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79"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6" r:id="rId21"/>
    <p:sldId id="274" r:id="rId22"/>
    <p:sldId id="277" r:id="rId2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25" name="Slide Image Placeholder 1"/>
          <p:cNvSpPr>
            <a:spLocks noChangeAspect="1" noRot="1" noGrp="1"/>
          </p:cNvSpPr>
          <p:nvPr>
            <p:ph type="sldImg"/>
          </p:nvPr>
        </p:nvSpPr>
        <p:spPr/>
      </p:sp>
      <p:sp>
        <p:nvSpPr>
          <p:cNvPr id="1048626" name="Notes Placeholder 2"/>
          <p:cNvSpPr>
            <a:spLocks noGrp="1"/>
          </p:cNvSpPr>
          <p:nvPr>
            <p:ph type="body" idx="1"/>
          </p:nvPr>
        </p:nvSpPr>
        <p:spPr/>
        <p:txBody>
          <a:bodyPr/>
          <a:p>
            <a:endParaRPr dirty="0" lang="en-IN"/>
          </a:p>
        </p:txBody>
      </p:sp>
      <p:sp>
        <p:nvSpPr>
          <p:cNvPr id="1048627"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2" name=""/>
        <p:cNvGrpSpPr/>
        <p:nvPr/>
      </p:nvGrpSpPr>
      <p:grpSpPr>
        <a:xfrm>
          <a:off x="0" y="0"/>
          <a:ext cx="0" cy="0"/>
          <a:chOff x="0" y="0"/>
          <a:chExt cx="0" cy="0"/>
        </a:xfrm>
      </p:grpSpPr>
      <p:sp>
        <p:nvSpPr>
          <p:cNvPr id="1048608"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9"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1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1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60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2" name="Holder 3"/>
          <p:cNvSpPr>
            <a:spLocks noGrp="1"/>
          </p:cNvSpPr>
          <p:nvPr>
            <p:ph type="body" idx="1"/>
          </p:nvPr>
        </p:nvSpPr>
        <p:spPr>
          <a:xfrm>
            <a:off x="609600" y="1577340"/>
            <a:ext cx="10972800" cy="266700"/>
          </a:xfrm>
        </p:spPr>
        <p:txBody>
          <a:bodyPr bIns="0" lIns="0" rIns="0" tIns="0"/>
          <a:p/>
        </p:txBody>
      </p:sp>
      <p:sp>
        <p:nvSpPr>
          <p:cNvPr id="104860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0"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jpeg"/><Relationship Id="rId3"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76295" y="990595"/>
            <a:ext cx="1743075" cy="1333495"/>
            <a:chOff x="742950" y="1104895"/>
            <a:chExt cx="1743075" cy="1333495"/>
          </a:xfrm>
        </p:grpSpPr>
        <p:sp>
          <p:nvSpPr>
            <p:cNvPr id="1048618" name="object 3"/>
            <p:cNvSpPr/>
            <p:nvPr/>
          </p:nvSpPr>
          <p:spPr>
            <a:xfrm>
              <a:off x="742950" y="1381129"/>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a:pPr/>
            </a:p>
          </p:txBody>
        </p:sp>
        <p:sp>
          <p:nvSpPr>
            <p:cNvPr id="1048619" name="object 4"/>
            <p:cNvSpPr/>
            <p:nvPr/>
          </p:nvSpPr>
          <p:spPr>
            <a:xfrm>
              <a:off x="1838329" y="1104895"/>
              <a:ext cx="647695" cy="561970"/>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a:pPr/>
            </a:p>
          </p:txBody>
        </p:sp>
      </p:grpSp>
      <p:sp>
        <p:nvSpPr>
          <p:cNvPr id="1048620" name="object 5"/>
          <p:cNvSpPr/>
          <p:nvPr/>
        </p:nvSpPr>
        <p:spPr>
          <a:xfrm>
            <a:off x="3752854" y="1190620"/>
            <a:ext cx="1666879" cy="1438279"/>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a:pPr/>
          </a:p>
        </p:txBody>
      </p:sp>
      <p:sp>
        <p:nvSpPr>
          <p:cNvPr id="1048621" name="object 6"/>
          <p:cNvSpPr/>
          <p:nvPr/>
        </p:nvSpPr>
        <p:spPr>
          <a:xfrm>
            <a:off x="3800475" y="5229225"/>
            <a:ext cx="723904" cy="619120"/>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a:pPr/>
          </a:p>
        </p:txBody>
      </p:sp>
      <p:sp>
        <p:nvSpPr>
          <p:cNvPr id="1048622" name="object 7"/>
          <p:cNvSpPr txBox="1">
            <a:spLocks noGrp="1"/>
          </p:cNvSpPr>
          <p:nvPr>
            <p:ph type="ctrTitle"/>
          </p:nvPr>
        </p:nvSpPr>
        <p:spPr>
          <a:xfrm>
            <a:off x="-828675" y="19659"/>
            <a:ext cx="9982204" cy="1001562"/>
          </a:xfrm>
          <a:prstGeom prst="rect"/>
        </p:spPr>
        <p:txBody>
          <a:bodyPr bIns="0" lIns="0" rIns="0" rtlCol="0" tIns="16510" vert="horz" wrap="square">
            <a:spAutoFit/>
          </a:bodyPr>
          <a:p>
            <a:pPr marL="3213738"/>
            <a:r>
              <a:rPr b="1">
                <a:solidFill>
                  <a:srgbClr val="0F0F0F"/>
                </a:solidFill>
                <a:latin typeface="Times New Roman"/>
                <a:cs typeface="Times New Roman"/>
              </a:rPr>
              <a:t>Employee Data Analysis using Excel</a:t>
            </a:r>
            <a:r>
              <a:rPr b="1">
                <a:solidFill>
                  <a:srgbClr val="0F0F0F"/>
                </a:solidFill>
                <a:latin typeface="Times New Roman"/>
                <a:cs typeface="Times New Roman"/>
              </a:rPr>
              <a:t> </a:t>
            </a:r>
            <a:br>
              <a:rPr b="1">
                <a:solidFill>
                  <a:srgbClr val="0F0F0F"/>
                </a:solidFill>
              </a:rPr>
            </a:br>
          </a:p>
        </p:txBody>
      </p:sp>
      <p:pic>
        <p:nvPicPr>
          <p:cNvPr id="2097154" name="object 9"/>
          <p:cNvPicPr>
            <a:picLocks/>
          </p:cNvPicPr>
          <p:nvPr/>
        </p:nvPicPr>
        <p:blipFill>
          <a:blip xmlns:r="http://schemas.openxmlformats.org/officeDocument/2006/relationships" r:embed="rId1" cstate="print"/>
          <a:stretch>
            <a:fillRect/>
          </a:stretch>
        </p:blipFill>
        <p:spPr>
          <a:xfrm>
            <a:off x="676270" y="6467479"/>
            <a:ext cx="2143125" cy="200025"/>
          </a:xfrm>
          <a:prstGeom prst="rect"/>
        </p:spPr>
      </p:pic>
      <p:sp>
        <p:nvSpPr>
          <p:cNvPr id="1048623" name="object 11"/>
          <p:cNvSpPr txBox="1">
            <a:spLocks noGrp="1"/>
          </p:cNvSpPr>
          <p:nvPr>
            <p:ph type="sldNum" sz="quarter" idx="7"/>
          </p:nvPr>
        </p:nvSpPr>
        <p:spPr>
          <a:prstGeom prst="rect"/>
        </p:spPr>
        <p:txBody>
          <a:bodyPr bIns="0" lIns="0" rIns="0" rtlCol="0" tIns="6985" vert="horz" wrap="square">
            <a:spAutoFit/>
          </a:bodyPr>
          <a:p>
            <a:pPr marL="38104">
              <a:lnSpc>
                <a:spcPct val="100000"/>
              </a:lnSpc>
              <a:spcBef>
                <a:spcPts val="55"/>
              </a:spcBef>
            </a:pPr>
            <a:r>
              <a:rPr/>
              <a:t>1</a:t>
            </a:r>
          </a:p>
        </p:txBody>
      </p:sp>
      <p:sp>
        <p:nvSpPr>
          <p:cNvPr id="1048624" name="TextBox 13"/>
          <p:cNvSpPr txBox="1"/>
          <p:nvPr/>
        </p:nvSpPr>
        <p:spPr>
          <a:xfrm>
            <a:off x="724769" y="2584767"/>
            <a:ext cx="11195246" cy="2758436"/>
          </a:xfrm>
          <a:prstGeom prst="rect"/>
          <a:noFill/>
        </p:spPr>
        <p:txBody>
          <a:bodyPr rtlCol="0" wrap="square">
            <a:spAutoFit/>
          </a:bodyPr>
          <a:p>
            <a:pPr/>
            <a:r>
              <a:rPr sz="2400"/>
              <a:t>STUDENT NAME:</a:t>
            </a:r>
            <a:r>
              <a:rPr sz="2400"/>
              <a:t> YUVARAJ A </a:t>
            </a:r>
          </a:p>
          <a:p>
            <a:pPr/>
          </a:p>
          <a:p>
            <a:pPr/>
            <a:r>
              <a:rPr sz="2400"/>
              <a:t>REGISTER NO:</a:t>
            </a:r>
            <a:r>
              <a:rPr b="1" sz="2400"/>
              <a:t>2</a:t>
            </a:r>
            <a:r>
              <a:rPr b="1" sz="2400"/>
              <a:t>2</a:t>
            </a:r>
            <a:r>
              <a:rPr b="1" sz="2400"/>
              <a:t>1</a:t>
            </a:r>
            <a:r>
              <a:rPr b="1" sz="2400"/>
              <a:t>3</a:t>
            </a:r>
            <a:r>
              <a:rPr b="1" sz="2400"/>
              <a:t>0</a:t>
            </a:r>
            <a:r>
              <a:rPr b="1" sz="2400"/>
              <a:t>3</a:t>
            </a:r>
            <a:r>
              <a:rPr b="1" sz="2400"/>
              <a:t>1</a:t>
            </a:r>
            <a:r>
              <a:rPr b="1" sz="2400"/>
              <a:t>0</a:t>
            </a:r>
            <a:r>
              <a:rPr b="1" sz="2400"/>
              <a:t>3</a:t>
            </a:r>
            <a:r>
              <a:rPr b="1" sz="2400"/>
              <a:t>6</a:t>
            </a:r>
            <a:r>
              <a:rPr b="1" sz="2400"/>
              <a:t>1</a:t>
            </a:r>
            <a:r>
              <a:rPr b="1" sz="2400"/>
              <a:t>53(N</a:t>
            </a:r>
            <a:r>
              <a:rPr b="1" sz="2400"/>
              <a:t>M</a:t>
            </a:r>
            <a:r>
              <a:rPr b="1" sz="2400"/>
              <a:t> </a:t>
            </a:r>
            <a:r>
              <a:rPr b="1" sz="2400"/>
              <a:t>I</a:t>
            </a:r>
            <a:r>
              <a:rPr b="1" sz="2400"/>
              <a:t>D</a:t>
            </a:r>
            <a:r>
              <a:rPr b="1" sz="2400"/>
              <a:t> </a:t>
            </a:r>
            <a:r>
              <a:rPr b="1" sz="2400"/>
              <a:t>:</a:t>
            </a:r>
            <a:r>
              <a:rPr b="1" sz="2400"/>
              <a:t> </a:t>
            </a:r>
            <a:r>
              <a:rPr b="1" sz="2400"/>
              <a:t>u</a:t>
            </a:r>
            <a:r>
              <a:rPr b="1" sz="2400"/>
              <a:t>n</a:t>
            </a:r>
            <a:r>
              <a:rPr b="1" sz="2400"/>
              <a:t>m</a:t>
            </a:r>
            <a:r>
              <a:rPr b="1" sz="2400"/>
              <a:t>1</a:t>
            </a:r>
            <a:r>
              <a:rPr b="1" sz="2400"/>
              <a:t>3</a:t>
            </a:r>
            <a:r>
              <a:rPr b="1" sz="2400"/>
              <a:t>0</a:t>
            </a:r>
            <a:r>
              <a:rPr b="1" sz="2400"/>
              <a:t>3</a:t>
            </a:r>
            <a:r>
              <a:rPr b="1" sz="2400"/>
              <a:t>2</a:t>
            </a:r>
            <a:r>
              <a:rPr b="1" sz="2400"/>
              <a:t>2</a:t>
            </a:r>
            <a:r>
              <a:rPr b="1" sz="2400"/>
              <a:t>1</a:t>
            </a:r>
            <a:r>
              <a:rPr b="1" sz="2400"/>
              <a:t>3</a:t>
            </a:r>
            <a:r>
              <a:rPr b="1" sz="2400"/>
              <a:t>0</a:t>
            </a:r>
            <a:r>
              <a:rPr b="1" sz="2400"/>
              <a:t>3</a:t>
            </a:r>
            <a:r>
              <a:rPr b="1" sz="2400"/>
              <a:t>1</a:t>
            </a:r>
            <a:r>
              <a:rPr b="1" sz="2400"/>
              <a:t>0</a:t>
            </a:r>
            <a:r>
              <a:rPr b="1" sz="2400"/>
              <a:t>3</a:t>
            </a:r>
            <a:r>
              <a:rPr b="1" sz="2400"/>
              <a:t>6</a:t>
            </a:r>
            <a:r>
              <a:rPr b="1" sz="2400"/>
              <a:t>1</a:t>
            </a:r>
            <a:r>
              <a:rPr b="1" sz="2400"/>
              <a:t>53)</a:t>
            </a:r>
          </a:p>
          <a:p>
            <a:pPr/>
          </a:p>
          <a:p>
            <a:pPr/>
            <a:r>
              <a:rPr sz="2400"/>
              <a:t>DEPARTMENT:</a:t>
            </a:r>
            <a:r>
              <a:rPr b="1" sz="2400"/>
              <a:t>C</a:t>
            </a:r>
            <a:r>
              <a:rPr b="1" sz="2400"/>
              <a:t>O</a:t>
            </a:r>
            <a:r>
              <a:rPr b="1" sz="2400"/>
              <a:t>M</a:t>
            </a:r>
            <a:r>
              <a:rPr b="1" sz="2400"/>
              <a:t>M</a:t>
            </a:r>
            <a:r>
              <a:rPr b="1" sz="2400"/>
              <a:t>E</a:t>
            </a:r>
            <a:r>
              <a:rPr b="1" sz="2400"/>
              <a:t>R</a:t>
            </a:r>
            <a:r>
              <a:rPr b="1" sz="2400"/>
              <a:t>CE </a:t>
            </a:r>
            <a:r>
              <a:rPr b="1" sz="2400"/>
              <a:t>(</a:t>
            </a:r>
            <a:r>
              <a:rPr b="1" sz="2400"/>
              <a:t>B</a:t>
            </a:r>
            <a:r>
              <a:rPr b="1" sz="2400"/>
              <a:t>.</a:t>
            </a:r>
            <a:r>
              <a:rPr b="1" sz="2400"/>
              <a:t>C</a:t>
            </a:r>
            <a:r>
              <a:rPr b="1" sz="2400"/>
              <a:t>O</a:t>
            </a:r>
            <a:r>
              <a:rPr b="1" sz="2400"/>
              <a:t>M</a:t>
            </a:r>
            <a:r>
              <a:rPr b="1" sz="2400"/>
              <a:t>)</a:t>
            </a:r>
          </a:p>
          <a:p>
            <a:pPr/>
          </a:p>
          <a:p>
            <a:pPr/>
            <a:r>
              <a:rPr sz="2400"/>
              <a:t>COLLEGE</a:t>
            </a:r>
            <a:r>
              <a:rPr sz="2400"/>
              <a:t>:</a:t>
            </a:r>
            <a:r>
              <a:rPr b="1" sz="2400"/>
              <a:t>D</a:t>
            </a:r>
            <a:r>
              <a:rPr b="1" sz="2400"/>
              <a:t>R</a:t>
            </a:r>
            <a:r>
              <a:rPr b="1" sz="2400"/>
              <a:t>.</a:t>
            </a:r>
            <a:r>
              <a:rPr b="1" sz="2400"/>
              <a:t>A</a:t>
            </a:r>
            <a:r>
              <a:rPr b="1" sz="2400"/>
              <a:t>M</a:t>
            </a:r>
            <a:r>
              <a:rPr b="1" sz="2400"/>
              <a:t>B</a:t>
            </a:r>
            <a:r>
              <a:rPr b="1" sz="2400"/>
              <a:t>E</a:t>
            </a:r>
            <a:r>
              <a:rPr b="1" sz="2400"/>
              <a:t>D</a:t>
            </a:r>
            <a:r>
              <a:rPr b="1" sz="2400"/>
              <a:t>K</a:t>
            </a:r>
            <a:r>
              <a:rPr b="1" sz="2400"/>
              <a:t>A</a:t>
            </a:r>
            <a:r>
              <a:rPr b="1" sz="2400"/>
              <a:t>R</a:t>
            </a:r>
            <a:r>
              <a:rPr b="1" sz="2400"/>
              <a:t> </a:t>
            </a:r>
            <a:r>
              <a:rPr b="1" sz="2400"/>
              <a:t>G</a:t>
            </a:r>
            <a:r>
              <a:rPr b="1" sz="2400"/>
              <a:t>O</a:t>
            </a:r>
            <a:r>
              <a:rPr b="1" sz="2400"/>
              <a:t>V</a:t>
            </a:r>
            <a:r>
              <a:rPr b="1" sz="2400"/>
              <a:t>T</a:t>
            </a:r>
            <a:r>
              <a:rPr b="1" sz="2400"/>
              <a:t>.</a:t>
            </a:r>
            <a:r>
              <a:rPr b="1" sz="2400"/>
              <a:t>A</a:t>
            </a:r>
            <a:r>
              <a:rPr b="1" sz="2400"/>
              <a:t>R</a:t>
            </a:r>
            <a:r>
              <a:rPr b="1" sz="2400"/>
              <a:t>T</a:t>
            </a:r>
            <a:r>
              <a:rPr b="1" sz="2400"/>
              <a:t>S</a:t>
            </a:r>
            <a:r>
              <a:rPr b="1" sz="2400"/>
              <a:t> </a:t>
            </a:r>
            <a:r>
              <a:rPr b="1" sz="2400"/>
              <a:t>C</a:t>
            </a:r>
            <a:r>
              <a:rPr b="1" sz="2400"/>
              <a:t>O</a:t>
            </a:r>
            <a:r>
              <a:rPr b="1" sz="2400"/>
              <a:t>L</a:t>
            </a:r>
            <a:r>
              <a:rPr b="1" sz="2400"/>
              <a:t>EGE </a:t>
            </a:r>
            <a:r>
              <a:rPr b="1" sz="2400"/>
              <a:t>V</a:t>
            </a:r>
            <a:r>
              <a:rPr b="1" sz="2400"/>
              <a:t>Y</a:t>
            </a:r>
            <a:r>
              <a:rPr b="1" sz="2400"/>
              <a:t>ASAPADI </a:t>
            </a:r>
            <a:r>
              <a:rPr b="1" sz="2400"/>
              <a:t>C</a:t>
            </a:r>
            <a:r>
              <a:rPr b="1" sz="2400"/>
              <a:t>H</a:t>
            </a:r>
            <a:r>
              <a:rPr b="1" sz="2400"/>
              <a:t>E</a:t>
            </a:r>
            <a:r>
              <a:rPr b="1" sz="2400"/>
              <a:t>NNAI</a:t>
            </a:r>
            <a:r>
              <a:rPr b="1" sz="2400"/>
              <a:t>-</a:t>
            </a:r>
            <a:r>
              <a:rPr b="1" sz="2400"/>
              <a:t>6</a:t>
            </a:r>
            <a:r>
              <a:rPr b="1" sz="2400"/>
              <a:t>0</a:t>
            </a:r>
            <a:r>
              <a:rPr b="1" sz="2400"/>
              <a:t>0</a:t>
            </a:r>
            <a:r>
              <a:rPr b="1" sz="2400"/>
              <a:t>0</a:t>
            </a:r>
            <a:r>
              <a:rPr b="1" sz="2400"/>
              <a:t>3</a:t>
            </a:r>
            <a:r>
              <a:rPr b="1" sz="2400"/>
              <a:t>9</a:t>
            </a:r>
          </a:p>
          <a:p>
            <a:pPr/>
            <a:r>
              <a:rPr sz="240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0"/>
            <a:ext cx="2695579" cy="3248020"/>
          </a:xfrm>
          <a:prstGeom prst="rect"/>
        </p:spPr>
      </p:pic>
      <p:sp>
        <p:nvSpPr>
          <p:cNvPr id="1048685" name="object 3"/>
          <p:cNvSpPr/>
          <p:nvPr/>
        </p:nvSpPr>
        <p:spPr>
          <a:xfrm>
            <a:off x="9353554" y="536257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pPr/>
          </a:p>
        </p:txBody>
      </p:sp>
      <p:sp>
        <p:nvSpPr>
          <p:cNvPr id="1048686" name="object 4"/>
          <p:cNvSpPr/>
          <p:nvPr/>
        </p:nvSpPr>
        <p:spPr>
          <a:xfrm>
            <a:off x="6696079" y="1695454"/>
            <a:ext cx="314325" cy="323854"/>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pPr/>
          </a:p>
        </p:txBody>
      </p:sp>
      <p:sp>
        <p:nvSpPr>
          <p:cNvPr id="1048687" name="object 5"/>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pPr/>
          </a:p>
        </p:txBody>
      </p:sp>
      <p:sp>
        <p:nvSpPr>
          <p:cNvPr id="1048688" name="object 6"/>
          <p:cNvSpPr txBox="1">
            <a:spLocks noGrp="1"/>
          </p:cNvSpPr>
          <p:nvPr>
            <p:ph type="title"/>
          </p:nvPr>
        </p:nvSpPr>
        <p:spPr>
          <a:xfrm>
            <a:off x="558161" y="857891"/>
            <a:ext cx="9763120" cy="546734"/>
          </a:xfrm>
          <a:prstGeom prst="rect"/>
        </p:spPr>
        <p:txBody>
          <a:bodyPr bIns="0" lIns="0" rIns="0" rtlCol="0" tIns="13335" vert="horz" wrap="square">
            <a:spAutoFit/>
          </a:bodyPr>
          <a:p>
            <a:pPr marL="12696">
              <a:lnSpc>
                <a:spcPct val="100000"/>
              </a:lnSpc>
              <a:spcBef>
                <a:spcPts val="105"/>
              </a:spcBef>
            </a:pPr>
            <a:r>
              <a:rPr sz="3600"/>
              <a:t>O</a:t>
            </a:r>
            <a:r>
              <a:rPr sz="3600"/>
              <a:t>U</a:t>
            </a:r>
            <a:r>
              <a:rPr sz="3600"/>
              <a:t>R</a:t>
            </a:r>
            <a:r>
              <a:rPr sz="3600"/>
              <a:t> </a:t>
            </a:r>
            <a:r>
              <a:rPr sz="3600"/>
              <a:t>S</a:t>
            </a:r>
            <a:r>
              <a:rPr sz="3600"/>
              <a:t>O</a:t>
            </a:r>
            <a:r>
              <a:rPr sz="3600"/>
              <a:t>LU</a:t>
            </a:r>
            <a:r>
              <a:rPr sz="3600"/>
              <a:t>T</a:t>
            </a:r>
            <a:r>
              <a:rPr sz="3600"/>
              <a:t>I</a:t>
            </a:r>
            <a:r>
              <a:rPr sz="3600"/>
              <a:t>O</a:t>
            </a:r>
            <a:r>
              <a:rPr sz="3600"/>
              <a:t>N</a:t>
            </a:r>
            <a:r>
              <a:rPr sz="3600"/>
              <a:t> </a:t>
            </a:r>
            <a:r>
              <a:rPr sz="3600"/>
              <a:t>A</a:t>
            </a:r>
            <a:r>
              <a:rPr sz="3600"/>
              <a:t>N</a:t>
            </a:r>
            <a:r>
              <a:rPr sz="3600"/>
              <a:t>D</a:t>
            </a:r>
            <a:r>
              <a:rPr sz="3600"/>
              <a:t> </a:t>
            </a:r>
            <a:r>
              <a:rPr sz="3600"/>
              <a:t>I</a:t>
            </a:r>
            <a:r>
              <a:rPr sz="3600"/>
              <a:t>T</a:t>
            </a:r>
            <a:r>
              <a:rPr sz="3600"/>
              <a:t>S</a:t>
            </a:r>
            <a:r>
              <a:rPr sz="3600"/>
              <a:t> </a:t>
            </a:r>
            <a:r>
              <a:rPr sz="3600"/>
              <a:t>V</a:t>
            </a:r>
            <a:r>
              <a:rPr sz="3600"/>
              <a:t>A</a:t>
            </a:r>
            <a:r>
              <a:rPr sz="3600"/>
              <a:t>LU</a:t>
            </a:r>
            <a:r>
              <a:rPr sz="3600"/>
              <a:t>E</a:t>
            </a:r>
            <a:r>
              <a:rPr sz="3600"/>
              <a:t> </a:t>
            </a:r>
            <a:r>
              <a:rPr sz="3600"/>
              <a:t>P</a:t>
            </a:r>
            <a:r>
              <a:rPr sz="3600"/>
              <a:t>R</a:t>
            </a:r>
            <a:r>
              <a:rPr sz="3600"/>
              <a:t>O</a:t>
            </a:r>
            <a:r>
              <a:rPr sz="3600"/>
              <a:t>P</a:t>
            </a:r>
            <a:r>
              <a:rPr sz="3600"/>
              <a:t>O</a:t>
            </a:r>
            <a:r>
              <a:rPr sz="3600"/>
              <a:t>S</a:t>
            </a:r>
            <a:r>
              <a:rPr sz="3600"/>
              <a:t>I</a:t>
            </a:r>
            <a:r>
              <a:rPr sz="3600"/>
              <a:t>T</a:t>
            </a:r>
            <a:r>
              <a:rPr sz="3600"/>
              <a:t>I</a:t>
            </a:r>
            <a:r>
              <a:rPr sz="3600"/>
              <a:t>O</a:t>
            </a:r>
            <a:r>
              <a:rPr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0" y="6467479"/>
            <a:ext cx="2143125" cy="200025"/>
          </a:xfrm>
          <a:prstGeom prst="rect"/>
        </p:spPr>
      </p:pic>
      <p:sp>
        <p:nvSpPr>
          <p:cNvPr id="1048689" name="object 9"/>
          <p:cNvSpPr txBox="1">
            <a:spLocks noGrp="1"/>
          </p:cNvSpPr>
          <p:nvPr>
            <p:ph type="sldNum" sz="quarter" idx="7"/>
          </p:nvPr>
        </p:nvSpPr>
        <p:spPr>
          <a:xfrm>
            <a:off x="11353413" y="6473339"/>
            <a:ext cx="151134" cy="337179"/>
          </a:xfrm>
          <a:prstGeom prst="rect"/>
        </p:spPr>
        <p:txBody>
          <a:bodyPr bIns="0" lIns="0" rIns="0" rtlCol="0" tIns="6985" vert="horz" wrap="square">
            <a:spAutoFit/>
          </a:bodyPr>
          <a:p>
            <a:pPr marL="38104">
              <a:lnSpc>
                <a:spcPct val="100000"/>
              </a:lnSpc>
              <a:spcBef>
                <a:spcPts val="55"/>
              </a:spcBef>
            </a:pPr>
            <a:r>
              <a:rPr/>
              <a:t>10</a:t>
            </a:r>
          </a:p>
        </p:txBody>
      </p:sp>
      <p:sp>
        <p:nvSpPr>
          <p:cNvPr id="1048690" name=""/>
          <p:cNvSpPr txBox="1"/>
          <p:nvPr/>
        </p:nvSpPr>
        <p:spPr>
          <a:xfrm>
            <a:off x="2155096" y="1404625"/>
            <a:ext cx="9949290" cy="5539740"/>
          </a:xfrm>
          <a:prstGeom prst="rect"/>
        </p:spPr>
        <p:txBody>
          <a:bodyPr rtlCol="0" wrap="square">
            <a:spAutoFit/>
          </a:bodyPr>
          <a:p>
            <a:pPr/>
            <a:r>
              <a:rPr b="1" sz="2800">
                <a:solidFill>
                  <a:srgbClr val="000000"/>
                </a:solidFill>
              </a:rPr>
              <a:t>S</a:t>
            </a:r>
            <a:r>
              <a:rPr b="1" sz="2800">
                <a:solidFill>
                  <a:srgbClr val="000000"/>
                </a:solidFill>
              </a:rPr>
              <a:t>O</a:t>
            </a:r>
            <a:r>
              <a:rPr b="1" sz="2800">
                <a:solidFill>
                  <a:srgbClr val="000000"/>
                </a:solidFill>
              </a:rPr>
              <a:t>L</a:t>
            </a:r>
            <a:r>
              <a:rPr b="1" sz="2800">
                <a:solidFill>
                  <a:srgbClr val="000000"/>
                </a:solidFill>
              </a:rPr>
              <a:t>U</a:t>
            </a:r>
            <a:r>
              <a:rPr b="1" sz="2800">
                <a:solidFill>
                  <a:srgbClr val="000000"/>
                </a:solidFill>
              </a:rPr>
              <a:t>TION </a:t>
            </a:r>
            <a:r>
              <a:rPr b="1" sz="2800">
                <a:solidFill>
                  <a:srgbClr val="000000"/>
                </a:solidFill>
              </a:rPr>
              <a:t>O</a:t>
            </a:r>
            <a:r>
              <a:rPr b="1" sz="2800">
                <a:solidFill>
                  <a:srgbClr val="000000"/>
                </a:solidFill>
              </a:rPr>
              <a:t>V</a:t>
            </a:r>
            <a:r>
              <a:rPr b="1" sz="2800">
                <a:solidFill>
                  <a:srgbClr val="000000"/>
                </a:solidFill>
              </a:rPr>
              <a:t>E</a:t>
            </a:r>
            <a:r>
              <a:rPr b="1" sz="2800">
                <a:solidFill>
                  <a:srgbClr val="000000"/>
                </a:solidFill>
              </a:rPr>
              <a:t>R</a:t>
            </a:r>
            <a:r>
              <a:rPr b="1" sz="2800">
                <a:solidFill>
                  <a:srgbClr val="000000"/>
                </a:solidFill>
              </a:rPr>
              <a:t>V</a:t>
            </a:r>
            <a:r>
              <a:rPr b="1" sz="2800">
                <a:solidFill>
                  <a:srgbClr val="000000"/>
                </a:solidFill>
              </a:rPr>
              <a:t>I</a:t>
            </a:r>
            <a:r>
              <a:rPr b="1" sz="2800">
                <a:solidFill>
                  <a:srgbClr val="000000"/>
                </a:solidFill>
              </a:rPr>
              <a:t>EW </a:t>
            </a:r>
            <a:r>
              <a:rPr b="1" sz="2800">
                <a:solidFill>
                  <a:srgbClr val="000000"/>
                </a:solidFill>
              </a:rPr>
              <a:t>:</a:t>
            </a:r>
          </a:p>
          <a:p>
            <a:pPr/>
            <a:r>
              <a:rPr sz="2800">
                <a:solidFill>
                  <a:srgbClr val="000000"/>
                </a:solidFill>
              </a:rPr>
              <a:t>O</a:t>
            </a:r>
            <a:r>
              <a:rPr sz="2800">
                <a:solidFill>
                  <a:srgbClr val="000000"/>
                </a:solidFill>
              </a:rPr>
              <a:t>u</a:t>
            </a:r>
            <a:r>
              <a:rPr sz="2800">
                <a:solidFill>
                  <a:srgbClr val="000000"/>
                </a:solidFill>
              </a:rPr>
              <a:t>r</a:t>
            </a:r>
            <a:r>
              <a:rPr sz="2800">
                <a:solidFill>
                  <a:srgbClr val="000000"/>
                </a:solidFill>
              </a:rPr>
              <a:t> </a:t>
            </a:r>
            <a:r>
              <a:rPr sz="2800">
                <a:solidFill>
                  <a:srgbClr val="000000"/>
                </a:solidFill>
              </a:rPr>
              <a:t>solution provides a comprehensive platform for evaluating and enhancing employee performance. It integrates data collection, analytics, and actionable insights into a user-friendly interface, offering a holistic view of employee productivity and development.</a:t>
            </a:r>
          </a:p>
          <a:p>
            <a:pPr/>
            <a:r>
              <a:rPr b="1" sz="2800">
                <a:solidFill>
                  <a:srgbClr val="000000"/>
                </a:solidFill>
              </a:rPr>
              <a:t>K</a:t>
            </a:r>
            <a:r>
              <a:rPr b="1" sz="2800">
                <a:solidFill>
                  <a:srgbClr val="000000"/>
                </a:solidFill>
              </a:rPr>
              <a:t>E</a:t>
            </a:r>
            <a:r>
              <a:rPr b="1" sz="2800">
                <a:solidFill>
                  <a:srgbClr val="000000"/>
                </a:solidFill>
              </a:rPr>
              <a:t>Y</a:t>
            </a:r>
            <a:r>
              <a:rPr b="1" sz="2800">
                <a:solidFill>
                  <a:srgbClr val="000000"/>
                </a:solidFill>
              </a:rPr>
              <a:t> </a:t>
            </a:r>
            <a:r>
              <a:rPr b="1" sz="2800">
                <a:solidFill>
                  <a:srgbClr val="000000"/>
                </a:solidFill>
              </a:rPr>
              <a:t>F</a:t>
            </a:r>
            <a:r>
              <a:rPr b="1" sz="2800">
                <a:solidFill>
                  <a:srgbClr val="000000"/>
                </a:solidFill>
              </a:rPr>
              <a:t>E</a:t>
            </a:r>
            <a:r>
              <a:rPr b="1" sz="2800">
                <a:solidFill>
                  <a:srgbClr val="000000"/>
                </a:solidFill>
              </a:rPr>
              <a:t>A</a:t>
            </a:r>
            <a:r>
              <a:rPr b="1" sz="2800">
                <a:solidFill>
                  <a:srgbClr val="000000"/>
                </a:solidFill>
              </a:rPr>
              <a:t>TURES </a:t>
            </a:r>
            <a:r>
              <a:rPr b="1" sz="2800">
                <a:solidFill>
                  <a:srgbClr val="000000"/>
                </a:solidFill>
              </a:rPr>
              <a:t>:</a:t>
            </a:r>
          </a:p>
          <a:p>
            <a:pPr/>
            <a:r>
              <a:rPr b="1" sz="2800">
                <a:solidFill>
                  <a:srgbClr val="000000"/>
                </a:solidFill>
              </a:rPr>
              <a:t>R</a:t>
            </a:r>
            <a:r>
              <a:rPr b="1" sz="2800">
                <a:solidFill>
                  <a:srgbClr val="000000"/>
                </a:solidFill>
              </a:rPr>
              <a:t>e</a:t>
            </a:r>
            <a:r>
              <a:rPr b="1" sz="2800">
                <a:solidFill>
                  <a:srgbClr val="000000"/>
                </a:solidFill>
              </a:rPr>
              <a:t>a</a:t>
            </a:r>
            <a:r>
              <a:rPr b="1" sz="2800">
                <a:solidFill>
                  <a:srgbClr val="000000"/>
                </a:solidFill>
              </a:rPr>
              <a:t>l</a:t>
            </a:r>
            <a:r>
              <a:rPr b="1" sz="2800">
                <a:solidFill>
                  <a:srgbClr val="000000"/>
                </a:solidFill>
              </a:rPr>
              <a:t>-</a:t>
            </a:r>
            <a:r>
              <a:rPr b="1" sz="2800">
                <a:solidFill>
                  <a:srgbClr val="000000"/>
                </a:solidFill>
              </a:rPr>
              <a:t>T</a:t>
            </a:r>
            <a:r>
              <a:rPr b="1" sz="2800">
                <a:solidFill>
                  <a:srgbClr val="000000"/>
                </a:solidFill>
              </a:rPr>
              <a:t>i</a:t>
            </a:r>
            <a:r>
              <a:rPr b="1" sz="2800">
                <a:solidFill>
                  <a:srgbClr val="000000"/>
                </a:solidFill>
              </a:rPr>
              <a:t>m</a:t>
            </a:r>
            <a:r>
              <a:rPr b="1" sz="2800">
                <a:solidFill>
                  <a:srgbClr val="000000"/>
                </a:solidFill>
              </a:rPr>
              <a:t>e</a:t>
            </a:r>
            <a:r>
              <a:rPr b="1" sz="2800">
                <a:solidFill>
                  <a:srgbClr val="000000"/>
                </a:solidFill>
              </a:rPr>
              <a:t> </a:t>
            </a:r>
            <a:r>
              <a:rPr b="1" sz="2800">
                <a:solidFill>
                  <a:srgbClr val="000000"/>
                </a:solidFill>
              </a:rPr>
              <a:t>A</a:t>
            </a:r>
            <a:r>
              <a:rPr b="1" sz="2800">
                <a:solidFill>
                  <a:srgbClr val="000000"/>
                </a:solidFill>
              </a:rPr>
              <a:t>n</a:t>
            </a:r>
            <a:r>
              <a:rPr b="1" sz="2800">
                <a:solidFill>
                  <a:srgbClr val="000000"/>
                </a:solidFill>
              </a:rPr>
              <a:t>a</a:t>
            </a:r>
            <a:r>
              <a:rPr b="1" sz="2800">
                <a:solidFill>
                  <a:srgbClr val="000000"/>
                </a:solidFill>
              </a:rPr>
              <a:t>l</a:t>
            </a:r>
            <a:r>
              <a:rPr b="1" sz="2800">
                <a:solidFill>
                  <a:srgbClr val="000000"/>
                </a:solidFill>
              </a:rPr>
              <a:t>y</a:t>
            </a:r>
            <a:r>
              <a:rPr b="1" sz="2800">
                <a:solidFill>
                  <a:srgbClr val="000000"/>
                </a:solidFill>
              </a:rPr>
              <a:t>t</a:t>
            </a:r>
            <a:r>
              <a:rPr b="1" sz="2800">
                <a:solidFill>
                  <a:srgbClr val="000000"/>
                </a:solidFill>
              </a:rPr>
              <a:t>i</a:t>
            </a:r>
            <a:r>
              <a:rPr b="1" sz="2800">
                <a:solidFill>
                  <a:srgbClr val="000000"/>
                </a:solidFill>
              </a:rPr>
              <a:t>c</a:t>
            </a:r>
            <a:r>
              <a:rPr b="1" sz="2800">
                <a:solidFill>
                  <a:srgbClr val="000000"/>
                </a:solidFill>
              </a:rPr>
              <a:t>s</a:t>
            </a:r>
            <a:r>
              <a:rPr b="1" sz="2800">
                <a:solidFill>
                  <a:srgbClr val="000000"/>
                </a:solidFill>
              </a:rPr>
              <a:t> </a:t>
            </a:r>
            <a:r>
              <a:rPr sz="2800">
                <a:solidFill>
                  <a:srgbClr val="000000"/>
                </a:solidFill>
              </a:rPr>
              <a:t>: Continuous monitoring of performance metrics with real-time updates.</a:t>
            </a:r>
          </a:p>
          <a:p>
            <a:pPr/>
            <a:r>
              <a:rPr b="1" sz="2800">
                <a:solidFill>
                  <a:srgbClr val="000000"/>
                </a:solidFill>
              </a:rPr>
              <a:t>C</a:t>
            </a:r>
            <a:r>
              <a:rPr b="1" sz="2800">
                <a:solidFill>
                  <a:srgbClr val="000000"/>
                </a:solidFill>
              </a:rPr>
              <a:t>u</a:t>
            </a:r>
            <a:r>
              <a:rPr b="1" sz="2800">
                <a:solidFill>
                  <a:srgbClr val="000000"/>
                </a:solidFill>
              </a:rPr>
              <a:t>s</a:t>
            </a:r>
            <a:r>
              <a:rPr b="1" sz="2800">
                <a:solidFill>
                  <a:srgbClr val="000000"/>
                </a:solidFill>
              </a:rPr>
              <a:t>t</a:t>
            </a:r>
            <a:r>
              <a:rPr b="1" sz="2800">
                <a:solidFill>
                  <a:srgbClr val="000000"/>
                </a:solidFill>
              </a:rPr>
              <a:t>o</a:t>
            </a:r>
            <a:r>
              <a:rPr b="1" sz="2800">
                <a:solidFill>
                  <a:srgbClr val="000000"/>
                </a:solidFill>
              </a:rPr>
              <a:t>m</a:t>
            </a:r>
            <a:r>
              <a:rPr b="1" sz="2800">
                <a:solidFill>
                  <a:srgbClr val="000000"/>
                </a:solidFill>
              </a:rPr>
              <a:t>i</a:t>
            </a:r>
            <a:r>
              <a:rPr b="1" sz="2800">
                <a:solidFill>
                  <a:srgbClr val="000000"/>
                </a:solidFill>
              </a:rPr>
              <a:t>z</a:t>
            </a:r>
            <a:r>
              <a:rPr b="1" sz="2800">
                <a:solidFill>
                  <a:srgbClr val="000000"/>
                </a:solidFill>
              </a:rPr>
              <a:t>a</a:t>
            </a:r>
            <a:r>
              <a:rPr b="1" sz="2800">
                <a:solidFill>
                  <a:srgbClr val="000000"/>
                </a:solidFill>
              </a:rPr>
              <a:t>b</a:t>
            </a:r>
            <a:r>
              <a:rPr b="1" sz="2800">
                <a:solidFill>
                  <a:srgbClr val="000000"/>
                </a:solidFill>
              </a:rPr>
              <a:t>l</a:t>
            </a:r>
            <a:r>
              <a:rPr b="1" sz="2800">
                <a:solidFill>
                  <a:srgbClr val="000000"/>
                </a:solidFill>
              </a:rPr>
              <a:t>e</a:t>
            </a:r>
            <a:r>
              <a:rPr b="1" sz="2800">
                <a:solidFill>
                  <a:srgbClr val="000000"/>
                </a:solidFill>
              </a:rPr>
              <a:t> </a:t>
            </a:r>
            <a:r>
              <a:rPr b="1" sz="2800">
                <a:solidFill>
                  <a:srgbClr val="000000"/>
                </a:solidFill>
              </a:rPr>
              <a:t>D</a:t>
            </a:r>
            <a:r>
              <a:rPr b="1" sz="2800">
                <a:solidFill>
                  <a:srgbClr val="000000"/>
                </a:solidFill>
              </a:rPr>
              <a:t>a</a:t>
            </a:r>
            <a:r>
              <a:rPr b="1" sz="2800">
                <a:solidFill>
                  <a:srgbClr val="000000"/>
                </a:solidFill>
              </a:rPr>
              <a:t>s</a:t>
            </a:r>
            <a:r>
              <a:rPr b="1" sz="2800">
                <a:solidFill>
                  <a:srgbClr val="000000"/>
                </a:solidFill>
              </a:rPr>
              <a:t>h</a:t>
            </a:r>
            <a:r>
              <a:rPr b="1" sz="2800">
                <a:solidFill>
                  <a:srgbClr val="000000"/>
                </a:solidFill>
              </a:rPr>
              <a:t>board</a:t>
            </a:r>
            <a:r>
              <a:rPr b="1" sz="2800">
                <a:solidFill>
                  <a:srgbClr val="000000"/>
                </a:solidFill>
              </a:rPr>
              <a:t> </a:t>
            </a:r>
            <a:r>
              <a:rPr b="1" sz="2800">
                <a:solidFill>
                  <a:srgbClr val="000000"/>
                </a:solidFill>
              </a:rPr>
              <a:t>:</a:t>
            </a:r>
            <a:r>
              <a:rPr b="1" sz="2800">
                <a:solidFill>
                  <a:srgbClr val="000000"/>
                </a:solidFill>
              </a:rPr>
              <a:t> </a:t>
            </a:r>
            <a:r>
              <a:rPr sz="2800">
                <a:solidFill>
                  <a:srgbClr val="000000"/>
                </a:solidFill>
              </a:rPr>
              <a:t>Personalized views for managers and employees to track progress and set goals.</a:t>
            </a:r>
          </a:p>
          <a:p>
            <a:pPr/>
            <a:r>
              <a:rPr b="1" sz="2800">
                <a:solidFill>
                  <a:srgbClr val="000000"/>
                </a:solidFill>
              </a:rPr>
              <a:t>A</a:t>
            </a:r>
            <a:r>
              <a:rPr b="1" sz="2800">
                <a:solidFill>
                  <a:srgbClr val="000000"/>
                </a:solidFill>
              </a:rPr>
              <a:t>I</a:t>
            </a:r>
            <a:r>
              <a:rPr b="1" sz="2800">
                <a:solidFill>
                  <a:srgbClr val="000000"/>
                </a:solidFill>
              </a:rPr>
              <a:t> </a:t>
            </a:r>
            <a:r>
              <a:rPr b="1" sz="2800">
                <a:solidFill>
                  <a:srgbClr val="000000"/>
                </a:solidFill>
              </a:rPr>
              <a:t>P</a:t>
            </a:r>
            <a:r>
              <a:rPr b="1" sz="2800">
                <a:solidFill>
                  <a:srgbClr val="000000"/>
                </a:solidFill>
              </a:rPr>
              <a:t>o</a:t>
            </a:r>
            <a:r>
              <a:rPr b="1" sz="2800">
                <a:solidFill>
                  <a:srgbClr val="000000"/>
                </a:solidFill>
              </a:rPr>
              <a:t>w</a:t>
            </a:r>
            <a:r>
              <a:rPr b="1" sz="2800">
                <a:solidFill>
                  <a:srgbClr val="000000"/>
                </a:solidFill>
              </a:rPr>
              <a:t>e</a:t>
            </a:r>
            <a:r>
              <a:rPr b="1" sz="2800">
                <a:solidFill>
                  <a:srgbClr val="000000"/>
                </a:solidFill>
              </a:rPr>
              <a:t>red </a:t>
            </a:r>
            <a:r>
              <a:rPr b="1" sz="2800">
                <a:solidFill>
                  <a:srgbClr val="000000"/>
                </a:solidFill>
              </a:rPr>
              <a:t>I</a:t>
            </a:r>
            <a:r>
              <a:rPr b="1" sz="2800">
                <a:solidFill>
                  <a:srgbClr val="000000"/>
                </a:solidFill>
              </a:rPr>
              <a:t>n</a:t>
            </a:r>
            <a:r>
              <a:rPr b="1" sz="2800">
                <a:solidFill>
                  <a:srgbClr val="000000"/>
                </a:solidFill>
              </a:rPr>
              <a:t>s</a:t>
            </a:r>
            <a:r>
              <a:rPr b="1" sz="2800">
                <a:solidFill>
                  <a:srgbClr val="000000"/>
                </a:solidFill>
              </a:rPr>
              <a:t>i</a:t>
            </a:r>
            <a:r>
              <a:rPr b="1" sz="2800">
                <a:solidFill>
                  <a:srgbClr val="000000"/>
                </a:solidFill>
              </a:rPr>
              <a:t>ghts</a:t>
            </a:r>
            <a:r>
              <a:rPr b="1" sz="2800">
                <a:solidFill>
                  <a:srgbClr val="000000"/>
                </a:solidFill>
              </a:rPr>
              <a:t> </a:t>
            </a:r>
            <a:r>
              <a:rPr b="1" sz="2800">
                <a:solidFill>
                  <a:srgbClr val="000000"/>
                </a:solidFill>
              </a:rPr>
              <a:t>:</a:t>
            </a:r>
            <a:r>
              <a:rPr b="1" sz="2800">
                <a:solidFill>
                  <a:srgbClr val="000000"/>
                </a:solidFill>
              </a:rPr>
              <a:t> </a:t>
            </a:r>
            <a:r>
              <a:rPr sz="2800">
                <a:solidFill>
                  <a:srgbClr val="000000"/>
                </a:solidFill>
              </a:rPr>
              <a:t>Predictive analytics to identify potential performance issues and recommend targeted interventions.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91" name=""/>
          <p:cNvSpPr txBox="1"/>
          <p:nvPr/>
        </p:nvSpPr>
        <p:spPr>
          <a:xfrm>
            <a:off x="625078" y="431806"/>
            <a:ext cx="10833175" cy="6377945"/>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r>
              <a:rPr b="1" sz="2800">
                <a:solidFill>
                  <a:srgbClr val="000000"/>
                </a:solidFill>
                <a:latin typeface="Arial"/>
              </a:rPr>
              <a:t>V</a:t>
            </a:r>
            <a:r>
              <a:rPr b="1" sz="2800">
                <a:solidFill>
                  <a:srgbClr val="000000"/>
                </a:solidFill>
                <a:latin typeface="Arial"/>
              </a:rPr>
              <a:t>A</a:t>
            </a:r>
            <a:r>
              <a:rPr b="1" sz="2800">
                <a:solidFill>
                  <a:srgbClr val="000000"/>
                </a:solidFill>
                <a:latin typeface="Arial"/>
              </a:rPr>
              <a:t>L</a:t>
            </a:r>
            <a:r>
              <a:rPr b="1" sz="2800">
                <a:solidFill>
                  <a:srgbClr val="000000"/>
                </a:solidFill>
                <a:latin typeface="Arial"/>
              </a:rPr>
              <a:t>U</a:t>
            </a:r>
            <a:r>
              <a:rPr b="1" sz="2800">
                <a:solidFill>
                  <a:srgbClr val="000000"/>
                </a:solidFill>
                <a:latin typeface="Arial"/>
              </a:rPr>
              <a:t>E</a:t>
            </a:r>
            <a:r>
              <a:rPr b="1" sz="2800">
                <a:solidFill>
                  <a:srgbClr val="000000"/>
                </a:solidFill>
                <a:latin typeface="Arial"/>
              </a:rPr>
              <a:t> </a:t>
            </a:r>
            <a:r>
              <a:rPr b="1" sz="2800">
                <a:solidFill>
                  <a:srgbClr val="000000"/>
                </a:solidFill>
                <a:latin typeface="Arial"/>
              </a:rPr>
              <a:t>P</a:t>
            </a:r>
            <a:r>
              <a:rPr b="1" sz="2800">
                <a:solidFill>
                  <a:srgbClr val="000000"/>
                </a:solidFill>
                <a:latin typeface="Arial"/>
              </a:rPr>
              <a:t>R</a:t>
            </a:r>
            <a:r>
              <a:rPr b="1" sz="2800">
                <a:solidFill>
                  <a:srgbClr val="000000"/>
                </a:solidFill>
                <a:latin typeface="Arial"/>
              </a:rPr>
              <a:t>OPOSITION</a:t>
            </a:r>
            <a:r>
              <a:rPr b="1" sz="2800">
                <a:solidFill>
                  <a:srgbClr val="000000"/>
                </a:solidFill>
                <a:latin typeface="Arial"/>
              </a:rPr>
              <a:t> </a:t>
            </a:r>
            <a:r>
              <a:rPr b="1" sz="2800">
                <a:solidFill>
                  <a:srgbClr val="000000"/>
                </a:solidFill>
                <a:latin typeface="Arial"/>
              </a:rPr>
              <a:t>:</a:t>
            </a:r>
            <a:r>
              <a:rPr sz="2800">
                <a:solidFill>
                  <a:srgbClr val="000000"/>
                </a:solidFill>
                <a:latin typeface="Arial"/>
              </a:rPr>
              <a:t>
</a:t>
            </a:r>
            <a:r>
              <a:rPr b="1" sz="2800">
                <a:solidFill>
                  <a:srgbClr val="000000"/>
                </a:solidFill>
                <a:latin typeface="Arial"/>
              </a:rPr>
              <a:t>D</a:t>
            </a:r>
            <a:r>
              <a:rPr b="1" sz="2800">
                <a:solidFill>
                  <a:srgbClr val="000000"/>
                </a:solidFill>
                <a:latin typeface="Arial"/>
              </a:rPr>
              <a:t>a</a:t>
            </a:r>
            <a:r>
              <a:rPr b="1" sz="2800">
                <a:solidFill>
                  <a:srgbClr val="000000"/>
                </a:solidFill>
                <a:latin typeface="Arial"/>
              </a:rPr>
              <a:t>t</a:t>
            </a:r>
            <a:r>
              <a:rPr b="1" sz="2800">
                <a:solidFill>
                  <a:srgbClr val="000000"/>
                </a:solidFill>
                <a:latin typeface="Arial"/>
              </a:rPr>
              <a:t>a</a:t>
            </a:r>
            <a:r>
              <a:rPr b="1" sz="2800">
                <a:solidFill>
                  <a:srgbClr val="000000"/>
                </a:solidFill>
                <a:latin typeface="Arial"/>
              </a:rPr>
              <a:t>-</a:t>
            </a:r>
            <a:r>
              <a:rPr b="1" sz="2800">
                <a:solidFill>
                  <a:srgbClr val="000000"/>
                </a:solidFill>
                <a:latin typeface="Arial"/>
              </a:rPr>
              <a:t>D</a:t>
            </a:r>
            <a:r>
              <a:rPr b="1" sz="2800">
                <a:solidFill>
                  <a:srgbClr val="000000"/>
                </a:solidFill>
                <a:latin typeface="Arial"/>
              </a:rPr>
              <a:t>r</a:t>
            </a:r>
            <a:r>
              <a:rPr b="1" sz="2800">
                <a:solidFill>
                  <a:srgbClr val="000000"/>
                </a:solidFill>
                <a:latin typeface="Arial"/>
              </a:rPr>
              <a:t>i</a:t>
            </a:r>
            <a:r>
              <a:rPr b="1" sz="2800">
                <a:solidFill>
                  <a:srgbClr val="000000"/>
                </a:solidFill>
                <a:latin typeface="Arial"/>
              </a:rPr>
              <a:t>v</a:t>
            </a:r>
            <a:r>
              <a:rPr b="1" sz="2800">
                <a:solidFill>
                  <a:srgbClr val="000000"/>
                </a:solidFill>
                <a:latin typeface="Arial"/>
              </a:rPr>
              <a:t>e</a:t>
            </a:r>
            <a:r>
              <a:rPr b="1" sz="2800">
                <a:solidFill>
                  <a:srgbClr val="000000"/>
                </a:solidFill>
                <a:latin typeface="Arial"/>
              </a:rPr>
              <a:t>n</a:t>
            </a:r>
            <a:r>
              <a:rPr b="1" sz="2800">
                <a:solidFill>
                  <a:srgbClr val="000000"/>
                </a:solidFill>
                <a:latin typeface="Arial"/>
              </a:rPr>
              <a:t> </a:t>
            </a:r>
            <a:r>
              <a:rPr b="1" sz="2800">
                <a:solidFill>
                  <a:srgbClr val="000000"/>
                </a:solidFill>
                <a:latin typeface="Arial"/>
              </a:rPr>
              <a:t>I</a:t>
            </a:r>
            <a:r>
              <a:rPr b="1" sz="2800">
                <a:solidFill>
                  <a:srgbClr val="000000"/>
                </a:solidFill>
                <a:latin typeface="Arial"/>
              </a:rPr>
              <a:t>n</a:t>
            </a:r>
            <a:r>
              <a:rPr b="1" sz="2800">
                <a:solidFill>
                  <a:srgbClr val="000000"/>
                </a:solidFill>
                <a:latin typeface="Arial"/>
              </a:rPr>
              <a:t>s</a:t>
            </a:r>
            <a:r>
              <a:rPr b="1" sz="2800">
                <a:solidFill>
                  <a:srgbClr val="000000"/>
                </a:solidFill>
                <a:latin typeface="Arial"/>
              </a:rPr>
              <a:t>i</a:t>
            </a:r>
            <a:r>
              <a:rPr b="1" sz="2800">
                <a:solidFill>
                  <a:srgbClr val="000000"/>
                </a:solidFill>
                <a:latin typeface="Arial"/>
              </a:rPr>
              <a:t>g</a:t>
            </a:r>
            <a:r>
              <a:rPr b="1" sz="2800">
                <a:solidFill>
                  <a:srgbClr val="000000"/>
                </a:solidFill>
                <a:latin typeface="Arial"/>
              </a:rPr>
              <a:t>hts</a:t>
            </a:r>
            <a:r>
              <a:rPr b="1" sz="2800">
                <a:solidFill>
                  <a:srgbClr val="000000"/>
                </a:solidFill>
                <a:latin typeface="Arial"/>
              </a:rPr>
              <a:t> </a:t>
            </a:r>
            <a:r>
              <a:rPr sz="2800">
                <a:solidFill>
                  <a:srgbClr val="000000"/>
                </a:solidFill>
                <a:latin typeface="Arial"/>
              </a:rPr>
              <a:t>: Our platform leverages advanced analytics to deliver actionable insights, helping managers make informed decisions based o</a:t>
            </a:r>
            <a:r>
              <a:rPr sz="2800">
                <a:solidFill>
                  <a:srgbClr val="000000"/>
                </a:solidFill>
                <a:latin typeface="Arial"/>
              </a:rPr>
              <a:t>n</a:t>
            </a:r>
            <a:r>
              <a:rPr sz="2800">
                <a:solidFill>
                  <a:srgbClr val="000000"/>
                </a:solidFill>
                <a:latin typeface="Arial"/>
              </a:rPr>
              <a:t> comprehensive</a:t>
            </a:r>
            <a:r>
              <a:rPr sz="2800">
                <a:solidFill>
                  <a:srgbClr val="000000"/>
                </a:solidFill>
                <a:latin typeface="Arial"/>
              </a:rPr>
              <a:t>.</a:t>
            </a:r>
            <a:r>
              <a:rPr sz="2800">
                <a:solidFill>
                  <a:srgbClr val="000000"/>
                </a:solidFill>
                <a:latin typeface="Arial"/>
              </a:rPr>
              <a:t>
</a:t>
            </a:r>
            <a:r>
              <a:rPr b="1" sz="2800">
                <a:solidFill>
                  <a:srgbClr val="000000"/>
                </a:solidFill>
                <a:latin typeface="Arial"/>
              </a:rPr>
              <a:t>C</a:t>
            </a:r>
            <a:r>
              <a:rPr b="1" sz="2800">
                <a:solidFill>
                  <a:srgbClr val="000000"/>
                </a:solidFill>
                <a:latin typeface="Arial"/>
              </a:rPr>
              <a:t>u</a:t>
            </a:r>
            <a:r>
              <a:rPr b="1" sz="2800">
                <a:solidFill>
                  <a:srgbClr val="000000"/>
                </a:solidFill>
                <a:latin typeface="Arial"/>
              </a:rPr>
              <a:t>s</a:t>
            </a:r>
            <a:r>
              <a:rPr b="1" sz="2800">
                <a:solidFill>
                  <a:srgbClr val="000000"/>
                </a:solidFill>
                <a:latin typeface="Arial"/>
              </a:rPr>
              <a:t>t</a:t>
            </a:r>
            <a:r>
              <a:rPr b="1" sz="2800">
                <a:solidFill>
                  <a:srgbClr val="000000"/>
                </a:solidFill>
                <a:latin typeface="Arial"/>
              </a:rPr>
              <a:t>o</a:t>
            </a:r>
            <a:r>
              <a:rPr b="1" sz="2800">
                <a:solidFill>
                  <a:srgbClr val="000000"/>
                </a:solidFill>
                <a:latin typeface="Arial"/>
              </a:rPr>
              <a:t>m</a:t>
            </a:r>
            <a:r>
              <a:rPr b="1" sz="2800">
                <a:solidFill>
                  <a:srgbClr val="000000"/>
                </a:solidFill>
                <a:latin typeface="Arial"/>
              </a:rPr>
              <a:t>ize</a:t>
            </a:r>
            <a:r>
              <a:rPr b="1" sz="2800">
                <a:solidFill>
                  <a:srgbClr val="000000"/>
                </a:solidFill>
                <a:latin typeface="Arial"/>
              </a:rPr>
              <a:t>d</a:t>
            </a:r>
            <a:r>
              <a:rPr b="1" sz="2800">
                <a:solidFill>
                  <a:srgbClr val="000000"/>
                </a:solidFill>
                <a:latin typeface="Arial"/>
              </a:rPr>
              <a:t> </a:t>
            </a:r>
            <a:r>
              <a:rPr b="1" sz="2800">
                <a:solidFill>
                  <a:srgbClr val="000000"/>
                </a:solidFill>
                <a:latin typeface="Arial"/>
              </a:rPr>
              <a:t>P</a:t>
            </a:r>
            <a:r>
              <a:rPr b="1" sz="2800">
                <a:solidFill>
                  <a:srgbClr val="000000"/>
                </a:solidFill>
                <a:latin typeface="Arial"/>
              </a:rPr>
              <a:t>e</a:t>
            </a:r>
            <a:r>
              <a:rPr b="1" sz="2800">
                <a:solidFill>
                  <a:srgbClr val="000000"/>
                </a:solidFill>
                <a:latin typeface="Arial"/>
              </a:rPr>
              <a:t>r</a:t>
            </a:r>
            <a:r>
              <a:rPr b="1" sz="2800">
                <a:solidFill>
                  <a:srgbClr val="000000"/>
                </a:solidFill>
                <a:latin typeface="Arial"/>
              </a:rPr>
              <a:t>f</a:t>
            </a:r>
            <a:r>
              <a:rPr b="1" sz="2800">
                <a:solidFill>
                  <a:srgbClr val="000000"/>
                </a:solidFill>
                <a:latin typeface="Arial"/>
              </a:rPr>
              <a:t>ormance</a:t>
            </a:r>
            <a:r>
              <a:rPr b="1" sz="2800">
                <a:solidFill>
                  <a:srgbClr val="000000"/>
                </a:solidFill>
                <a:latin typeface="Arial"/>
              </a:rPr>
              <a:t> </a:t>
            </a:r>
            <a:r>
              <a:rPr b="1" sz="2800">
                <a:solidFill>
                  <a:srgbClr val="000000"/>
                </a:solidFill>
                <a:latin typeface="Arial"/>
              </a:rPr>
              <a:t>M</a:t>
            </a:r>
            <a:r>
              <a:rPr b="1" sz="2800">
                <a:solidFill>
                  <a:srgbClr val="000000"/>
                </a:solidFill>
                <a:latin typeface="Arial"/>
              </a:rPr>
              <a:t>e</a:t>
            </a:r>
            <a:r>
              <a:rPr b="1" sz="2800">
                <a:solidFill>
                  <a:srgbClr val="000000"/>
                </a:solidFill>
                <a:latin typeface="Arial"/>
              </a:rPr>
              <a:t>t</a:t>
            </a:r>
            <a:r>
              <a:rPr b="1" sz="2800">
                <a:solidFill>
                  <a:srgbClr val="000000"/>
                </a:solidFill>
                <a:latin typeface="Arial"/>
              </a:rPr>
              <a:t>r</a:t>
            </a:r>
            <a:r>
              <a:rPr b="1" sz="2800">
                <a:solidFill>
                  <a:srgbClr val="000000"/>
                </a:solidFill>
                <a:latin typeface="Arial"/>
              </a:rPr>
              <a:t>i</a:t>
            </a:r>
            <a:r>
              <a:rPr b="1" sz="2800">
                <a:solidFill>
                  <a:srgbClr val="000000"/>
                </a:solidFill>
                <a:latin typeface="Arial"/>
              </a:rPr>
              <a:t>cs </a:t>
            </a:r>
            <a:r>
              <a:rPr b="1" sz="2800">
                <a:solidFill>
                  <a:srgbClr val="000000"/>
                </a:solidFill>
                <a:latin typeface="Arial"/>
              </a:rPr>
              <a:t>:</a:t>
            </a:r>
            <a:r>
              <a:rPr sz="2800">
                <a:solidFill>
                  <a:srgbClr val="000000"/>
                </a:solidFill>
                <a:latin typeface="Arial"/>
              </a:rPr>
              <a:t> Tailored to your organization's specific needs</a:t>
            </a:r>
            <a:r>
              <a:rPr sz="2800">
                <a:solidFill>
                  <a:srgbClr val="000000"/>
                </a:solidFill>
                <a:latin typeface="Arial"/>
              </a:rPr>
              <a:t> </a:t>
            </a:r>
            <a:r>
              <a:rPr sz="2800">
                <a:solidFill>
                  <a:srgbClr val="000000"/>
                </a:solidFill>
                <a:latin typeface="Arial"/>
              </a:rPr>
              <a:t>.</a:t>
            </a:r>
          </a:p>
          <a:p>
            <a:pPr/>
            <a:r>
              <a:rPr b="1" sz="2800">
                <a:solidFill>
                  <a:srgbClr val="000000"/>
                </a:solidFill>
                <a:latin typeface="Arial"/>
              </a:rPr>
              <a:t>I</a:t>
            </a:r>
            <a:r>
              <a:rPr b="1" sz="2800">
                <a:solidFill>
                  <a:srgbClr val="000000"/>
                </a:solidFill>
                <a:latin typeface="Arial"/>
              </a:rPr>
              <a:t>m</a:t>
            </a:r>
            <a:r>
              <a:rPr b="1" sz="2800">
                <a:solidFill>
                  <a:srgbClr val="000000"/>
                </a:solidFill>
                <a:latin typeface="Arial"/>
              </a:rPr>
              <a:t>p</a:t>
            </a:r>
            <a:r>
              <a:rPr b="1" sz="2800">
                <a:solidFill>
                  <a:srgbClr val="000000"/>
                </a:solidFill>
                <a:latin typeface="Arial"/>
              </a:rPr>
              <a:t>r</a:t>
            </a:r>
            <a:r>
              <a:rPr b="1" sz="2800">
                <a:solidFill>
                  <a:srgbClr val="000000"/>
                </a:solidFill>
                <a:latin typeface="Arial"/>
              </a:rPr>
              <a:t>o</a:t>
            </a:r>
            <a:r>
              <a:rPr b="1" sz="2800">
                <a:solidFill>
                  <a:srgbClr val="000000"/>
                </a:solidFill>
                <a:latin typeface="Arial"/>
              </a:rPr>
              <a:t>v</a:t>
            </a:r>
            <a:r>
              <a:rPr b="1" sz="2800">
                <a:solidFill>
                  <a:srgbClr val="000000"/>
                </a:solidFill>
                <a:latin typeface="Arial"/>
              </a:rPr>
              <a:t>e</a:t>
            </a:r>
            <a:r>
              <a:rPr b="1" sz="2800">
                <a:solidFill>
                  <a:srgbClr val="000000"/>
                </a:solidFill>
                <a:latin typeface="Arial"/>
              </a:rPr>
              <a:t>d</a:t>
            </a:r>
            <a:r>
              <a:rPr b="1" sz="2800">
                <a:solidFill>
                  <a:srgbClr val="000000"/>
                </a:solidFill>
                <a:latin typeface="Arial"/>
              </a:rPr>
              <a:t> </a:t>
            </a:r>
            <a:r>
              <a:rPr b="1" sz="2800">
                <a:solidFill>
                  <a:srgbClr val="000000"/>
                </a:solidFill>
                <a:latin typeface="Arial"/>
              </a:rPr>
              <a:t>E</a:t>
            </a:r>
            <a:r>
              <a:rPr b="1" sz="2800">
                <a:solidFill>
                  <a:srgbClr val="000000"/>
                </a:solidFill>
                <a:latin typeface="Arial"/>
              </a:rPr>
              <a:t>m</a:t>
            </a:r>
            <a:r>
              <a:rPr b="1" sz="2800">
                <a:solidFill>
                  <a:srgbClr val="000000"/>
                </a:solidFill>
                <a:latin typeface="Arial"/>
              </a:rPr>
              <a:t>p</a:t>
            </a:r>
            <a:r>
              <a:rPr b="1" sz="2800">
                <a:solidFill>
                  <a:srgbClr val="000000"/>
                </a:solidFill>
                <a:latin typeface="Arial"/>
              </a:rPr>
              <a:t>l</a:t>
            </a:r>
            <a:r>
              <a:rPr b="1" sz="2800">
                <a:solidFill>
                  <a:srgbClr val="000000"/>
                </a:solidFill>
                <a:latin typeface="Arial"/>
              </a:rPr>
              <a:t>oy</a:t>
            </a:r>
            <a:r>
              <a:rPr b="1" sz="2800">
                <a:solidFill>
                  <a:srgbClr val="000000"/>
                </a:solidFill>
                <a:latin typeface="Arial"/>
              </a:rPr>
              <a:t>e</a:t>
            </a:r>
            <a:r>
              <a:rPr b="1" sz="2800">
                <a:solidFill>
                  <a:srgbClr val="000000"/>
                </a:solidFill>
                <a:latin typeface="Arial"/>
              </a:rPr>
              <a:t>e</a:t>
            </a:r>
            <a:r>
              <a:rPr b="1" sz="2800">
                <a:solidFill>
                  <a:srgbClr val="000000"/>
                </a:solidFill>
                <a:latin typeface="Arial"/>
              </a:rPr>
              <a:t> </a:t>
            </a:r>
            <a:r>
              <a:rPr b="1" sz="2800">
                <a:solidFill>
                  <a:srgbClr val="000000"/>
                </a:solidFill>
                <a:latin typeface="Arial"/>
              </a:rPr>
              <a:t>E</a:t>
            </a:r>
            <a:r>
              <a:rPr b="1" sz="2800">
                <a:solidFill>
                  <a:srgbClr val="000000"/>
                </a:solidFill>
                <a:latin typeface="Arial"/>
              </a:rPr>
              <a:t>n</a:t>
            </a:r>
            <a:r>
              <a:rPr b="1" sz="2800">
                <a:solidFill>
                  <a:srgbClr val="000000"/>
                </a:solidFill>
                <a:latin typeface="Arial"/>
              </a:rPr>
              <a:t>g</a:t>
            </a:r>
            <a:r>
              <a:rPr b="1" sz="2800">
                <a:solidFill>
                  <a:srgbClr val="000000"/>
                </a:solidFill>
                <a:latin typeface="Arial"/>
              </a:rPr>
              <a:t>a</a:t>
            </a:r>
            <a:r>
              <a:rPr b="1" sz="2800">
                <a:solidFill>
                  <a:srgbClr val="000000"/>
                </a:solidFill>
                <a:latin typeface="Arial"/>
              </a:rPr>
              <a:t>g</a:t>
            </a:r>
            <a:r>
              <a:rPr b="1" sz="2800">
                <a:solidFill>
                  <a:srgbClr val="000000"/>
                </a:solidFill>
                <a:latin typeface="Arial"/>
              </a:rPr>
              <a:t>e</a:t>
            </a:r>
            <a:r>
              <a:rPr b="1" sz="2800">
                <a:solidFill>
                  <a:srgbClr val="000000"/>
                </a:solidFill>
                <a:latin typeface="Arial"/>
              </a:rPr>
              <a:t>m</a:t>
            </a:r>
            <a:r>
              <a:rPr b="1" sz="2800">
                <a:solidFill>
                  <a:srgbClr val="000000"/>
                </a:solidFill>
                <a:latin typeface="Arial"/>
              </a:rPr>
              <a:t>e</a:t>
            </a:r>
            <a:r>
              <a:rPr b="1" sz="2800">
                <a:solidFill>
                  <a:srgbClr val="000000"/>
                </a:solidFill>
                <a:latin typeface="Arial"/>
              </a:rPr>
              <a:t>n</a:t>
            </a:r>
            <a:r>
              <a:rPr b="1" sz="2800">
                <a:solidFill>
                  <a:srgbClr val="000000"/>
                </a:solidFill>
                <a:latin typeface="Arial"/>
              </a:rPr>
              <a:t>t</a:t>
            </a:r>
            <a:r>
              <a:rPr b="1" sz="2800">
                <a:solidFill>
                  <a:srgbClr val="000000"/>
                </a:solidFill>
                <a:latin typeface="Arial"/>
              </a:rPr>
              <a:t> </a:t>
            </a:r>
            <a:r>
              <a:rPr b="1" sz="2800">
                <a:solidFill>
                  <a:srgbClr val="000000"/>
                </a:solidFill>
                <a:latin typeface="Arial"/>
              </a:rPr>
              <a:t>:</a:t>
            </a:r>
            <a:r>
              <a:rPr b="1" sz="2800">
                <a:solidFill>
                  <a:srgbClr val="000000"/>
                </a:solidFill>
                <a:latin typeface="Arial"/>
              </a:rPr>
              <a:t> </a:t>
            </a:r>
            <a:r>
              <a:rPr sz="2800">
                <a:solidFill>
                  <a:srgbClr val="000000"/>
                </a:solidFill>
                <a:latin typeface="Arial"/>
              </a:rPr>
              <a:t>Offers employees clear visibility into their performance and development areas, fostering a culture of continuous improvement and engagement.</a:t>
            </a:r>
          </a:p>
          <a:p>
            <a:pPr/>
            <a:r>
              <a:rPr b="1" sz="2800">
                <a:solidFill>
                  <a:srgbClr val="000000"/>
                </a:solidFill>
                <a:latin typeface="Arial"/>
              </a:rPr>
              <a:t>R</a:t>
            </a:r>
            <a:r>
              <a:rPr b="1" sz="2800">
                <a:solidFill>
                  <a:srgbClr val="000000"/>
                </a:solidFill>
                <a:latin typeface="Arial"/>
              </a:rPr>
              <a:t>e</a:t>
            </a:r>
            <a:r>
              <a:rPr b="1" sz="2800">
                <a:solidFill>
                  <a:srgbClr val="000000"/>
                </a:solidFill>
                <a:latin typeface="Arial"/>
              </a:rPr>
              <a:t>d</a:t>
            </a:r>
            <a:r>
              <a:rPr b="1" sz="2800">
                <a:solidFill>
                  <a:srgbClr val="000000"/>
                </a:solidFill>
                <a:latin typeface="Arial"/>
              </a:rPr>
              <a:t>u</a:t>
            </a:r>
            <a:r>
              <a:rPr b="1" sz="2800">
                <a:solidFill>
                  <a:srgbClr val="000000"/>
                </a:solidFill>
                <a:latin typeface="Arial"/>
              </a:rPr>
              <a:t>c</a:t>
            </a:r>
            <a:r>
              <a:rPr b="1" sz="2800">
                <a:solidFill>
                  <a:srgbClr val="000000"/>
                </a:solidFill>
                <a:latin typeface="Arial"/>
              </a:rPr>
              <a:t>e</a:t>
            </a:r>
            <a:r>
              <a:rPr b="1" sz="2800">
                <a:solidFill>
                  <a:srgbClr val="000000"/>
                </a:solidFill>
                <a:latin typeface="Arial"/>
              </a:rPr>
              <a:t>d</a:t>
            </a:r>
            <a:r>
              <a:rPr b="1" sz="2800">
                <a:solidFill>
                  <a:srgbClr val="000000"/>
                </a:solidFill>
                <a:latin typeface="Arial"/>
              </a:rPr>
              <a:t> </a:t>
            </a:r>
            <a:r>
              <a:rPr b="1" sz="2800">
                <a:solidFill>
                  <a:srgbClr val="000000"/>
                </a:solidFill>
                <a:latin typeface="Arial"/>
              </a:rPr>
              <a:t>T</a:t>
            </a:r>
            <a:r>
              <a:rPr b="1" sz="2800">
                <a:solidFill>
                  <a:srgbClr val="000000"/>
                </a:solidFill>
                <a:latin typeface="Arial"/>
              </a:rPr>
              <a:t>u</a:t>
            </a:r>
            <a:r>
              <a:rPr b="1" sz="2800">
                <a:solidFill>
                  <a:srgbClr val="000000"/>
                </a:solidFill>
                <a:latin typeface="Arial"/>
              </a:rPr>
              <a:t>r</a:t>
            </a:r>
            <a:r>
              <a:rPr b="1" sz="2800">
                <a:solidFill>
                  <a:srgbClr val="000000"/>
                </a:solidFill>
                <a:latin typeface="Arial"/>
              </a:rPr>
              <a:t>n</a:t>
            </a:r>
            <a:r>
              <a:rPr b="1" sz="2800">
                <a:solidFill>
                  <a:srgbClr val="000000"/>
                </a:solidFill>
                <a:latin typeface="Arial"/>
              </a:rPr>
              <a:t>over</a:t>
            </a:r>
            <a:r>
              <a:rPr b="1" sz="2800">
                <a:solidFill>
                  <a:srgbClr val="000000"/>
                </a:solidFill>
                <a:latin typeface="Arial"/>
              </a:rPr>
              <a:t> </a:t>
            </a:r>
            <a:r>
              <a:rPr b="1" sz="2800">
                <a:solidFill>
                  <a:srgbClr val="000000"/>
                </a:solidFill>
                <a:latin typeface="Arial"/>
              </a:rPr>
              <a:t>:</a:t>
            </a:r>
            <a:r>
              <a:rPr b="1" sz="2800">
                <a:solidFill>
                  <a:srgbClr val="000000"/>
                </a:solidFill>
                <a:latin typeface="Arial"/>
              </a:rPr>
              <a:t> </a:t>
            </a:r>
            <a:r>
              <a:rPr sz="2800">
                <a:solidFill>
                  <a:srgbClr val="000000"/>
                </a:solidFill>
                <a:latin typeface="Arial"/>
              </a:rPr>
              <a:t>By addressing performance issues proactively and supporting employee development, the system helps reduce turnover rates.</a:t>
            </a:r>
          </a:p>
          <a:p>
            <a:pPr/>
            <a:r>
              <a:rPr b="1" sz="2800">
                <a:solidFill>
                  <a:srgbClr val="000000"/>
                </a:solidFill>
                <a:latin typeface="Arial"/>
              </a:rPr>
              <a:t>O</a:t>
            </a:r>
            <a:r>
              <a:rPr b="1" sz="2800">
                <a:solidFill>
                  <a:srgbClr val="000000"/>
                </a:solidFill>
                <a:latin typeface="Arial"/>
              </a:rPr>
              <a:t>p</a:t>
            </a:r>
            <a:r>
              <a:rPr b="1" sz="2800">
                <a:solidFill>
                  <a:srgbClr val="000000"/>
                </a:solidFill>
                <a:latin typeface="Arial"/>
              </a:rPr>
              <a:t>e</a:t>
            </a:r>
            <a:r>
              <a:rPr b="1" sz="2800">
                <a:solidFill>
                  <a:srgbClr val="000000"/>
                </a:solidFill>
                <a:latin typeface="Arial"/>
              </a:rPr>
              <a:t>r</a:t>
            </a:r>
            <a:r>
              <a:rPr b="1" sz="2800">
                <a:solidFill>
                  <a:srgbClr val="000000"/>
                </a:solidFill>
                <a:latin typeface="Arial"/>
              </a:rPr>
              <a:t>a</a:t>
            </a:r>
            <a:r>
              <a:rPr b="1" sz="2800">
                <a:solidFill>
                  <a:srgbClr val="000000"/>
                </a:solidFill>
                <a:latin typeface="Arial"/>
              </a:rPr>
              <a:t>t</a:t>
            </a:r>
            <a:r>
              <a:rPr b="1" sz="2800">
                <a:solidFill>
                  <a:srgbClr val="000000"/>
                </a:solidFill>
                <a:latin typeface="Arial"/>
              </a:rPr>
              <a:t>i</a:t>
            </a:r>
            <a:r>
              <a:rPr b="1" sz="2800">
                <a:solidFill>
                  <a:srgbClr val="000000"/>
                </a:solidFill>
                <a:latin typeface="Arial"/>
              </a:rPr>
              <a:t>o</a:t>
            </a:r>
            <a:r>
              <a:rPr b="1" sz="2800">
                <a:solidFill>
                  <a:srgbClr val="000000"/>
                </a:solidFill>
                <a:latin typeface="Arial"/>
              </a:rPr>
              <a:t>n</a:t>
            </a:r>
            <a:r>
              <a:rPr b="1" sz="2800">
                <a:solidFill>
                  <a:srgbClr val="000000"/>
                </a:solidFill>
                <a:latin typeface="Arial"/>
              </a:rPr>
              <a:t>al </a:t>
            </a:r>
            <a:r>
              <a:rPr b="1" sz="2800">
                <a:solidFill>
                  <a:srgbClr val="000000"/>
                </a:solidFill>
                <a:latin typeface="Arial"/>
              </a:rPr>
              <a:t>E</a:t>
            </a:r>
            <a:r>
              <a:rPr b="1" sz="2800">
                <a:solidFill>
                  <a:srgbClr val="000000"/>
                </a:solidFill>
                <a:latin typeface="Arial"/>
              </a:rPr>
              <a:t>f</a:t>
            </a:r>
            <a:r>
              <a:rPr b="1" sz="2800">
                <a:solidFill>
                  <a:srgbClr val="000000"/>
                </a:solidFill>
                <a:latin typeface="Arial"/>
              </a:rPr>
              <a:t>f</a:t>
            </a:r>
            <a:r>
              <a:rPr b="1" sz="2800">
                <a:solidFill>
                  <a:srgbClr val="000000"/>
                </a:solidFill>
                <a:latin typeface="Arial"/>
              </a:rPr>
              <a:t>iciency</a:t>
            </a:r>
            <a:r>
              <a:rPr b="1" sz="2800">
                <a:solidFill>
                  <a:srgbClr val="000000"/>
                </a:solidFill>
                <a:latin typeface="Arial"/>
              </a:rPr>
              <a:t> </a:t>
            </a:r>
            <a:r>
              <a:rPr b="1" sz="2800">
                <a:solidFill>
                  <a:srgbClr val="000000"/>
                </a:solidFill>
                <a:latin typeface="Arial"/>
              </a:rPr>
              <a:t>:</a:t>
            </a:r>
            <a:r>
              <a:rPr b="1" sz="2800">
                <a:solidFill>
                  <a:srgbClr val="000000"/>
                </a:solidFill>
                <a:latin typeface="Arial"/>
              </a:rPr>
              <a:t> </a:t>
            </a:r>
            <a:r>
              <a:rPr sz="2800">
                <a:solidFill>
                  <a:srgbClr val="000000"/>
                </a:solidFill>
                <a:latin typeface="Arial"/>
              </a:rPr>
              <a:t>Streamlines the performance review process with automated data collection and analysis, saving time and reducing administrative overhead.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92" name=""/>
          <p:cNvSpPr txBox="1"/>
          <p:nvPr/>
        </p:nvSpPr>
        <p:spPr>
          <a:xfrm>
            <a:off x="776952" y="379176"/>
            <a:ext cx="9096798" cy="3444236"/>
          </a:xfrm>
          <a:prstGeom prst="rect"/>
        </p:spPr>
        <p:txBody>
          <a:bodyPr rtlCol="0" wrap="square">
            <a:spAutoFit/>
          </a:bodyPr>
          <a:p>
            <a:pPr/>
            <a:r>
              <a:rPr b="1" sz="2800">
                <a:solidFill>
                  <a:srgbClr val="000000"/>
                </a:solidFill>
              </a:rPr>
              <a:t>M</a:t>
            </a:r>
            <a:r>
              <a:rPr b="1" sz="2800">
                <a:solidFill>
                  <a:srgbClr val="000000"/>
                </a:solidFill>
              </a:rPr>
              <a:t>E</a:t>
            </a:r>
            <a:r>
              <a:rPr b="1" sz="2800">
                <a:solidFill>
                  <a:srgbClr val="000000"/>
                </a:solidFill>
              </a:rPr>
              <a:t>T</a:t>
            </a:r>
            <a:r>
              <a:rPr b="1" sz="2800">
                <a:solidFill>
                  <a:srgbClr val="000000"/>
                </a:solidFill>
              </a:rPr>
              <a:t>H</a:t>
            </a:r>
            <a:r>
              <a:rPr b="1" sz="2800">
                <a:solidFill>
                  <a:srgbClr val="000000"/>
                </a:solidFill>
              </a:rPr>
              <a:t>OD</a:t>
            </a:r>
            <a:r>
              <a:rPr b="1" sz="2800">
                <a:solidFill>
                  <a:srgbClr val="000000"/>
                </a:solidFill>
              </a:rPr>
              <a:t>S</a:t>
            </a:r>
            <a:r>
              <a:rPr b="1" sz="2800">
                <a:solidFill>
                  <a:srgbClr val="000000"/>
                </a:solidFill>
              </a:rPr>
              <a:t> </a:t>
            </a:r>
            <a:r>
              <a:rPr b="1" sz="2800">
                <a:solidFill>
                  <a:srgbClr val="000000"/>
                </a:solidFill>
              </a:rPr>
              <a:t>O</a:t>
            </a:r>
            <a:r>
              <a:rPr b="1" sz="2800">
                <a:solidFill>
                  <a:srgbClr val="000000"/>
                </a:solidFill>
              </a:rPr>
              <a:t>F</a:t>
            </a:r>
            <a:r>
              <a:rPr b="1" sz="2800">
                <a:solidFill>
                  <a:srgbClr val="000000"/>
                </a:solidFill>
              </a:rPr>
              <a:t> </a:t>
            </a:r>
            <a:r>
              <a:rPr b="1" sz="2800">
                <a:solidFill>
                  <a:srgbClr val="000000"/>
                </a:solidFill>
              </a:rPr>
              <a:t>E</a:t>
            </a:r>
            <a:r>
              <a:rPr b="1" sz="2800">
                <a:solidFill>
                  <a:srgbClr val="000000"/>
                </a:solidFill>
              </a:rPr>
              <a:t>M</a:t>
            </a:r>
            <a:r>
              <a:rPr b="1" sz="2800">
                <a:solidFill>
                  <a:srgbClr val="000000"/>
                </a:solidFill>
              </a:rPr>
              <a:t>P</a:t>
            </a:r>
            <a:r>
              <a:rPr b="1" sz="2800">
                <a:solidFill>
                  <a:srgbClr val="000000"/>
                </a:solidFill>
              </a:rPr>
              <a:t>L</a:t>
            </a:r>
            <a:r>
              <a:rPr b="1" sz="2800">
                <a:solidFill>
                  <a:srgbClr val="000000"/>
                </a:solidFill>
              </a:rPr>
              <a:t>OYEE </a:t>
            </a:r>
            <a:r>
              <a:rPr b="1" sz="2800">
                <a:solidFill>
                  <a:srgbClr val="000000"/>
                </a:solidFill>
              </a:rPr>
              <a:t>P</a:t>
            </a:r>
            <a:r>
              <a:rPr b="1" sz="2800">
                <a:solidFill>
                  <a:srgbClr val="000000"/>
                </a:solidFill>
              </a:rPr>
              <a:t>E</a:t>
            </a:r>
            <a:r>
              <a:rPr b="1" sz="2800">
                <a:solidFill>
                  <a:srgbClr val="000000"/>
                </a:solidFill>
              </a:rPr>
              <a:t>RFORMANCE</a:t>
            </a:r>
            <a:r>
              <a:rPr b="1" sz="2800">
                <a:solidFill>
                  <a:srgbClr val="000000"/>
                </a:solidFill>
              </a:rPr>
              <a:t> </a:t>
            </a:r>
            <a:r>
              <a:rPr b="1" sz="2800">
                <a:solidFill>
                  <a:srgbClr val="000000"/>
                </a:solidFill>
              </a:rPr>
              <a:t>D</a:t>
            </a:r>
            <a:r>
              <a:rPr b="1" sz="2800">
                <a:solidFill>
                  <a:srgbClr val="000000"/>
                </a:solidFill>
              </a:rPr>
              <a:t>A</a:t>
            </a:r>
            <a:r>
              <a:rPr b="1" sz="2800">
                <a:solidFill>
                  <a:srgbClr val="000000"/>
                </a:solidFill>
              </a:rPr>
              <a:t>T</a:t>
            </a:r>
            <a:r>
              <a:rPr b="1" sz="2800">
                <a:solidFill>
                  <a:srgbClr val="000000"/>
                </a:solidFill>
              </a:rPr>
              <a:t>A</a:t>
            </a:r>
            <a:r>
              <a:rPr b="1" sz="2800">
                <a:solidFill>
                  <a:srgbClr val="000000"/>
                </a:solidFill>
              </a:rPr>
              <a:t>S</a:t>
            </a:r>
            <a:r>
              <a:rPr b="1" sz="2800">
                <a:solidFill>
                  <a:srgbClr val="000000"/>
                </a:solidFill>
              </a:rPr>
              <a:t>E</a:t>
            </a:r>
            <a:r>
              <a:rPr b="1" sz="2800">
                <a:solidFill>
                  <a:srgbClr val="000000"/>
                </a:solidFill>
              </a:rPr>
              <a:t>T</a:t>
            </a:r>
            <a:r>
              <a:rPr b="1" sz="2800">
                <a:solidFill>
                  <a:srgbClr val="000000"/>
                </a:solidFill>
              </a:rPr>
              <a:t> </a:t>
            </a:r>
            <a:r>
              <a:rPr b="1" sz="2800">
                <a:solidFill>
                  <a:srgbClr val="000000"/>
                </a:solidFill>
              </a:rPr>
              <a:t>A</a:t>
            </a:r>
            <a:r>
              <a:rPr b="1" sz="2800">
                <a:solidFill>
                  <a:srgbClr val="000000"/>
                </a:solidFill>
              </a:rPr>
              <a:t>N</a:t>
            </a:r>
            <a:r>
              <a:rPr b="1" sz="2800">
                <a:solidFill>
                  <a:srgbClr val="000000"/>
                </a:solidFill>
              </a:rPr>
              <a:t>ALYSIS </a:t>
            </a:r>
            <a:r>
              <a:rPr b="1" sz="2800">
                <a:solidFill>
                  <a:srgbClr val="000000"/>
                </a:solidFill>
              </a:rPr>
              <a:t> </a:t>
            </a:r>
            <a:r>
              <a:rPr b="1" sz="2800">
                <a:solidFill>
                  <a:srgbClr val="000000"/>
                </a:solidFill>
              </a:rPr>
              <a:t>:</a:t>
            </a:r>
          </a:p>
          <a:p>
            <a:pP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1</a:t>
            </a:r>
            <a:r>
              <a:rPr b="1" sz="2800">
                <a:solidFill>
                  <a:srgbClr val="000000"/>
                </a:solidFill>
              </a:rPr>
              <a:t>.</a:t>
            </a:r>
            <a:r>
              <a:rPr b="1" sz="2800">
                <a:solidFill>
                  <a:srgbClr val="000000"/>
                </a:solidFill>
              </a:rPr>
              <a:t>C</a:t>
            </a:r>
            <a:r>
              <a:rPr b="1" sz="2800">
                <a:solidFill>
                  <a:srgbClr val="000000"/>
                </a:solidFill>
              </a:rPr>
              <a:t>O</a:t>
            </a:r>
            <a:r>
              <a:rPr b="1" sz="2800">
                <a:solidFill>
                  <a:srgbClr val="000000"/>
                </a:solidFill>
              </a:rPr>
              <a:t>N</a:t>
            </a:r>
            <a:r>
              <a:rPr b="1" sz="2800">
                <a:solidFill>
                  <a:srgbClr val="000000"/>
                </a:solidFill>
              </a:rPr>
              <a:t>D</a:t>
            </a:r>
            <a:r>
              <a:rPr b="1" sz="2800">
                <a:solidFill>
                  <a:srgbClr val="000000"/>
                </a:solidFill>
              </a:rPr>
              <a:t>I</a:t>
            </a:r>
            <a:r>
              <a:rPr b="1" sz="2800">
                <a:solidFill>
                  <a:srgbClr val="000000"/>
                </a:solidFill>
              </a:rPr>
              <a:t>T</a:t>
            </a:r>
            <a:r>
              <a:rPr b="1" sz="2800">
                <a:solidFill>
                  <a:srgbClr val="000000"/>
                </a:solidFill>
              </a:rPr>
              <a:t>I</a:t>
            </a:r>
            <a:r>
              <a:rPr b="1" sz="2800">
                <a:solidFill>
                  <a:srgbClr val="000000"/>
                </a:solidFill>
              </a:rPr>
              <a:t>O</a:t>
            </a:r>
            <a:r>
              <a:rPr b="1" sz="2800">
                <a:solidFill>
                  <a:srgbClr val="000000"/>
                </a:solidFill>
              </a:rPr>
              <a:t>N</a:t>
            </a:r>
            <a:r>
              <a:rPr b="1" sz="2800">
                <a:solidFill>
                  <a:srgbClr val="000000"/>
                </a:solidFill>
              </a:rPr>
              <a:t>A</a:t>
            </a:r>
            <a:r>
              <a:rPr b="1" sz="2800">
                <a:solidFill>
                  <a:srgbClr val="000000"/>
                </a:solidFill>
              </a:rPr>
              <a:t>L</a:t>
            </a:r>
            <a:r>
              <a:rPr b="1" sz="2800">
                <a:solidFill>
                  <a:srgbClr val="000000"/>
                </a:solidFill>
              </a:rPr>
              <a:t> </a:t>
            </a:r>
            <a:r>
              <a:rPr b="1" sz="2800">
                <a:solidFill>
                  <a:srgbClr val="000000"/>
                </a:solidFill>
              </a:rPr>
              <a:t>F</a:t>
            </a:r>
            <a:r>
              <a:rPr b="1" sz="2800">
                <a:solidFill>
                  <a:srgbClr val="000000"/>
                </a:solidFill>
              </a:rPr>
              <a:t>O</a:t>
            </a:r>
            <a:r>
              <a:rPr b="1" sz="2800">
                <a:solidFill>
                  <a:srgbClr val="000000"/>
                </a:solidFill>
              </a:rPr>
              <a:t>R</a:t>
            </a:r>
            <a:r>
              <a:rPr b="1" sz="2800">
                <a:solidFill>
                  <a:srgbClr val="000000"/>
                </a:solidFill>
              </a:rPr>
              <a:t>M</a:t>
            </a:r>
            <a:r>
              <a:rPr b="1" sz="2800">
                <a:solidFill>
                  <a:srgbClr val="000000"/>
                </a:solidFill>
              </a:rPr>
              <a:t>A</a:t>
            </a:r>
            <a:r>
              <a:rPr b="1" sz="2800">
                <a:solidFill>
                  <a:srgbClr val="000000"/>
                </a:solidFill>
              </a:rPr>
              <a:t>T</a:t>
            </a:r>
            <a:r>
              <a:rPr b="1" sz="2800">
                <a:solidFill>
                  <a:srgbClr val="000000"/>
                </a:solidFill>
              </a:rPr>
              <a:t>I</a:t>
            </a:r>
            <a:r>
              <a:rPr b="1" sz="2800">
                <a:solidFill>
                  <a:srgbClr val="000000"/>
                </a:solidFill>
              </a:rPr>
              <a:t>N</a:t>
            </a:r>
            <a:r>
              <a:rPr b="1" sz="2800">
                <a:solidFill>
                  <a:srgbClr val="000000"/>
                </a:solidFill>
              </a:rPr>
              <a:t>G</a:t>
            </a:r>
            <a:r>
              <a:rPr b="1" sz="2800">
                <a:solidFill>
                  <a:srgbClr val="000000"/>
                </a:solidFill>
              </a:rPr>
              <a:t> </a:t>
            </a:r>
            <a:r>
              <a:rPr b="1" sz="2800">
                <a:solidFill>
                  <a:srgbClr val="000000"/>
                </a:solidFill>
              </a:rPr>
              <a:t>-</a:t>
            </a:r>
            <a:r>
              <a:rPr b="1" sz="2800">
                <a:solidFill>
                  <a:srgbClr val="000000"/>
                </a:solidFill>
              </a:rPr>
              <a:t> </a:t>
            </a:r>
            <a:r>
              <a:rPr b="1" sz="2800">
                <a:solidFill>
                  <a:srgbClr val="000000"/>
                </a:solidFill>
              </a:rPr>
              <a:t>M</a:t>
            </a:r>
            <a:r>
              <a:rPr b="1" sz="2800">
                <a:solidFill>
                  <a:srgbClr val="000000"/>
                </a:solidFill>
              </a:rPr>
              <a:t>I</a:t>
            </a:r>
            <a:r>
              <a:rPr b="1" sz="2800">
                <a:solidFill>
                  <a:srgbClr val="000000"/>
                </a:solidFill>
              </a:rPr>
              <a:t>S</a:t>
            </a:r>
            <a:r>
              <a:rPr b="1" sz="2800">
                <a:solidFill>
                  <a:srgbClr val="000000"/>
                </a:solidFill>
              </a:rPr>
              <a:t>S</a:t>
            </a:r>
            <a:r>
              <a:rPr b="1" sz="2800">
                <a:solidFill>
                  <a:srgbClr val="000000"/>
                </a:solidFill>
              </a:rPr>
              <a:t>ING </a:t>
            </a:r>
            <a:r>
              <a:rPr b="1" sz="2800">
                <a:solidFill>
                  <a:srgbClr val="000000"/>
                </a:solidFill>
              </a:rPr>
              <a:t>V</a:t>
            </a:r>
            <a:r>
              <a:rPr b="1" sz="2800">
                <a:solidFill>
                  <a:srgbClr val="000000"/>
                </a:solidFill>
              </a:rPr>
              <a:t>A</a:t>
            </a:r>
            <a:r>
              <a:rPr b="1" sz="2800">
                <a:solidFill>
                  <a:srgbClr val="000000"/>
                </a:solidFill>
              </a:rPr>
              <a:t>L</a:t>
            </a:r>
            <a:r>
              <a:rPr b="1" sz="2800">
                <a:solidFill>
                  <a:srgbClr val="000000"/>
                </a:solidFill>
              </a:rPr>
              <a:t>U</a:t>
            </a:r>
            <a:r>
              <a:rPr b="1" sz="2800">
                <a:solidFill>
                  <a:srgbClr val="000000"/>
                </a:solidFill>
              </a:rPr>
              <a:t>E</a:t>
            </a:r>
            <a:r>
              <a:rPr b="1" sz="2800">
                <a:solidFill>
                  <a:srgbClr val="000000"/>
                </a:solidFill>
              </a:rPr>
              <a:t>S</a:t>
            </a:r>
          </a:p>
          <a:p>
            <a:pP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2</a:t>
            </a:r>
            <a:r>
              <a:rPr b="1" sz="2800">
                <a:solidFill>
                  <a:srgbClr val="000000"/>
                </a:solidFill>
              </a:rPr>
              <a:t>.</a:t>
            </a:r>
            <a:r>
              <a:rPr b="1" sz="2800">
                <a:solidFill>
                  <a:srgbClr val="000000"/>
                </a:solidFill>
              </a:rPr>
              <a:t>S</a:t>
            </a:r>
            <a:r>
              <a:rPr b="1" sz="2800">
                <a:solidFill>
                  <a:srgbClr val="000000"/>
                </a:solidFill>
              </a:rPr>
              <a:t>O</a:t>
            </a:r>
            <a:r>
              <a:rPr b="1" sz="2800">
                <a:solidFill>
                  <a:srgbClr val="000000"/>
                </a:solidFill>
              </a:rPr>
              <a:t>R</a:t>
            </a:r>
            <a:r>
              <a:rPr b="1" sz="2800">
                <a:solidFill>
                  <a:srgbClr val="000000"/>
                </a:solidFill>
              </a:rPr>
              <a:t>T</a:t>
            </a:r>
            <a:r>
              <a:rPr b="1" sz="2800">
                <a:solidFill>
                  <a:srgbClr val="000000"/>
                </a:solidFill>
              </a:rPr>
              <a:t> </a:t>
            </a:r>
            <a:r>
              <a:rPr b="1" sz="2800">
                <a:solidFill>
                  <a:srgbClr val="000000"/>
                </a:solidFill>
              </a:rPr>
              <a:t>&amp;</a:t>
            </a:r>
            <a:r>
              <a:rPr b="1" sz="2800">
                <a:solidFill>
                  <a:srgbClr val="000000"/>
                </a:solidFill>
              </a:rPr>
              <a:t> </a:t>
            </a:r>
            <a:r>
              <a:rPr b="1" sz="2800">
                <a:solidFill>
                  <a:srgbClr val="000000"/>
                </a:solidFill>
              </a:rPr>
              <a:t>F</a:t>
            </a:r>
            <a:r>
              <a:rPr b="1" sz="2800">
                <a:solidFill>
                  <a:srgbClr val="000000"/>
                </a:solidFill>
              </a:rPr>
              <a:t>I</a:t>
            </a:r>
            <a:r>
              <a:rPr b="1" sz="2800">
                <a:solidFill>
                  <a:srgbClr val="000000"/>
                </a:solidFill>
              </a:rPr>
              <a:t>L</a:t>
            </a:r>
            <a:r>
              <a:rPr b="1" sz="2800">
                <a:solidFill>
                  <a:srgbClr val="000000"/>
                </a:solidFill>
              </a:rPr>
              <a:t>T</a:t>
            </a:r>
            <a:r>
              <a:rPr b="1" sz="2800">
                <a:solidFill>
                  <a:srgbClr val="000000"/>
                </a:solidFill>
              </a:rPr>
              <a:t>ER </a:t>
            </a:r>
            <a:r>
              <a:rPr b="1" sz="2800">
                <a:solidFill>
                  <a:srgbClr val="000000"/>
                </a:solidFill>
              </a:rPr>
              <a:t>-</a:t>
            </a:r>
            <a:r>
              <a:rPr b="1" sz="2800">
                <a:solidFill>
                  <a:srgbClr val="000000"/>
                </a:solidFill>
              </a:rPr>
              <a:t> </a:t>
            </a:r>
            <a:r>
              <a:rPr b="1" sz="2800">
                <a:solidFill>
                  <a:srgbClr val="000000"/>
                </a:solidFill>
              </a:rPr>
              <a:t>R</a:t>
            </a:r>
            <a:r>
              <a:rPr b="1" sz="2800">
                <a:solidFill>
                  <a:srgbClr val="000000"/>
                </a:solidFill>
              </a:rPr>
              <a:t>E</a:t>
            </a:r>
            <a:r>
              <a:rPr b="1" sz="2800">
                <a:solidFill>
                  <a:srgbClr val="000000"/>
                </a:solidFill>
              </a:rPr>
              <a:t>M</a:t>
            </a:r>
            <a:r>
              <a:rPr b="1" sz="2800">
                <a:solidFill>
                  <a:srgbClr val="000000"/>
                </a:solidFill>
              </a:rPr>
              <a:t>O</a:t>
            </a:r>
            <a:r>
              <a:rPr b="1" sz="2800">
                <a:solidFill>
                  <a:srgbClr val="000000"/>
                </a:solidFill>
              </a:rPr>
              <a:t>V</a:t>
            </a:r>
            <a:r>
              <a:rPr b="1" sz="2800">
                <a:solidFill>
                  <a:srgbClr val="000000"/>
                </a:solidFill>
              </a:rPr>
              <a:t>E</a:t>
            </a:r>
          </a:p>
          <a:p>
            <a:pP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3</a:t>
            </a:r>
            <a:r>
              <a:rPr b="1" sz="2800">
                <a:solidFill>
                  <a:srgbClr val="000000"/>
                </a:solidFill>
              </a:rPr>
              <a:t>.</a:t>
            </a:r>
            <a:r>
              <a:rPr b="1" sz="2800">
                <a:solidFill>
                  <a:srgbClr val="000000"/>
                </a:solidFill>
              </a:rPr>
              <a:t>F</a:t>
            </a:r>
            <a:r>
              <a:rPr b="1" sz="2800">
                <a:solidFill>
                  <a:srgbClr val="000000"/>
                </a:solidFill>
              </a:rPr>
              <a:t>O</a:t>
            </a:r>
            <a:r>
              <a:rPr b="1" sz="2800">
                <a:solidFill>
                  <a:srgbClr val="000000"/>
                </a:solidFill>
              </a:rPr>
              <a:t>R</a:t>
            </a:r>
            <a:r>
              <a:rPr b="1" sz="2800">
                <a:solidFill>
                  <a:srgbClr val="000000"/>
                </a:solidFill>
              </a:rPr>
              <a:t>M</a:t>
            </a:r>
            <a:r>
              <a:rPr b="1" sz="2800">
                <a:solidFill>
                  <a:srgbClr val="000000"/>
                </a:solidFill>
              </a:rPr>
              <a:t>U</a:t>
            </a:r>
            <a:r>
              <a:rPr b="1" sz="2800">
                <a:solidFill>
                  <a:srgbClr val="000000"/>
                </a:solidFill>
              </a:rPr>
              <a:t>L</a:t>
            </a:r>
            <a:r>
              <a:rPr b="1" sz="2800">
                <a:solidFill>
                  <a:srgbClr val="000000"/>
                </a:solidFill>
              </a:rPr>
              <a:t>A</a:t>
            </a:r>
            <a:r>
              <a:rPr b="1" sz="2800">
                <a:solidFill>
                  <a:srgbClr val="000000"/>
                </a:solidFill>
              </a:rPr>
              <a:t> </a:t>
            </a:r>
            <a:r>
              <a:rPr b="1" sz="2800">
                <a:solidFill>
                  <a:srgbClr val="000000"/>
                </a:solidFill>
              </a:rPr>
              <a:t>P</a:t>
            </a:r>
            <a:r>
              <a:rPr b="1" sz="2800">
                <a:solidFill>
                  <a:srgbClr val="000000"/>
                </a:solidFill>
              </a:rPr>
              <a:t>R</a:t>
            </a:r>
            <a:r>
              <a:rPr b="1" sz="2800">
                <a:solidFill>
                  <a:srgbClr val="000000"/>
                </a:solidFill>
              </a:rPr>
              <a:t>E</a:t>
            </a:r>
            <a:r>
              <a:rPr b="1" sz="2800">
                <a:solidFill>
                  <a:srgbClr val="000000"/>
                </a:solidFill>
              </a:rPr>
              <a:t>S</a:t>
            </a:r>
            <a:r>
              <a:rPr b="1" sz="2800">
                <a:solidFill>
                  <a:srgbClr val="000000"/>
                </a:solidFill>
              </a:rPr>
              <a:t>E</a:t>
            </a:r>
            <a:r>
              <a:rPr b="1" sz="2800">
                <a:solidFill>
                  <a:srgbClr val="000000"/>
                </a:solidFill>
              </a:rPr>
              <a:t>NTATION</a:t>
            </a:r>
            <a:r>
              <a:rPr b="1" sz="2800">
                <a:solidFill>
                  <a:srgbClr val="000000"/>
                </a:solidFill>
              </a:rPr>
              <a:t> </a:t>
            </a:r>
            <a:r>
              <a:rPr b="1" sz="2800">
                <a:solidFill>
                  <a:srgbClr val="000000"/>
                </a:solidFill>
              </a:rPr>
              <a:t>-</a:t>
            </a:r>
            <a:r>
              <a:rPr b="1" sz="2800">
                <a:solidFill>
                  <a:srgbClr val="000000"/>
                </a:solidFill>
              </a:rPr>
              <a:t> </a:t>
            </a:r>
            <a:r>
              <a:rPr b="1" sz="2800">
                <a:solidFill>
                  <a:srgbClr val="000000"/>
                </a:solidFill>
              </a:rPr>
              <a:t>I</a:t>
            </a:r>
            <a:r>
              <a:rPr b="1" sz="2800">
                <a:solidFill>
                  <a:srgbClr val="000000"/>
                </a:solidFill>
              </a:rPr>
              <a:t>D</a:t>
            </a:r>
            <a:r>
              <a:rPr b="1" sz="2800">
                <a:solidFill>
                  <a:srgbClr val="000000"/>
                </a:solidFill>
              </a:rPr>
              <a:t>E</a:t>
            </a:r>
            <a:r>
              <a:rPr b="1" sz="2800">
                <a:solidFill>
                  <a:srgbClr val="000000"/>
                </a:solidFill>
              </a:rPr>
              <a:t>N</a:t>
            </a:r>
            <a:r>
              <a:rPr b="1" sz="2800">
                <a:solidFill>
                  <a:srgbClr val="000000"/>
                </a:solidFill>
              </a:rPr>
              <a:t>TIFY </a:t>
            </a:r>
            <a:r>
              <a:rPr b="1" sz="2800">
                <a:solidFill>
                  <a:srgbClr val="000000"/>
                </a:solidFill>
              </a:rPr>
              <a:t>T</a:t>
            </a:r>
            <a:r>
              <a:rPr b="1" sz="2800">
                <a:solidFill>
                  <a:srgbClr val="000000"/>
                </a:solidFill>
              </a:rPr>
              <a:t>H</a:t>
            </a:r>
            <a:r>
              <a:rPr b="1" sz="2800">
                <a:solidFill>
                  <a:srgbClr val="000000"/>
                </a:solidFill>
              </a:rPr>
              <a:t>E</a:t>
            </a:r>
            <a:r>
              <a:rPr b="1" sz="2800">
                <a:solidFill>
                  <a:srgbClr val="000000"/>
                </a:solidFill>
              </a:rPr>
              <a:t> </a:t>
            </a:r>
            <a:r>
              <a:rPr b="1" sz="2800">
                <a:solidFill>
                  <a:srgbClr val="000000"/>
                </a:solidFill>
              </a:rPr>
              <a:t>PERFORMANCE </a:t>
            </a:r>
            <a:r>
              <a:rPr b="1" sz="2800">
                <a:solidFill>
                  <a:srgbClr val="000000"/>
                </a:solidFill>
              </a:rPr>
              <a:t>L</a:t>
            </a:r>
            <a:r>
              <a:rPr b="1" sz="2800">
                <a:solidFill>
                  <a:srgbClr val="000000"/>
                </a:solidFill>
              </a:rPr>
              <a:t>E</a:t>
            </a:r>
            <a:r>
              <a:rPr b="1" sz="2800">
                <a:solidFill>
                  <a:srgbClr val="000000"/>
                </a:solidFill>
              </a:rPr>
              <a:t>V</a:t>
            </a:r>
            <a:r>
              <a:rPr b="1" sz="2800">
                <a:solidFill>
                  <a:srgbClr val="000000"/>
                </a:solidFill>
              </a:rPr>
              <a:t>E</a:t>
            </a:r>
            <a:r>
              <a:rPr b="1" sz="2800">
                <a:solidFill>
                  <a:srgbClr val="000000"/>
                </a:solidFill>
              </a:rPr>
              <a:t>L</a:t>
            </a:r>
            <a:r>
              <a:rPr b="1" sz="2800">
                <a:solidFill>
                  <a:srgbClr val="000000"/>
                </a:solidFill>
              </a:rPr>
              <a:t>S</a:t>
            </a:r>
          </a:p>
          <a:p>
            <a:pP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4</a:t>
            </a:r>
            <a:r>
              <a:rPr b="1" sz="2800">
                <a:solidFill>
                  <a:srgbClr val="000000"/>
                </a:solidFill>
              </a:rPr>
              <a:t>.</a:t>
            </a:r>
            <a:r>
              <a:rPr b="1" sz="2800">
                <a:solidFill>
                  <a:srgbClr val="000000"/>
                </a:solidFill>
              </a:rPr>
              <a:t>P</a:t>
            </a:r>
            <a:r>
              <a:rPr b="1" sz="2800">
                <a:solidFill>
                  <a:srgbClr val="000000"/>
                </a:solidFill>
              </a:rPr>
              <a:t>I</a:t>
            </a:r>
            <a:r>
              <a:rPr b="1" sz="2800">
                <a:solidFill>
                  <a:srgbClr val="000000"/>
                </a:solidFill>
              </a:rPr>
              <a:t>V</a:t>
            </a:r>
            <a:r>
              <a:rPr b="1" sz="2800">
                <a:solidFill>
                  <a:srgbClr val="000000"/>
                </a:solidFill>
              </a:rPr>
              <a:t>O</a:t>
            </a:r>
            <a:r>
              <a:rPr b="1" sz="2800">
                <a:solidFill>
                  <a:srgbClr val="000000"/>
                </a:solidFill>
              </a:rPr>
              <a:t>T</a:t>
            </a:r>
            <a:r>
              <a:rPr b="1" sz="2800">
                <a:solidFill>
                  <a:srgbClr val="000000"/>
                </a:solidFill>
              </a:rPr>
              <a:t> </a:t>
            </a:r>
            <a:r>
              <a:rPr b="1" sz="2800">
                <a:solidFill>
                  <a:srgbClr val="000000"/>
                </a:solidFill>
              </a:rPr>
              <a:t>-</a:t>
            </a:r>
            <a:r>
              <a:rPr b="1" sz="2800">
                <a:solidFill>
                  <a:srgbClr val="000000"/>
                </a:solidFill>
              </a:rPr>
              <a:t> </a:t>
            </a:r>
            <a:r>
              <a:rPr b="1" sz="2800">
                <a:solidFill>
                  <a:srgbClr val="000000"/>
                </a:solidFill>
              </a:rPr>
              <a:t>S</a:t>
            </a:r>
            <a:r>
              <a:rPr b="1" sz="2800">
                <a:solidFill>
                  <a:srgbClr val="000000"/>
                </a:solidFill>
              </a:rPr>
              <a:t>U</a:t>
            </a:r>
            <a:r>
              <a:rPr b="1" sz="2800">
                <a:solidFill>
                  <a:srgbClr val="000000"/>
                </a:solidFill>
              </a:rPr>
              <a:t>M</a:t>
            </a:r>
            <a:r>
              <a:rPr b="1" sz="2800">
                <a:solidFill>
                  <a:srgbClr val="000000"/>
                </a:solidFill>
              </a:rPr>
              <a:t>M</a:t>
            </a:r>
            <a:r>
              <a:rPr b="1" sz="2800">
                <a:solidFill>
                  <a:srgbClr val="000000"/>
                </a:solidFill>
              </a:rPr>
              <a:t>A</a:t>
            </a:r>
            <a:r>
              <a:rPr b="1" sz="2800">
                <a:solidFill>
                  <a:srgbClr val="000000"/>
                </a:solidFill>
              </a:rPr>
              <a:t>RY </a:t>
            </a:r>
          </a:p>
          <a:p>
            <a:pP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5</a:t>
            </a:r>
            <a:r>
              <a:rPr b="1" sz="2800">
                <a:solidFill>
                  <a:srgbClr val="000000"/>
                </a:solidFill>
              </a:rPr>
              <a:t>.</a:t>
            </a:r>
            <a:r>
              <a:rPr b="1" sz="2800">
                <a:solidFill>
                  <a:srgbClr val="000000"/>
                </a:solidFill>
              </a:rPr>
              <a:t>G</a:t>
            </a:r>
            <a:r>
              <a:rPr b="1" sz="2800">
                <a:solidFill>
                  <a:srgbClr val="000000"/>
                </a:solidFill>
              </a:rPr>
              <a:t>R</a:t>
            </a:r>
            <a:r>
              <a:rPr b="1" sz="2800">
                <a:solidFill>
                  <a:srgbClr val="000000"/>
                </a:solidFill>
              </a:rPr>
              <a:t>A</a:t>
            </a:r>
            <a:r>
              <a:rPr b="1" sz="2800">
                <a:solidFill>
                  <a:srgbClr val="000000"/>
                </a:solidFill>
              </a:rPr>
              <a:t>P</a:t>
            </a:r>
            <a:r>
              <a:rPr b="1" sz="2800">
                <a:solidFill>
                  <a:srgbClr val="000000"/>
                </a:solidFill>
              </a:rPr>
              <a:t>H</a:t>
            </a:r>
            <a:r>
              <a:rPr b="1" sz="2800">
                <a:solidFill>
                  <a:srgbClr val="000000"/>
                </a:solidFill>
              </a:rPr>
              <a:t> </a:t>
            </a:r>
            <a:r>
              <a:rPr b="1" sz="2800">
                <a:solidFill>
                  <a:srgbClr val="000000"/>
                </a:solidFill>
              </a:rPr>
              <a:t>-</a:t>
            </a:r>
            <a:r>
              <a:rPr b="1" sz="2800">
                <a:solidFill>
                  <a:srgbClr val="000000"/>
                </a:solidFill>
              </a:rPr>
              <a:t> </a:t>
            </a:r>
            <a:r>
              <a:rPr b="1" sz="2800">
                <a:solidFill>
                  <a:srgbClr val="000000"/>
                </a:solidFill>
              </a:rPr>
              <a:t>D</a:t>
            </a:r>
            <a:r>
              <a:rPr b="1" sz="2800">
                <a:solidFill>
                  <a:srgbClr val="000000"/>
                </a:solidFill>
              </a:rPr>
              <a:t>A</a:t>
            </a:r>
            <a:r>
              <a:rPr b="1" sz="2800">
                <a:solidFill>
                  <a:srgbClr val="000000"/>
                </a:solidFill>
              </a:rPr>
              <a:t>T</a:t>
            </a:r>
            <a:r>
              <a:rPr b="1" sz="2800">
                <a:solidFill>
                  <a:srgbClr val="000000"/>
                </a:solidFill>
              </a:rPr>
              <a:t>A</a:t>
            </a:r>
            <a:r>
              <a:rPr b="1" sz="2800">
                <a:solidFill>
                  <a:srgbClr val="000000"/>
                </a:solidFill>
              </a:rPr>
              <a:t> </a:t>
            </a:r>
            <a:r>
              <a:rPr b="1" sz="2800">
                <a:solidFill>
                  <a:srgbClr val="000000"/>
                </a:solidFill>
              </a:rPr>
              <a:t>V</a:t>
            </a:r>
            <a:r>
              <a:rPr b="1" sz="2800">
                <a:solidFill>
                  <a:srgbClr val="000000"/>
                </a:solidFill>
              </a:rPr>
              <a:t>I</a:t>
            </a:r>
            <a:r>
              <a:rPr b="1" sz="2800">
                <a:solidFill>
                  <a:srgbClr val="000000"/>
                </a:solidFill>
              </a:rPr>
              <a:t>S</a:t>
            </a:r>
            <a:r>
              <a:rPr b="1" sz="2800">
                <a:solidFill>
                  <a:srgbClr val="000000"/>
                </a:solidFill>
              </a:rPr>
              <a:t>UALIZATION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3" name="Title 1"/>
          <p:cNvSpPr>
            <a:spLocks noGrp="1"/>
          </p:cNvSpPr>
          <p:nvPr>
            <p:ph type="title"/>
          </p:nvPr>
        </p:nvSpPr>
        <p:spPr>
          <a:xfrm>
            <a:off x="755325" y="385441"/>
            <a:ext cx="10681329" cy="723904"/>
          </a:xfrm>
        </p:spPr>
        <p:txBody>
          <a:bodyPr/>
          <a:p>
            <a:pPr/>
            <a:r>
              <a:rPr/>
              <a:t>Dataset Description</a:t>
            </a:r>
          </a:p>
        </p:txBody>
      </p:sp>
      <p:sp>
        <p:nvSpPr>
          <p:cNvPr id="1048694" name=""/>
          <p:cNvSpPr txBox="1"/>
          <p:nvPr/>
        </p:nvSpPr>
        <p:spPr>
          <a:xfrm>
            <a:off x="755325" y="1109346"/>
            <a:ext cx="11587874" cy="5539740"/>
          </a:xfrm>
          <a:prstGeom prst="rect"/>
        </p:spPr>
        <p:txBody>
          <a:bodyPr rtlCol="0" wrap="square">
            <a:spAutoFit/>
          </a:bodyPr>
          <a:p>
            <a:pPr/>
            <a:r>
              <a:rPr sz="2800">
                <a:solidFill>
                  <a:srgbClr val="000000"/>
                </a:solidFill>
              </a:rPr>
              <a:t>When conducting an employee performance analysis, you need to gather and describe various types of data to evaluate employee performance effectively. Here are the key types of data typically involved:</a:t>
            </a:r>
          </a:p>
          <a:p>
            <a:pPr/>
            <a:r>
              <a:rPr b="1" sz="2800">
                <a:solidFill>
                  <a:srgbClr val="000000"/>
                </a:solidFill>
              </a:rPr>
              <a:t>D</a:t>
            </a:r>
            <a:r>
              <a:rPr b="1" sz="2800">
                <a:solidFill>
                  <a:srgbClr val="000000"/>
                </a:solidFill>
              </a:rPr>
              <a:t>a</a:t>
            </a:r>
            <a:r>
              <a:rPr b="1" sz="2800">
                <a:solidFill>
                  <a:srgbClr val="000000"/>
                </a:solidFill>
              </a:rPr>
              <a:t>t</a:t>
            </a:r>
            <a:r>
              <a:rPr b="1" sz="2800">
                <a:solidFill>
                  <a:srgbClr val="000000"/>
                </a:solidFill>
              </a:rPr>
              <a:t>a</a:t>
            </a:r>
            <a:r>
              <a:rPr b="1" sz="2800">
                <a:solidFill>
                  <a:srgbClr val="000000"/>
                </a:solidFill>
              </a:rPr>
              <a:t> </a:t>
            </a:r>
            <a:r>
              <a:rPr b="1" sz="2800">
                <a:solidFill>
                  <a:srgbClr val="000000"/>
                </a:solidFill>
              </a:rPr>
              <a:t>Description </a:t>
            </a:r>
            <a:r>
              <a:rPr b="1" sz="2800">
                <a:solidFill>
                  <a:srgbClr val="000000"/>
                </a:solidFill>
              </a:rPr>
              <a:t>Such </a:t>
            </a:r>
            <a:r>
              <a:rPr b="1" sz="2800">
                <a:solidFill>
                  <a:srgbClr val="000000"/>
                </a:solidFill>
              </a:rPr>
              <a:t>a</a:t>
            </a:r>
            <a:r>
              <a:rPr b="1" sz="2800">
                <a:solidFill>
                  <a:srgbClr val="000000"/>
                </a:solidFill>
              </a:rPr>
              <a:t>s</a:t>
            </a:r>
            <a:r>
              <a:rPr b="1" sz="2800">
                <a:solidFill>
                  <a:srgbClr val="000000"/>
                </a:solidFill>
              </a:rPr>
              <a:t> </a:t>
            </a:r>
            <a:r>
              <a:rPr b="1" sz="2800">
                <a:solidFill>
                  <a:srgbClr val="000000"/>
                </a:solidFill>
              </a:rPr>
              <a:t>;</a:t>
            </a:r>
          </a:p>
          <a:p>
            <a:pPr/>
            <a:r>
              <a:rPr b="1" sz="2800">
                <a:solidFill>
                  <a:srgbClr val="000000"/>
                </a:solidFill>
              </a:rPr>
              <a:t>W</a:t>
            </a:r>
            <a:r>
              <a:rPr b="1" sz="2800">
                <a:solidFill>
                  <a:srgbClr val="000000"/>
                </a:solidFill>
              </a:rPr>
              <a:t>e</a:t>
            </a:r>
            <a:r>
              <a:rPr b="1" sz="2800">
                <a:solidFill>
                  <a:srgbClr val="000000"/>
                </a:solidFill>
              </a:rPr>
              <a:t>b</a:t>
            </a:r>
            <a:r>
              <a:rPr b="1" sz="2800">
                <a:solidFill>
                  <a:srgbClr val="000000"/>
                </a:solidFill>
              </a:rPr>
              <a:t>s</a:t>
            </a:r>
            <a:r>
              <a:rPr b="1" sz="2800">
                <a:solidFill>
                  <a:srgbClr val="000000"/>
                </a:solidFill>
              </a:rPr>
              <a:t>i</a:t>
            </a:r>
            <a:r>
              <a:rPr b="1" sz="2800">
                <a:solidFill>
                  <a:srgbClr val="000000"/>
                </a:solidFill>
              </a:rPr>
              <a:t>te </a:t>
            </a:r>
            <a:r>
              <a:rPr b="1" sz="2800">
                <a:solidFill>
                  <a:srgbClr val="000000"/>
                </a:solidFill>
              </a:rPr>
              <a:t>-</a:t>
            </a:r>
            <a:r>
              <a:rPr b="1" sz="2800">
                <a:solidFill>
                  <a:srgbClr val="000000"/>
                </a:solidFill>
              </a:rPr>
              <a:t> </a:t>
            </a:r>
            <a:r>
              <a:rPr b="1" sz="2800">
                <a:solidFill>
                  <a:srgbClr val="000000"/>
                </a:solidFill>
              </a:rPr>
              <a:t>K</a:t>
            </a:r>
            <a:r>
              <a:rPr b="1" sz="2800">
                <a:solidFill>
                  <a:srgbClr val="000000"/>
                </a:solidFill>
              </a:rPr>
              <a:t>A</a:t>
            </a:r>
            <a:r>
              <a:rPr b="1" sz="2800">
                <a:solidFill>
                  <a:srgbClr val="000000"/>
                </a:solidFill>
              </a:rPr>
              <a:t>G</a:t>
            </a:r>
            <a:r>
              <a:rPr b="1" sz="2800">
                <a:solidFill>
                  <a:srgbClr val="000000"/>
                </a:solidFill>
              </a:rPr>
              <a:t>G</a:t>
            </a:r>
            <a:r>
              <a:rPr b="1" sz="2800">
                <a:solidFill>
                  <a:srgbClr val="000000"/>
                </a:solidFill>
              </a:rPr>
              <a:t>A</a:t>
            </a:r>
            <a:r>
              <a:rPr b="1" sz="2800">
                <a:solidFill>
                  <a:srgbClr val="000000"/>
                </a:solidFill>
              </a:rPr>
              <a:t>L</a:t>
            </a:r>
            <a:r>
              <a:rPr b="1" sz="2800">
                <a:solidFill>
                  <a:srgbClr val="000000"/>
                </a:solidFill>
              </a:rPr>
              <a:t>E</a:t>
            </a:r>
          </a:p>
          <a:p>
            <a:pPr/>
            <a:r>
              <a:rPr b="1" sz="2800">
                <a:solidFill>
                  <a:srgbClr val="000000"/>
                </a:solidFill>
              </a:rPr>
              <a:t>F</a:t>
            </a:r>
            <a:r>
              <a:rPr b="1" sz="2800">
                <a:solidFill>
                  <a:srgbClr val="000000"/>
                </a:solidFill>
              </a:rPr>
              <a:t>e</a:t>
            </a:r>
            <a:r>
              <a:rPr b="1" sz="2800">
                <a:solidFill>
                  <a:srgbClr val="000000"/>
                </a:solidFill>
              </a:rPr>
              <a:t>a</a:t>
            </a:r>
            <a:r>
              <a:rPr b="1" sz="2800">
                <a:solidFill>
                  <a:srgbClr val="000000"/>
                </a:solidFill>
              </a:rPr>
              <a:t>t</a:t>
            </a:r>
            <a:r>
              <a:rPr b="1" sz="2800">
                <a:solidFill>
                  <a:srgbClr val="000000"/>
                </a:solidFill>
              </a:rPr>
              <a:t>ure</a:t>
            </a:r>
            <a:r>
              <a:rPr b="1" sz="2800">
                <a:solidFill>
                  <a:srgbClr val="000000"/>
                </a:solidFill>
              </a:rPr>
              <a:t>s</a:t>
            </a:r>
            <a:r>
              <a:rPr b="1" sz="2800">
                <a:solidFill>
                  <a:srgbClr val="000000"/>
                </a:solidFill>
              </a:rPr>
              <a:t> </a:t>
            </a:r>
            <a:r>
              <a:rPr b="1" sz="2800">
                <a:solidFill>
                  <a:srgbClr val="000000"/>
                </a:solidFill>
              </a:rPr>
              <a:t>-</a:t>
            </a:r>
            <a:r>
              <a:rPr b="1" sz="2800">
                <a:solidFill>
                  <a:srgbClr val="000000"/>
                </a:solidFill>
              </a:rPr>
              <a:t> </a:t>
            </a:r>
            <a:r>
              <a:rPr b="1" sz="2800">
                <a:solidFill>
                  <a:srgbClr val="000000"/>
                </a:solidFill>
              </a:rPr>
              <a:t>2</a:t>
            </a:r>
            <a:r>
              <a:rPr b="1" sz="2800">
                <a:solidFill>
                  <a:srgbClr val="000000"/>
                </a:solidFill>
              </a:rPr>
              <a:t>6</a:t>
            </a:r>
          </a:p>
          <a:p>
            <a:pPr/>
            <a:r>
              <a:rPr b="1" sz="2800">
                <a:solidFill>
                  <a:srgbClr val="000000"/>
                </a:solidFill>
              </a:rPr>
              <a:t>M</a:t>
            </a:r>
            <a:r>
              <a:rPr b="1" sz="2800">
                <a:solidFill>
                  <a:srgbClr val="000000"/>
                </a:solidFill>
              </a:rPr>
              <a:t>y</a:t>
            </a:r>
            <a:r>
              <a:rPr b="1" sz="2800">
                <a:solidFill>
                  <a:srgbClr val="000000"/>
                </a:solidFill>
              </a:rPr>
              <a:t> </a:t>
            </a:r>
            <a:r>
              <a:rPr b="1" sz="2800">
                <a:solidFill>
                  <a:srgbClr val="000000"/>
                </a:solidFill>
              </a:rPr>
              <a:t>A</a:t>
            </a:r>
            <a:r>
              <a:rPr b="1" sz="2800">
                <a:solidFill>
                  <a:srgbClr val="000000"/>
                </a:solidFill>
              </a:rPr>
              <a:t>n</a:t>
            </a:r>
            <a:r>
              <a:rPr b="1" sz="2800">
                <a:solidFill>
                  <a:srgbClr val="000000"/>
                </a:solidFill>
              </a:rPr>
              <a:t>a</a:t>
            </a:r>
            <a:r>
              <a:rPr b="1" sz="2800">
                <a:solidFill>
                  <a:srgbClr val="000000"/>
                </a:solidFill>
              </a:rPr>
              <a:t>l</a:t>
            </a:r>
            <a:r>
              <a:rPr b="1" sz="2800">
                <a:solidFill>
                  <a:srgbClr val="000000"/>
                </a:solidFill>
              </a:rPr>
              <a:t>ysis </a:t>
            </a:r>
            <a:r>
              <a:rPr b="1" sz="2800">
                <a:solidFill>
                  <a:srgbClr val="000000"/>
                </a:solidFill>
              </a:rPr>
              <a:t>-</a:t>
            </a:r>
            <a:r>
              <a:rPr b="1" sz="2800">
                <a:solidFill>
                  <a:srgbClr val="000000"/>
                </a:solidFill>
              </a:rPr>
              <a:t> </a:t>
            </a:r>
            <a:r>
              <a:rPr b="1" sz="2800">
                <a:solidFill>
                  <a:srgbClr val="000000"/>
                </a:solidFill>
              </a:rPr>
              <a:t>9</a:t>
            </a:r>
            <a:r>
              <a:rPr b="1" sz="2800">
                <a:solidFill>
                  <a:srgbClr val="000000"/>
                </a:solidFill>
              </a:rPr>
              <a:t> </a:t>
            </a:r>
            <a:r>
              <a:rPr b="1" sz="2800">
                <a:solidFill>
                  <a:srgbClr val="000000"/>
                </a:solidFill>
              </a:rPr>
              <a:t>F</a:t>
            </a:r>
            <a:r>
              <a:rPr b="1" sz="2800">
                <a:solidFill>
                  <a:srgbClr val="000000"/>
                </a:solidFill>
              </a:rPr>
              <a:t>e</a:t>
            </a:r>
            <a:r>
              <a:rPr b="1" sz="2800">
                <a:solidFill>
                  <a:srgbClr val="000000"/>
                </a:solidFill>
              </a:rPr>
              <a:t>a</a:t>
            </a:r>
            <a:r>
              <a:rPr b="1" sz="2800">
                <a:solidFill>
                  <a:srgbClr val="000000"/>
                </a:solidFill>
              </a:rPr>
              <a:t>t</a:t>
            </a:r>
            <a:r>
              <a:rPr b="1" sz="2800">
                <a:solidFill>
                  <a:srgbClr val="000000"/>
                </a:solidFill>
              </a:rPr>
              <a:t>ures </a:t>
            </a:r>
          </a:p>
          <a:p>
            <a:pPr/>
            <a:r>
              <a:rPr b="1" sz="2800">
                <a:solidFill>
                  <a:srgbClr val="000000"/>
                </a:solidFill>
              </a:rPr>
              <a:t>E</a:t>
            </a:r>
            <a:r>
              <a:rPr b="1" sz="2800">
                <a:solidFill>
                  <a:srgbClr val="000000"/>
                </a:solidFill>
              </a:rPr>
              <a:t>m</a:t>
            </a:r>
            <a:r>
              <a:rPr b="1" sz="2800">
                <a:solidFill>
                  <a:srgbClr val="000000"/>
                </a:solidFill>
              </a:rPr>
              <a:t>p</a:t>
            </a:r>
            <a:r>
              <a:rPr b="1" sz="2800">
                <a:solidFill>
                  <a:srgbClr val="000000"/>
                </a:solidFill>
              </a:rPr>
              <a:t>l</a:t>
            </a:r>
            <a:r>
              <a:rPr b="1" sz="2800">
                <a:solidFill>
                  <a:srgbClr val="000000"/>
                </a:solidFill>
              </a:rPr>
              <a:t>oyee </a:t>
            </a:r>
            <a:r>
              <a:rPr b="1" sz="2800">
                <a:solidFill>
                  <a:srgbClr val="000000"/>
                </a:solidFill>
              </a:rPr>
              <a:t>I</a:t>
            </a:r>
            <a:r>
              <a:rPr b="1" sz="2800">
                <a:solidFill>
                  <a:srgbClr val="000000"/>
                </a:solidFill>
              </a:rPr>
              <a:t>D</a:t>
            </a:r>
            <a:r>
              <a:rPr b="1" sz="2800">
                <a:solidFill>
                  <a:srgbClr val="000000"/>
                </a:solidFill>
              </a:rPr>
              <a:t> </a:t>
            </a:r>
            <a:r>
              <a:rPr b="1" sz="2800">
                <a:solidFill>
                  <a:srgbClr val="000000"/>
                </a:solidFill>
              </a:rPr>
              <a:t>:</a:t>
            </a:r>
          </a:p>
          <a:p>
            <a:pPr/>
            <a:r>
              <a:rPr b="1" sz="2800">
                <a:solidFill>
                  <a:srgbClr val="000000"/>
                </a:solidFill>
              </a:rPr>
              <a:t>N</a:t>
            </a:r>
            <a:r>
              <a:rPr b="1" sz="2800">
                <a:solidFill>
                  <a:srgbClr val="000000"/>
                </a:solidFill>
              </a:rPr>
              <a:t>a</a:t>
            </a:r>
            <a:r>
              <a:rPr b="1" sz="2800">
                <a:solidFill>
                  <a:srgbClr val="000000"/>
                </a:solidFill>
              </a:rPr>
              <a:t>m</a:t>
            </a:r>
            <a:r>
              <a:rPr b="1" sz="2800">
                <a:solidFill>
                  <a:srgbClr val="000000"/>
                </a:solidFill>
              </a:rPr>
              <a:t>e</a:t>
            </a:r>
            <a:r>
              <a:rPr b="1" sz="2800">
                <a:solidFill>
                  <a:srgbClr val="000000"/>
                </a:solidFill>
              </a:rPr>
              <a:t> </a:t>
            </a:r>
            <a:r>
              <a:rPr b="1" sz="2800">
                <a:solidFill>
                  <a:srgbClr val="000000"/>
                </a:solidFill>
              </a:rPr>
              <a:t>-</a:t>
            </a:r>
            <a:r>
              <a:rPr b="1" sz="2800">
                <a:solidFill>
                  <a:srgbClr val="000000"/>
                </a:solidFill>
              </a:rPr>
              <a:t> </a:t>
            </a:r>
            <a:r>
              <a:rPr b="1" sz="2800">
                <a:solidFill>
                  <a:srgbClr val="000000"/>
                </a:solidFill>
              </a:rPr>
              <a:t>T</a:t>
            </a:r>
            <a:r>
              <a:rPr b="1" sz="2800">
                <a:solidFill>
                  <a:srgbClr val="000000"/>
                </a:solidFill>
              </a:rPr>
              <a:t>E</a:t>
            </a:r>
            <a:r>
              <a:rPr b="1" sz="2800">
                <a:solidFill>
                  <a:srgbClr val="000000"/>
                </a:solidFill>
              </a:rPr>
              <a:t>X</a:t>
            </a:r>
            <a:r>
              <a:rPr b="1" sz="2800">
                <a:solidFill>
                  <a:srgbClr val="000000"/>
                </a:solidFill>
              </a:rPr>
              <a:t>T</a:t>
            </a:r>
          </a:p>
          <a:p>
            <a:pPr/>
            <a:r>
              <a:rPr b="1" sz="2800">
                <a:solidFill>
                  <a:srgbClr val="000000"/>
                </a:solidFill>
              </a:rPr>
              <a:t>E</a:t>
            </a:r>
            <a:r>
              <a:rPr b="1" sz="2800">
                <a:solidFill>
                  <a:srgbClr val="000000"/>
                </a:solidFill>
              </a:rPr>
              <a:t>m</a:t>
            </a:r>
            <a:r>
              <a:rPr b="1" sz="2800">
                <a:solidFill>
                  <a:srgbClr val="000000"/>
                </a:solidFill>
              </a:rPr>
              <a:t>p</a:t>
            </a:r>
            <a:r>
              <a:rPr b="1" sz="2800">
                <a:solidFill>
                  <a:srgbClr val="000000"/>
                </a:solidFill>
              </a:rPr>
              <a:t>l</a:t>
            </a:r>
            <a:r>
              <a:rPr b="1" sz="2800">
                <a:solidFill>
                  <a:srgbClr val="000000"/>
                </a:solidFill>
              </a:rPr>
              <a:t>oyee </a:t>
            </a:r>
            <a:r>
              <a:rPr b="1" sz="2800">
                <a:solidFill>
                  <a:srgbClr val="000000"/>
                </a:solidFill>
              </a:rPr>
              <a:t>T</a:t>
            </a:r>
            <a:r>
              <a:rPr b="1" sz="2800">
                <a:solidFill>
                  <a:srgbClr val="000000"/>
                </a:solidFill>
              </a:rPr>
              <a:t>y</a:t>
            </a:r>
            <a:r>
              <a:rPr b="1" sz="2800">
                <a:solidFill>
                  <a:srgbClr val="000000"/>
                </a:solidFill>
              </a:rPr>
              <a:t>p</a:t>
            </a:r>
            <a:r>
              <a:rPr b="1" sz="2800">
                <a:solidFill>
                  <a:srgbClr val="000000"/>
                </a:solidFill>
              </a:rPr>
              <a:t>e</a:t>
            </a:r>
            <a:r>
              <a:rPr b="1" sz="2800">
                <a:solidFill>
                  <a:srgbClr val="000000"/>
                </a:solidFill>
              </a:rPr>
              <a:t> </a:t>
            </a:r>
            <a:r>
              <a:rPr b="1" sz="2800">
                <a:solidFill>
                  <a:srgbClr val="000000"/>
                </a:solidFill>
              </a:rPr>
              <a:t>;</a:t>
            </a:r>
          </a:p>
          <a:p>
            <a:pPr/>
            <a:r>
              <a:rPr b="1" sz="2800">
                <a:solidFill>
                  <a:srgbClr val="000000"/>
                </a:solidFill>
              </a:rPr>
              <a:t>S</a:t>
            </a:r>
            <a:r>
              <a:rPr b="1" sz="2800">
                <a:solidFill>
                  <a:srgbClr val="000000"/>
                </a:solidFill>
              </a:rPr>
              <a:t>t</a:t>
            </a:r>
            <a:r>
              <a:rPr b="1" sz="2800">
                <a:solidFill>
                  <a:srgbClr val="000000"/>
                </a:solidFill>
              </a:rPr>
              <a:t>a</a:t>
            </a:r>
            <a:r>
              <a:rPr b="1" sz="2800">
                <a:solidFill>
                  <a:srgbClr val="000000"/>
                </a:solidFill>
              </a:rPr>
              <a:t>r</a:t>
            </a:r>
            <a:r>
              <a:rPr b="1" sz="2800">
                <a:solidFill>
                  <a:srgbClr val="000000"/>
                </a:solidFill>
              </a:rPr>
              <a:t>ting </a:t>
            </a:r>
            <a:r>
              <a:rPr b="1" sz="2800">
                <a:solidFill>
                  <a:srgbClr val="000000"/>
                </a:solidFill>
              </a:rPr>
              <a:t>D</a:t>
            </a:r>
            <a:r>
              <a:rPr b="1" sz="2800">
                <a:solidFill>
                  <a:srgbClr val="000000"/>
                </a:solidFill>
              </a:rPr>
              <a:t>a</a:t>
            </a:r>
            <a:r>
              <a:rPr b="1" sz="2800">
                <a:solidFill>
                  <a:srgbClr val="000000"/>
                </a:solidFill>
              </a:rPr>
              <a:t>t</a:t>
            </a:r>
            <a:r>
              <a:rPr b="1" sz="2800">
                <a:solidFill>
                  <a:srgbClr val="000000"/>
                </a:solidFill>
              </a:rPr>
              <a:t>e</a:t>
            </a:r>
            <a:r>
              <a:rPr b="1" sz="2800">
                <a:solidFill>
                  <a:srgbClr val="000000"/>
                </a:solidFill>
              </a:rPr>
              <a:t> </a:t>
            </a:r>
            <a:r>
              <a:rPr b="1" sz="2800">
                <a:solidFill>
                  <a:srgbClr val="000000"/>
                </a:solidFill>
              </a:rPr>
              <a:t>&amp;</a:t>
            </a:r>
            <a:r>
              <a:rPr b="1" sz="2800">
                <a:solidFill>
                  <a:srgbClr val="000000"/>
                </a:solidFill>
              </a:rPr>
              <a:t> </a:t>
            </a:r>
            <a:r>
              <a:rPr b="1" sz="2800">
                <a:solidFill>
                  <a:srgbClr val="000000"/>
                </a:solidFill>
              </a:rPr>
              <a:t>E</a:t>
            </a:r>
            <a:r>
              <a:rPr b="1" sz="2800">
                <a:solidFill>
                  <a:srgbClr val="000000"/>
                </a:solidFill>
              </a:rPr>
              <a:t>x</a:t>
            </a:r>
            <a:r>
              <a:rPr b="1" sz="2800">
                <a:solidFill>
                  <a:srgbClr val="000000"/>
                </a:solidFill>
              </a:rPr>
              <a:t>i</a:t>
            </a:r>
            <a:r>
              <a:rPr b="1" sz="2800">
                <a:solidFill>
                  <a:srgbClr val="000000"/>
                </a:solidFill>
              </a:rPr>
              <a:t>t</a:t>
            </a:r>
            <a:r>
              <a:rPr b="1" sz="2800">
                <a:solidFill>
                  <a:srgbClr val="000000"/>
                </a:solidFill>
              </a:rPr>
              <a:t> </a:t>
            </a:r>
            <a:r>
              <a:rPr b="1" sz="2800">
                <a:solidFill>
                  <a:srgbClr val="000000"/>
                </a:solidFill>
              </a:rPr>
              <a:t>D</a:t>
            </a:r>
            <a:r>
              <a:rPr b="1" sz="2800">
                <a:solidFill>
                  <a:srgbClr val="000000"/>
                </a:solidFill>
              </a:rPr>
              <a:t>a</a:t>
            </a:r>
            <a:r>
              <a:rPr b="1" sz="2800">
                <a:solidFill>
                  <a:srgbClr val="000000"/>
                </a:solidFill>
              </a:rPr>
              <a:t>t</a:t>
            </a:r>
            <a:r>
              <a:rPr b="1" sz="2800">
                <a:solidFill>
                  <a:srgbClr val="000000"/>
                </a:solidFill>
              </a:rPr>
              <a:t>e</a:t>
            </a:r>
          </a:p>
          <a:p>
            <a:pPr/>
            <a:r>
              <a:rPr b="1" sz="2800">
                <a:solidFill>
                  <a:srgbClr val="000000"/>
                </a:solidFill>
              </a:rPr>
              <a:t>G</a:t>
            </a:r>
            <a:r>
              <a:rPr b="1" sz="2800">
                <a:solidFill>
                  <a:srgbClr val="000000"/>
                </a:solidFill>
              </a:rPr>
              <a:t>e</a:t>
            </a:r>
            <a:r>
              <a:rPr b="1" sz="2800">
                <a:solidFill>
                  <a:srgbClr val="000000"/>
                </a:solidFill>
              </a:rPr>
              <a:t>n</a:t>
            </a:r>
            <a:r>
              <a:rPr b="1" sz="2800">
                <a:solidFill>
                  <a:srgbClr val="000000"/>
                </a:solidFill>
              </a:rPr>
              <a:t>d</a:t>
            </a:r>
            <a:r>
              <a:rPr b="1" sz="2800">
                <a:solidFill>
                  <a:srgbClr val="000000"/>
                </a:solidFill>
              </a:rPr>
              <a:t>e</a:t>
            </a:r>
            <a:r>
              <a:rPr b="1" sz="2800">
                <a:solidFill>
                  <a:srgbClr val="000000"/>
                </a:solidFill>
              </a:rPr>
              <a:t>r</a:t>
            </a:r>
            <a:r>
              <a:rPr b="1" sz="2800">
                <a:solidFill>
                  <a:srgbClr val="000000"/>
                </a:solidFill>
              </a:rPr>
              <a:t> </a:t>
            </a:r>
            <a:r>
              <a:rPr b="1" sz="2800">
                <a:solidFill>
                  <a:srgbClr val="000000"/>
                </a:solidFill>
              </a:rPr>
              <a:t>-</a:t>
            </a:r>
            <a:r>
              <a:rPr b="1" sz="2800">
                <a:solidFill>
                  <a:srgbClr val="000000"/>
                </a:solidFill>
              </a:rPr>
              <a:t> </a:t>
            </a:r>
            <a:r>
              <a:rPr b="1" sz="2800">
                <a:solidFill>
                  <a:srgbClr val="000000"/>
                </a:solidFill>
              </a:rPr>
              <a:t>M</a:t>
            </a:r>
            <a:r>
              <a:rPr b="1" sz="2800">
                <a:solidFill>
                  <a:srgbClr val="000000"/>
                </a:solidFill>
              </a:rPr>
              <a:t>A</a:t>
            </a:r>
            <a:r>
              <a:rPr b="1" sz="2800">
                <a:solidFill>
                  <a:srgbClr val="000000"/>
                </a:solidFill>
              </a:rPr>
              <a:t>L</a:t>
            </a:r>
            <a:r>
              <a:rPr b="1" sz="2800">
                <a:solidFill>
                  <a:srgbClr val="000000"/>
                </a:solidFill>
              </a:rPr>
              <a:t>E</a:t>
            </a:r>
            <a:r>
              <a:rPr b="1" sz="2800">
                <a:solidFill>
                  <a:srgbClr val="000000"/>
                </a:solidFill>
              </a:rPr>
              <a:t> </a:t>
            </a:r>
            <a:r>
              <a:rPr b="1" sz="2800">
                <a:solidFill>
                  <a:srgbClr val="000000"/>
                </a:solidFill>
              </a:rPr>
              <a:t>o</a:t>
            </a:r>
            <a:r>
              <a:rPr b="1" sz="2800">
                <a:solidFill>
                  <a:srgbClr val="000000"/>
                </a:solidFill>
              </a:rPr>
              <a:t>r</a:t>
            </a:r>
            <a:r>
              <a:rPr b="1" sz="2800">
                <a:solidFill>
                  <a:srgbClr val="000000"/>
                </a:solidFill>
              </a:rPr>
              <a:t> </a:t>
            </a:r>
            <a:r>
              <a:rPr b="1" sz="2800">
                <a:solidFill>
                  <a:srgbClr val="000000"/>
                </a:solidFill>
              </a:rPr>
              <a:t>F</a:t>
            </a:r>
            <a:r>
              <a:rPr b="1" sz="2800">
                <a:solidFill>
                  <a:srgbClr val="000000"/>
                </a:solidFill>
              </a:rPr>
              <a:t>E</a:t>
            </a:r>
            <a:r>
              <a:rPr b="1" sz="2800">
                <a:solidFill>
                  <a:srgbClr val="000000"/>
                </a:solidFill>
              </a:rPr>
              <a:t>MALE </a:t>
            </a:r>
          </a:p>
          <a:p>
            <a:pPr/>
            <a:r>
              <a:rPr b="1" sz="2800">
                <a:solidFill>
                  <a:srgbClr val="000000"/>
                </a:solidFill>
              </a:rPr>
              <a:t>C</a:t>
            </a:r>
            <a:r>
              <a:rPr b="1" sz="2800">
                <a:solidFill>
                  <a:srgbClr val="000000"/>
                </a:solidFill>
              </a:rPr>
              <a:t>u</a:t>
            </a:r>
            <a:r>
              <a:rPr b="1" sz="2800">
                <a:solidFill>
                  <a:srgbClr val="000000"/>
                </a:solidFill>
              </a:rPr>
              <a:t>r</a:t>
            </a:r>
            <a:r>
              <a:rPr b="1" sz="2800">
                <a:solidFill>
                  <a:srgbClr val="000000"/>
                </a:solidFill>
              </a:rPr>
              <a:t>ent </a:t>
            </a:r>
            <a:r>
              <a:rPr b="1" sz="2800">
                <a:solidFill>
                  <a:srgbClr val="000000"/>
                </a:solidFill>
              </a:rPr>
              <a:t>E</a:t>
            </a:r>
            <a:r>
              <a:rPr b="1" sz="2800">
                <a:solidFill>
                  <a:srgbClr val="000000"/>
                </a:solidFill>
              </a:rPr>
              <a:t>m</a:t>
            </a:r>
            <a:r>
              <a:rPr b="1" sz="2800">
                <a:solidFill>
                  <a:srgbClr val="000000"/>
                </a:solidFill>
              </a:rPr>
              <a:t>p</a:t>
            </a:r>
            <a:r>
              <a:rPr b="1" sz="2800">
                <a:solidFill>
                  <a:srgbClr val="000000"/>
                </a:solidFill>
              </a:rPr>
              <a:t>loyee </a:t>
            </a:r>
            <a:r>
              <a:rPr b="1" sz="2800">
                <a:solidFill>
                  <a:srgbClr val="000000"/>
                </a:solidFill>
              </a:rPr>
              <a:t>R</a:t>
            </a:r>
            <a:r>
              <a:rPr b="1" sz="2800">
                <a:solidFill>
                  <a:srgbClr val="000000"/>
                </a:solidFill>
              </a:rPr>
              <a:t>a</a:t>
            </a:r>
            <a:r>
              <a:rPr b="1" sz="2800">
                <a:solidFill>
                  <a:srgbClr val="000000"/>
                </a:solidFill>
              </a:rPr>
              <a:t>t</a:t>
            </a:r>
            <a:r>
              <a:rPr b="1" sz="2800">
                <a:solidFill>
                  <a:srgbClr val="000000"/>
                </a:solidFill>
              </a:rPr>
              <a:t>i</a:t>
            </a:r>
            <a:r>
              <a:rPr b="1" sz="2800">
                <a:solidFill>
                  <a:srgbClr val="000000"/>
                </a:solidFill>
              </a:rPr>
              <a:t>n</a:t>
            </a:r>
            <a:r>
              <a:rPr b="1" sz="2800">
                <a:solidFill>
                  <a:srgbClr val="000000"/>
                </a:solidFill>
              </a:rPr>
              <a:t>g </a:t>
            </a:r>
            <a:r>
              <a:rPr b="1" sz="2800">
                <a:solidFill>
                  <a:srgbClr val="000000"/>
                </a:solidFill>
              </a:rPr>
              <a:t>&amp;</a:t>
            </a:r>
            <a:r>
              <a:rPr b="1" sz="2800">
                <a:solidFill>
                  <a:srgbClr val="000000"/>
                </a:solidFill>
              </a:rPr>
              <a:t> </a:t>
            </a:r>
            <a:r>
              <a:rPr b="1" sz="2800">
                <a:solidFill>
                  <a:srgbClr val="000000"/>
                </a:solidFill>
              </a:rPr>
              <a:t>P</a:t>
            </a:r>
            <a:r>
              <a:rPr b="1" sz="2800">
                <a:solidFill>
                  <a:srgbClr val="000000"/>
                </a:solidFill>
              </a:rPr>
              <a:t>e</a:t>
            </a:r>
            <a:r>
              <a:rPr b="1" sz="2800">
                <a:solidFill>
                  <a:srgbClr val="000000"/>
                </a:solidFill>
              </a:rPr>
              <a:t>rformance </a:t>
            </a:r>
            <a:r>
              <a:rPr b="1" sz="2800">
                <a:solidFill>
                  <a:srgbClr val="000000"/>
                </a:solidFill>
              </a:rPr>
              <a:t>L</a:t>
            </a:r>
            <a:r>
              <a:rPr b="1" sz="2800">
                <a:solidFill>
                  <a:srgbClr val="000000"/>
                </a:solidFill>
              </a:rPr>
              <a:t>e</a:t>
            </a:r>
            <a:r>
              <a:rPr b="1" sz="2800">
                <a:solidFill>
                  <a:srgbClr val="000000"/>
                </a:solidFill>
              </a:rPr>
              <a:t>v</a:t>
            </a:r>
            <a:r>
              <a:rPr b="1" sz="2800">
                <a:solidFill>
                  <a:srgbClr val="000000"/>
                </a:solidFill>
              </a:rPr>
              <a:t>e</a:t>
            </a:r>
            <a:r>
              <a:rPr b="1" sz="2800">
                <a:solidFill>
                  <a:srgbClr val="000000"/>
                </a:solidFill>
              </a:rPr>
              <a:t>l</a:t>
            </a:r>
            <a:r>
              <a:rPr b="1" sz="2800">
                <a:solidFill>
                  <a:srgbClr val="000000"/>
                </a:solidFill>
              </a:rPr>
              <a:t> </a:t>
            </a:r>
            <a:r>
              <a:rPr b="1" sz="2800">
                <a:solidFill>
                  <a:srgbClr val="000000"/>
                </a:solidFill>
              </a:rPr>
              <a:t>e</a:t>
            </a:r>
            <a:r>
              <a:rPr b="1" sz="2800">
                <a:solidFill>
                  <a:srgbClr val="000000"/>
                </a:solidFill>
              </a:rPr>
              <a:t>t</a:t>
            </a:r>
            <a:r>
              <a:rPr b="1" sz="2800">
                <a:solidFill>
                  <a:srgbClr val="000000"/>
                </a:solidFill>
              </a:rPr>
              <a:t>c</a:t>
            </a:r>
            <a:r>
              <a:rPr b="1" sz="2800">
                <a:solidFill>
                  <a:srgbClr val="000000"/>
                </a:solidFill>
              </a:rPr>
              <a:t>.</a:t>
            </a:r>
            <a:r>
              <a:rPr b="1" sz="2800">
                <a:solidFill>
                  <a:srgbClr val="000000"/>
                </a:solidFill>
              </a:rPr>
              <a:t>.</a:t>
            </a:r>
            <a:r>
              <a:rPr b="1" sz="2800">
                <a:solidFill>
                  <a:srgbClr val="000000"/>
                </a:solidFill>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95" name="object 2"/>
          <p:cNvSpPr txBox="1"/>
          <p:nvPr/>
        </p:nvSpPr>
        <p:spPr>
          <a:xfrm>
            <a:off x="752479" y="6486036"/>
            <a:ext cx="1773561" cy="166371"/>
          </a:xfrm>
          <a:prstGeom prst="rect"/>
        </p:spPr>
        <p:txBody>
          <a:bodyPr bIns="0" lIns="0" rIns="0" rtlCol="0" tIns="0" vert="horz" wrap="square">
            <a:spAutoFit/>
          </a:bodyPr>
          <a:p>
            <a:pPr>
              <a:lnSpc>
                <a:spcPts val="1275"/>
              </a:lnSpc>
            </a:pPr>
            <a:r>
              <a:rPr sz="1100">
                <a:solidFill>
                  <a:srgbClr val="2D83C3"/>
                </a:solidFill>
                <a:latin typeface="Trebuchet MS"/>
                <a:cs typeface="Trebuchet MS"/>
              </a:rPr>
              <a:t>3/21/202</a:t>
            </a:r>
            <a:r>
              <a:rPr sz="1100">
                <a:solidFill>
                  <a:srgbClr val="2D83C3"/>
                </a:solidFill>
                <a:latin typeface="Trebuchet MS"/>
                <a:cs typeface="Trebuchet MS"/>
              </a:rPr>
              <a:t>4</a:t>
            </a:r>
            <a:r>
              <a:rPr sz="1100">
                <a:solidFill>
                  <a:srgbClr val="2D83C3"/>
                </a:solidFill>
                <a:latin typeface="Trebuchet MS"/>
                <a:cs typeface="Trebuchet MS"/>
              </a:rPr>
              <a:t> </a:t>
            </a:r>
            <a:r>
              <a:rPr sz="1100">
                <a:solidFill>
                  <a:srgbClr val="2D83C3"/>
                </a:solidFill>
                <a:latin typeface="Trebuchet MS"/>
                <a:cs typeface="Trebuchet MS"/>
              </a:rPr>
              <a:t> </a:t>
            </a:r>
            <a:r>
              <a:rPr b="1" sz="1100">
                <a:solidFill>
                  <a:srgbClr val="2D83C3"/>
                </a:solidFill>
                <a:latin typeface="Trebuchet MS"/>
                <a:cs typeface="Trebuchet MS"/>
              </a:rPr>
              <a:t>A</a:t>
            </a:r>
            <a:r>
              <a:rPr b="1" sz="1100">
                <a:solidFill>
                  <a:srgbClr val="2D83C3"/>
                </a:solidFill>
                <a:latin typeface="Trebuchet MS"/>
                <a:cs typeface="Trebuchet MS"/>
              </a:rPr>
              <a:t>nnu</a:t>
            </a:r>
            <a:r>
              <a:rPr b="1" sz="1100">
                <a:solidFill>
                  <a:srgbClr val="2D83C3"/>
                </a:solidFill>
                <a:latin typeface="Trebuchet MS"/>
                <a:cs typeface="Trebuchet MS"/>
              </a:rPr>
              <a:t>al</a:t>
            </a:r>
            <a:r>
              <a:rPr b="1" sz="1100">
                <a:solidFill>
                  <a:srgbClr val="2D83C3"/>
                </a:solidFill>
                <a:latin typeface="Trebuchet MS"/>
                <a:cs typeface="Trebuchet MS"/>
              </a:rPr>
              <a:t> </a:t>
            </a:r>
            <a:r>
              <a:rPr b="1" sz="1100">
                <a:solidFill>
                  <a:srgbClr val="2D83C3"/>
                </a:solidFill>
                <a:latin typeface="Trebuchet MS"/>
                <a:cs typeface="Trebuchet MS"/>
              </a:rPr>
              <a:t>R</a:t>
            </a:r>
            <a:r>
              <a:rPr b="1" sz="1100">
                <a:solidFill>
                  <a:srgbClr val="2D83C3"/>
                </a:solidFill>
                <a:latin typeface="Trebuchet MS"/>
                <a:cs typeface="Trebuchet MS"/>
              </a:rPr>
              <a:t>e</a:t>
            </a:r>
            <a:r>
              <a:rPr b="1" sz="1100">
                <a:solidFill>
                  <a:srgbClr val="2D83C3"/>
                </a:solidFill>
                <a:latin typeface="Trebuchet MS"/>
                <a:cs typeface="Trebuchet MS"/>
              </a:rPr>
              <a:t>v</a:t>
            </a:r>
            <a:r>
              <a:rPr b="1" sz="1100">
                <a:solidFill>
                  <a:srgbClr val="2D83C3"/>
                </a:solidFill>
                <a:latin typeface="Trebuchet MS"/>
                <a:cs typeface="Trebuchet MS"/>
              </a:rPr>
              <a:t>i</a:t>
            </a:r>
            <a:r>
              <a:rPr b="1" sz="1100">
                <a:solidFill>
                  <a:srgbClr val="2D83C3"/>
                </a:solidFill>
                <a:latin typeface="Trebuchet MS"/>
                <a:cs typeface="Trebuchet MS"/>
              </a:rPr>
              <a:t>e</a:t>
            </a:r>
            <a:r>
              <a:rPr b="1" sz="1100">
                <a:solidFill>
                  <a:srgbClr val="2D83C3"/>
                </a:solidFill>
                <a:latin typeface="Trebuchet MS"/>
                <a:cs typeface="Trebuchet MS"/>
              </a:rPr>
              <a:t>w</a:t>
            </a:r>
          </a:p>
        </p:txBody>
      </p:sp>
      <p:sp>
        <p:nvSpPr>
          <p:cNvPr id="1048696" name="object 3"/>
          <p:cNvSpPr/>
          <p:nvPr/>
        </p:nvSpPr>
        <p:spPr>
          <a:xfrm>
            <a:off x="9353554" y="536257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pPr/>
          </a:p>
        </p:txBody>
      </p:sp>
      <p:sp>
        <p:nvSpPr>
          <p:cNvPr id="1048697" name="object 4"/>
          <p:cNvSpPr/>
          <p:nvPr/>
        </p:nvSpPr>
        <p:spPr>
          <a:xfrm>
            <a:off x="6696079" y="1695454"/>
            <a:ext cx="314325" cy="323854"/>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pPr/>
          </a:p>
        </p:txBody>
      </p:sp>
      <p:sp>
        <p:nvSpPr>
          <p:cNvPr id="1048698" name="object 5"/>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pPr/>
          </a:p>
        </p:txBody>
      </p:sp>
      <p:pic>
        <p:nvPicPr>
          <p:cNvPr id="2097168" name="object 6"/>
          <p:cNvPicPr>
            <a:picLocks/>
          </p:cNvPicPr>
          <p:nvPr/>
        </p:nvPicPr>
        <p:blipFill>
          <a:blip xmlns:r="http://schemas.openxmlformats.org/officeDocument/2006/relationships" r:embed="rId1" cstate="print"/>
          <a:stretch>
            <a:fillRect/>
          </a:stretch>
        </p:blipFill>
        <p:spPr>
          <a:xfrm>
            <a:off x="66679" y="3381379"/>
            <a:ext cx="2466979" cy="3419470"/>
          </a:xfrm>
          <a:prstGeom prst="rect"/>
        </p:spPr>
      </p:pic>
      <p:sp>
        <p:nvSpPr>
          <p:cNvPr id="1048699" name="object 7"/>
          <p:cNvSpPr txBox="1">
            <a:spLocks noGrp="1"/>
          </p:cNvSpPr>
          <p:nvPr>
            <p:ph type="title"/>
          </p:nvPr>
        </p:nvSpPr>
        <p:spPr>
          <a:xfrm>
            <a:off x="739768" y="654936"/>
            <a:ext cx="8480426" cy="638807"/>
          </a:xfrm>
          <a:prstGeom prst="rect"/>
        </p:spPr>
        <p:txBody>
          <a:bodyPr bIns="0" lIns="0" rIns="0" rtlCol="0" tIns="16510" vert="horz" wrap="square">
            <a:spAutoFit/>
          </a:bodyPr>
          <a:p>
            <a:pPr marL="12696">
              <a:lnSpc>
                <a:spcPct val="100000"/>
              </a:lnSpc>
              <a:spcBef>
                <a:spcPts val="130"/>
              </a:spcBef>
            </a:pPr>
            <a:r>
              <a:rPr sz="4250"/>
              <a:t>THE</a:t>
            </a:r>
            <a:r>
              <a:rPr sz="4250"/>
              <a:t> </a:t>
            </a:r>
            <a:r>
              <a:rPr sz="4250"/>
              <a:t>"</a:t>
            </a:r>
            <a:r>
              <a:rPr sz="4250"/>
              <a:t>WOW</a:t>
            </a:r>
            <a:r>
              <a:rPr sz="4250"/>
              <a:t>"</a:t>
            </a:r>
            <a:r>
              <a:rPr sz="4250"/>
              <a:t> </a:t>
            </a:r>
            <a:r>
              <a:rPr sz="4250"/>
              <a:t>IN</a:t>
            </a:r>
            <a:r>
              <a:rPr sz="4250"/>
              <a:t> </a:t>
            </a:r>
            <a:r>
              <a:rPr sz="4250"/>
              <a:t>OUR</a:t>
            </a:r>
            <a:r>
              <a:rPr sz="4250"/>
              <a:t> </a:t>
            </a:r>
            <a:r>
              <a:rPr sz="4250"/>
              <a:t>SOLUTION</a:t>
            </a:r>
          </a:p>
        </p:txBody>
      </p:sp>
      <p:sp>
        <p:nvSpPr>
          <p:cNvPr id="1048700" name="object 8"/>
          <p:cNvSpPr txBox="1"/>
          <p:nvPr/>
        </p:nvSpPr>
        <p:spPr>
          <a:xfrm>
            <a:off x="11277218" y="6473339"/>
            <a:ext cx="228600" cy="191765"/>
          </a:xfrm>
          <a:prstGeom prst="rect"/>
        </p:spPr>
        <p:txBody>
          <a:bodyPr bIns="0" lIns="0" rIns="0" rtlCol="0" tIns="6985" vert="horz" wrap="square">
            <a:spAutoFit/>
          </a:bodyPr>
          <a:p>
            <a:pPr marL="38104">
              <a:lnSpc>
                <a:spcPct val="100000"/>
              </a:lnSpc>
              <a:spcBef>
                <a:spcPts val="55"/>
              </a:spcBef>
            </a:pPr>
            <a:r>
              <a:rPr sz="1100">
                <a:solidFill>
                  <a:srgbClr val="2D936B"/>
                </a:solidFill>
                <a:latin typeface="Trebuchet MS"/>
                <a:cs typeface="Trebuchet MS"/>
              </a:rPr>
              <a:t>13</a:t>
            </a:r>
          </a:p>
        </p:txBody>
      </p:sp>
      <p:sp>
        <p:nvSpPr>
          <p:cNvPr id="1048701" name="TextBox 8"/>
          <p:cNvSpPr txBox="1"/>
          <p:nvPr/>
        </p:nvSpPr>
        <p:spPr>
          <a:xfrm>
            <a:off x="2743200" y="2354702"/>
            <a:ext cx="8534018" cy="954109"/>
          </a:xfrm>
          <a:prstGeom prst="rect"/>
          <a:noFill/>
        </p:spPr>
        <p:txBody>
          <a:bodyPr rtlCol="0" wrap="square">
            <a:spAutoFit/>
          </a:bodyPr>
          <a:p>
            <a:pPr>
              <a:buFont typeface="Arial"/>
              <a:buChar char="•"/>
            </a:pPr>
          </a:p>
          <a:p>
            <a:pPr/>
          </a:p>
        </p:txBody>
      </p:sp>
      <p:sp>
        <p:nvSpPr>
          <p:cNvPr id="1048702" name=""/>
          <p:cNvSpPr txBox="1"/>
          <p:nvPr/>
        </p:nvSpPr>
        <p:spPr>
          <a:xfrm flipH="1">
            <a:off x="1300162" y="1568960"/>
            <a:ext cx="9063660" cy="3025140"/>
          </a:xfrm>
          <a:prstGeom prst="rect"/>
        </p:spPr>
        <p:txBody>
          <a:bodyPr rtlCol="0" wrap="square">
            <a:spAutoFit/>
          </a:bodyPr>
          <a:p>
            <a:pPr/>
            <a:r>
              <a:rPr b="1" sz="2800">
                <a:solidFill>
                  <a:srgbClr val="000000"/>
                </a:solidFill>
              </a:rPr>
              <a:t>A</a:t>
            </a:r>
            <a:r>
              <a:rPr b="1" sz="2800">
                <a:solidFill>
                  <a:srgbClr val="000000"/>
                </a:solidFill>
              </a:rPr>
              <a:t>D</a:t>
            </a:r>
            <a:r>
              <a:rPr b="1" sz="2800">
                <a:solidFill>
                  <a:srgbClr val="000000"/>
                </a:solidFill>
              </a:rPr>
              <a:t>D</a:t>
            </a:r>
            <a:r>
              <a:rPr b="1" sz="2800">
                <a:solidFill>
                  <a:srgbClr val="000000"/>
                </a:solidFill>
              </a:rPr>
              <a:t>I</a:t>
            </a:r>
            <a:r>
              <a:rPr b="1" sz="2800">
                <a:solidFill>
                  <a:srgbClr val="000000"/>
                </a:solidFill>
              </a:rPr>
              <a:t>T</a:t>
            </a:r>
            <a:r>
              <a:rPr b="1" sz="2800">
                <a:solidFill>
                  <a:srgbClr val="000000"/>
                </a:solidFill>
              </a:rPr>
              <a:t>I</a:t>
            </a:r>
            <a:r>
              <a:rPr b="1" sz="2800">
                <a:solidFill>
                  <a:srgbClr val="000000"/>
                </a:solidFill>
              </a:rPr>
              <a:t>O</a:t>
            </a:r>
            <a:r>
              <a:rPr b="1" sz="2800">
                <a:solidFill>
                  <a:srgbClr val="000000"/>
                </a:solidFill>
              </a:rPr>
              <a:t>N</a:t>
            </a:r>
            <a:r>
              <a:rPr b="1" sz="2800">
                <a:solidFill>
                  <a:srgbClr val="000000"/>
                </a:solidFill>
              </a:rPr>
              <a:t>A</a:t>
            </a:r>
            <a:r>
              <a:rPr b="1" sz="2800">
                <a:solidFill>
                  <a:srgbClr val="000000"/>
                </a:solidFill>
              </a:rPr>
              <a:t>L</a:t>
            </a:r>
            <a:r>
              <a:rPr b="1" sz="2800">
                <a:solidFill>
                  <a:srgbClr val="000000"/>
                </a:solidFill>
              </a:rPr>
              <a:t> </a:t>
            </a:r>
            <a:r>
              <a:rPr b="1" sz="2800">
                <a:solidFill>
                  <a:srgbClr val="000000"/>
                </a:solidFill>
              </a:rPr>
              <a:t>M</a:t>
            </a:r>
            <a:r>
              <a:rPr b="1" sz="2800">
                <a:solidFill>
                  <a:srgbClr val="000000"/>
                </a:solidFill>
              </a:rPr>
              <a:t>E</a:t>
            </a:r>
            <a:r>
              <a:rPr b="1" sz="2800">
                <a:solidFill>
                  <a:srgbClr val="000000"/>
                </a:solidFill>
              </a:rPr>
              <a:t>T</a:t>
            </a:r>
            <a:r>
              <a:rPr b="1" sz="2800">
                <a:solidFill>
                  <a:srgbClr val="000000"/>
                </a:solidFill>
              </a:rPr>
              <a:t>H</a:t>
            </a:r>
            <a:r>
              <a:rPr b="1" sz="2800">
                <a:solidFill>
                  <a:srgbClr val="000000"/>
                </a:solidFill>
              </a:rPr>
              <a:t>O</a:t>
            </a:r>
            <a:r>
              <a:rPr b="1" sz="2800">
                <a:solidFill>
                  <a:srgbClr val="000000"/>
                </a:solidFill>
              </a:rPr>
              <a:t>D</a:t>
            </a:r>
            <a:r>
              <a:rPr b="1" sz="2800">
                <a:solidFill>
                  <a:srgbClr val="000000"/>
                </a:solidFill>
              </a:rPr>
              <a:t> </a:t>
            </a:r>
            <a:r>
              <a:rPr b="1" sz="2800">
                <a:solidFill>
                  <a:srgbClr val="000000"/>
                </a:solidFill>
              </a:rPr>
              <a:t>:</a:t>
            </a:r>
          </a:p>
          <a:p>
            <a:pP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A</a:t>
            </a:r>
            <a:r>
              <a:rPr b="1" sz="2800">
                <a:solidFill>
                  <a:srgbClr val="000000"/>
                </a:solidFill>
              </a:rPr>
              <a:t>D</a:t>
            </a:r>
            <a:r>
              <a:rPr b="1" sz="2800">
                <a:solidFill>
                  <a:srgbClr val="000000"/>
                </a:solidFill>
              </a:rPr>
              <a:t>D</a:t>
            </a:r>
            <a:r>
              <a:rPr b="1" sz="2800">
                <a:solidFill>
                  <a:srgbClr val="000000"/>
                </a:solidFill>
              </a:rPr>
              <a:t>I</a:t>
            </a:r>
            <a:r>
              <a:rPr b="1" sz="2800">
                <a:solidFill>
                  <a:srgbClr val="000000"/>
                </a:solidFill>
              </a:rPr>
              <a:t>N</a:t>
            </a:r>
            <a:r>
              <a:rPr b="1" sz="2800">
                <a:solidFill>
                  <a:srgbClr val="000000"/>
                </a:solidFill>
              </a:rPr>
              <a:t>G </a:t>
            </a:r>
            <a:r>
              <a:rPr b="1" sz="2800">
                <a:solidFill>
                  <a:srgbClr val="000000"/>
                </a:solidFill>
              </a:rPr>
              <a:t>T</a:t>
            </a:r>
            <a:r>
              <a:rPr b="1" sz="2800">
                <a:solidFill>
                  <a:srgbClr val="000000"/>
                </a:solidFill>
              </a:rPr>
              <a:t>H</a:t>
            </a:r>
            <a:r>
              <a:rPr b="1" sz="2800">
                <a:solidFill>
                  <a:srgbClr val="000000"/>
                </a:solidFill>
              </a:rPr>
              <a:t>E</a:t>
            </a:r>
            <a:r>
              <a:rPr b="1" sz="2800">
                <a:solidFill>
                  <a:srgbClr val="000000"/>
                </a:solidFill>
              </a:rPr>
              <a:t> </a:t>
            </a:r>
            <a:r>
              <a:rPr b="1" sz="2800">
                <a:solidFill>
                  <a:srgbClr val="000000"/>
                </a:solidFill>
              </a:rPr>
              <a:t>F</a:t>
            </a:r>
            <a:r>
              <a:rPr b="1" sz="2800">
                <a:solidFill>
                  <a:srgbClr val="000000"/>
                </a:solidFill>
              </a:rPr>
              <a:t>O</a:t>
            </a:r>
            <a:r>
              <a:rPr b="1" sz="2800">
                <a:solidFill>
                  <a:srgbClr val="000000"/>
                </a:solidFill>
              </a:rPr>
              <a:t>R</a:t>
            </a:r>
            <a:r>
              <a:rPr b="1" sz="2800">
                <a:solidFill>
                  <a:srgbClr val="000000"/>
                </a:solidFill>
              </a:rPr>
              <a:t>M</a:t>
            </a:r>
            <a:r>
              <a:rPr b="1" sz="2800">
                <a:solidFill>
                  <a:srgbClr val="000000"/>
                </a:solidFill>
              </a:rPr>
              <a:t>U</a:t>
            </a:r>
            <a:r>
              <a:rPr b="1" sz="2800">
                <a:solidFill>
                  <a:srgbClr val="000000"/>
                </a:solidFill>
              </a:rPr>
              <a:t>LAS </a:t>
            </a:r>
            <a:r>
              <a:rPr b="1" sz="2800">
                <a:solidFill>
                  <a:srgbClr val="000000"/>
                </a:solidFill>
              </a:rPr>
              <a:t>O</a:t>
            </a:r>
            <a:r>
              <a:rPr b="1" sz="2800">
                <a:solidFill>
                  <a:srgbClr val="000000"/>
                </a:solidFill>
              </a:rPr>
              <a:t>F</a:t>
            </a:r>
            <a:r>
              <a:rPr b="1" sz="2800">
                <a:solidFill>
                  <a:srgbClr val="000000"/>
                </a:solidFill>
              </a:rPr>
              <a:t> </a:t>
            </a:r>
            <a:r>
              <a:rPr b="1" sz="2800">
                <a:solidFill>
                  <a:srgbClr val="000000"/>
                </a:solidFill>
              </a:rPr>
              <a:t>P</a:t>
            </a:r>
            <a:r>
              <a:rPr b="1" sz="2800">
                <a:solidFill>
                  <a:srgbClr val="000000"/>
                </a:solidFill>
              </a:rPr>
              <a:t>E</a:t>
            </a:r>
            <a:r>
              <a:rPr b="1" sz="2800">
                <a:solidFill>
                  <a:srgbClr val="000000"/>
                </a:solidFill>
              </a:rPr>
              <a:t>RFORMANCE </a:t>
            </a:r>
            <a:r>
              <a:rPr b="1" sz="2800">
                <a:solidFill>
                  <a:srgbClr val="000000"/>
                </a:solidFill>
              </a:rPr>
              <a:t>L</a:t>
            </a:r>
            <a:r>
              <a:rPr b="1" sz="2800">
                <a:solidFill>
                  <a:srgbClr val="000000"/>
                </a:solidFill>
              </a:rPr>
              <a:t>E</a:t>
            </a:r>
            <a:r>
              <a:rPr b="1" sz="2800">
                <a:solidFill>
                  <a:srgbClr val="000000"/>
                </a:solidFill>
              </a:rPr>
              <a:t>V</a:t>
            </a:r>
            <a:r>
              <a:rPr b="1" sz="2800">
                <a:solidFill>
                  <a:srgbClr val="000000"/>
                </a:solidFill>
              </a:rPr>
              <a:t>E</a:t>
            </a:r>
            <a:r>
              <a:rPr b="1" sz="2800">
                <a:solidFill>
                  <a:srgbClr val="000000"/>
                </a:solidFill>
              </a:rPr>
              <a:t>L</a:t>
            </a:r>
            <a:r>
              <a:rPr b="1" sz="2800">
                <a:solidFill>
                  <a:srgbClr val="000000"/>
                </a:solidFill>
              </a:rPr>
              <a:t> </a:t>
            </a:r>
            <a:r>
              <a:rPr b="1" sz="2800">
                <a:solidFill>
                  <a:srgbClr val="000000"/>
                </a:solidFill>
              </a:rPr>
              <a:t>.</a:t>
            </a:r>
            <a:r>
              <a:rPr b="1" sz="2800">
                <a:solidFill>
                  <a:srgbClr val="000000"/>
                </a:solidFill>
              </a:rPr>
              <a:t> </a:t>
            </a:r>
          </a:p>
          <a:p>
            <a:pP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P</a:t>
            </a:r>
            <a:r>
              <a:rPr b="1" sz="2800">
                <a:solidFill>
                  <a:srgbClr val="000000"/>
                </a:solidFill>
              </a:rPr>
              <a:t>E</a:t>
            </a:r>
            <a:r>
              <a:rPr b="1" sz="2800">
                <a:solidFill>
                  <a:srgbClr val="000000"/>
                </a:solidFill>
              </a:rPr>
              <a:t>RFORMANCE </a:t>
            </a:r>
            <a:r>
              <a:rPr b="1" sz="2800">
                <a:solidFill>
                  <a:srgbClr val="000000"/>
                </a:solidFill>
              </a:rPr>
              <a:t>L</a:t>
            </a:r>
            <a:r>
              <a:rPr b="1" sz="2800">
                <a:solidFill>
                  <a:srgbClr val="000000"/>
                </a:solidFill>
              </a:rPr>
              <a:t>E</a:t>
            </a:r>
            <a:r>
              <a:rPr b="1" sz="2800">
                <a:solidFill>
                  <a:srgbClr val="000000"/>
                </a:solidFill>
              </a:rPr>
              <a:t>V</a:t>
            </a:r>
            <a:r>
              <a:rPr b="1" sz="2800">
                <a:solidFill>
                  <a:srgbClr val="000000"/>
                </a:solidFill>
              </a:rPr>
              <a:t>E</a:t>
            </a:r>
            <a:r>
              <a:rPr b="1" sz="2800">
                <a:solidFill>
                  <a:srgbClr val="000000"/>
                </a:solidFill>
              </a:rPr>
              <a:t>L</a:t>
            </a:r>
            <a:r>
              <a:rPr b="1" sz="2800">
                <a:solidFill>
                  <a:srgbClr val="000000"/>
                </a:solidFill>
              </a:rPr>
              <a:t> </a:t>
            </a:r>
            <a:r>
              <a:rPr b="1" sz="2800">
                <a:solidFill>
                  <a:srgbClr val="000000"/>
                </a:solidFill>
              </a:rPr>
              <a:t>=</a:t>
            </a:r>
            <a:r>
              <a:rPr b="1" sz="2800">
                <a:solidFill>
                  <a:srgbClr val="000000"/>
                </a:solidFill>
              </a:rPr>
              <a:t> </a:t>
            </a:r>
            <a:r>
              <a:rPr b="1" sz="2800">
                <a:solidFill>
                  <a:srgbClr val="000000"/>
                </a:solidFill>
              </a:rPr>
              <a:t>I</a:t>
            </a:r>
            <a:r>
              <a:rPr b="1" sz="2800">
                <a:solidFill>
                  <a:srgbClr val="000000"/>
                </a:solidFill>
              </a:rPr>
              <a:t>F</a:t>
            </a:r>
            <a:r>
              <a:rPr b="1" sz="2800">
                <a:solidFill>
                  <a:srgbClr val="000000"/>
                </a:solidFill>
              </a:rPr>
              <a:t>S</a:t>
            </a:r>
            <a:r>
              <a:rPr b="1" sz="2800">
                <a:solidFill>
                  <a:srgbClr val="000000"/>
                </a:solidFill>
              </a:rPr>
              <a:t>(</a:t>
            </a:r>
            <a:r>
              <a:rPr b="1" sz="2800">
                <a:solidFill>
                  <a:srgbClr val="000000"/>
                </a:solidFill>
              </a:rPr>
              <a:t>Z</a:t>
            </a:r>
            <a:r>
              <a:rPr b="1" sz="2800">
                <a:solidFill>
                  <a:srgbClr val="000000"/>
                </a:solidFill>
              </a:rPr>
              <a:t>8</a:t>
            </a:r>
            <a:r>
              <a:rPr b="1" sz="2800">
                <a:solidFill>
                  <a:srgbClr val="000000"/>
                </a:solidFill>
              </a:rPr>
              <a:t>&gt;</a:t>
            </a:r>
            <a:r>
              <a:rPr b="1" sz="2800">
                <a:solidFill>
                  <a:srgbClr val="000000"/>
                </a:solidFill>
              </a:rPr>
              <a:t>=</a:t>
            </a:r>
            <a:r>
              <a:rPr b="1" sz="2800">
                <a:solidFill>
                  <a:srgbClr val="000000"/>
                </a:solidFill>
              </a:rPr>
              <a:t>5</a:t>
            </a:r>
            <a:r>
              <a:rPr b="1" sz="2800">
                <a:solidFill>
                  <a:srgbClr val="000000"/>
                </a:solidFill>
              </a:rPr>
              <a:t>,</a:t>
            </a:r>
            <a:r>
              <a:rPr b="1" sz="2800">
                <a:solidFill>
                  <a:srgbClr val="000000"/>
                </a:solidFill>
              </a:rPr>
              <a:t>"</a:t>
            </a:r>
            <a:r>
              <a:rPr b="1" sz="2800">
                <a:solidFill>
                  <a:srgbClr val="000000"/>
                </a:solidFill>
              </a:rPr>
              <a:t>V</a:t>
            </a:r>
            <a:r>
              <a:rPr b="1" sz="2800">
                <a:solidFill>
                  <a:srgbClr val="000000"/>
                </a:solidFill>
              </a:rPr>
              <a:t>E</a:t>
            </a:r>
            <a:r>
              <a:rPr b="1" sz="2800">
                <a:solidFill>
                  <a:srgbClr val="000000"/>
                </a:solidFill>
              </a:rPr>
              <a:t>R</a:t>
            </a:r>
            <a:r>
              <a:rPr b="1" sz="2800">
                <a:solidFill>
                  <a:srgbClr val="000000"/>
                </a:solidFill>
              </a:rPr>
              <a:t>Y</a:t>
            </a:r>
            <a:r>
              <a:rPr b="1" sz="2800">
                <a:solidFill>
                  <a:srgbClr val="000000"/>
                </a:solidFill>
              </a:rPr>
              <a:t> </a:t>
            </a:r>
            <a:r>
              <a:rPr b="1" sz="2800">
                <a:solidFill>
                  <a:srgbClr val="000000"/>
                </a:solidFill>
              </a:rPr>
              <a:t>H</a:t>
            </a:r>
            <a:r>
              <a:rPr b="1" sz="2800">
                <a:solidFill>
                  <a:srgbClr val="000000"/>
                </a:solidFill>
              </a:rPr>
              <a:t>I</a:t>
            </a:r>
            <a:r>
              <a:rPr b="1" sz="2800">
                <a:solidFill>
                  <a:srgbClr val="000000"/>
                </a:solidFill>
              </a:rPr>
              <a:t>G</a:t>
            </a:r>
            <a:r>
              <a:rPr b="1" sz="2800">
                <a:solidFill>
                  <a:srgbClr val="000000"/>
                </a:solidFill>
              </a:rPr>
              <a:t>H</a:t>
            </a:r>
            <a:r>
              <a:rPr b="1" sz="2800">
                <a:solidFill>
                  <a:srgbClr val="000000"/>
                </a:solidFill>
              </a:rPr>
              <a:t>"</a:t>
            </a:r>
            <a:r>
              <a:rPr b="1" sz="2800">
                <a:solidFill>
                  <a:srgbClr val="000000"/>
                </a:solidFill>
              </a:rPr>
              <a:t>,</a:t>
            </a:r>
            <a:r>
              <a:rPr b="1" sz="2800">
                <a:solidFill>
                  <a:srgbClr val="000000"/>
                </a:solidFill>
              </a:rPr>
              <a:t>Z</a:t>
            </a:r>
            <a:r>
              <a:rPr b="1" sz="2800">
                <a:solidFill>
                  <a:srgbClr val="000000"/>
                </a:solidFill>
              </a:rPr>
              <a:t>&gt;</a:t>
            </a:r>
            <a:r>
              <a:rPr b="1" sz="2800">
                <a:solidFill>
                  <a:srgbClr val="000000"/>
                </a:solidFill>
              </a:rPr>
              <a:t>=</a:t>
            </a:r>
            <a:r>
              <a:rPr b="1" sz="2800">
                <a:solidFill>
                  <a:srgbClr val="000000"/>
                </a:solidFill>
              </a:rPr>
              <a:t>4</a:t>
            </a:r>
            <a:r>
              <a:rPr b="1" sz="2800">
                <a:solidFill>
                  <a:srgbClr val="000000"/>
                </a:solidFill>
              </a:rPr>
              <a:t>,</a:t>
            </a:r>
            <a:r>
              <a:rPr b="1" sz="2800">
                <a:solidFill>
                  <a:srgbClr val="000000"/>
                </a:solidFill>
              </a:rPr>
              <a:t>"</a:t>
            </a:r>
            <a:r>
              <a:rPr b="1" sz="2800">
                <a:solidFill>
                  <a:srgbClr val="000000"/>
                </a:solidFill>
              </a:rPr>
              <a:t>H</a:t>
            </a:r>
            <a:r>
              <a:rPr b="1" sz="2800">
                <a:solidFill>
                  <a:srgbClr val="000000"/>
                </a:solidFill>
              </a:rPr>
              <a:t>I</a:t>
            </a:r>
            <a:r>
              <a:rPr b="1" sz="2800">
                <a:solidFill>
                  <a:srgbClr val="000000"/>
                </a:solidFill>
              </a:rPr>
              <a:t>G</a:t>
            </a:r>
            <a:r>
              <a:rPr b="1" sz="2800">
                <a:solidFill>
                  <a:srgbClr val="000000"/>
                </a:solidFill>
              </a:rPr>
              <a:t>H</a:t>
            </a:r>
            <a:r>
              <a:rPr b="1" sz="2800">
                <a:solidFill>
                  <a:srgbClr val="000000"/>
                </a:solidFill>
              </a:rPr>
              <a:t>"</a:t>
            </a:r>
            <a:r>
              <a:rPr b="1" sz="2800">
                <a:solidFill>
                  <a:srgbClr val="000000"/>
                </a:solidFill>
              </a:rPr>
              <a:t>,</a:t>
            </a:r>
            <a:r>
              <a:rPr b="1" sz="2800">
                <a:solidFill>
                  <a:srgbClr val="000000"/>
                </a:solidFill>
              </a:rPr>
              <a:t>Z</a:t>
            </a:r>
            <a:r>
              <a:rPr b="1" sz="2800">
                <a:solidFill>
                  <a:srgbClr val="000000"/>
                </a:solidFill>
              </a:rPr>
              <a:t>&gt;</a:t>
            </a:r>
            <a:r>
              <a:rPr b="1" sz="2800">
                <a:solidFill>
                  <a:srgbClr val="000000"/>
                </a:solidFill>
              </a:rPr>
              <a:t>=</a:t>
            </a:r>
            <a:r>
              <a:rPr b="1" sz="2800">
                <a:solidFill>
                  <a:srgbClr val="000000"/>
                </a:solidFill>
              </a:rPr>
              <a:t>3</a:t>
            </a:r>
            <a:r>
              <a:rPr b="1" sz="2800">
                <a:solidFill>
                  <a:srgbClr val="000000"/>
                </a:solidFill>
              </a:rPr>
              <a:t>,</a:t>
            </a:r>
            <a:r>
              <a:rPr b="1" sz="2800">
                <a:solidFill>
                  <a:srgbClr val="000000"/>
                </a:solidFill>
              </a:rPr>
              <a:t>2</a:t>
            </a:r>
            <a:r>
              <a:rPr b="1" sz="2800">
                <a:solidFill>
                  <a:srgbClr val="000000"/>
                </a:solidFill>
              </a:rPr>
              <a:t>,</a:t>
            </a:r>
            <a:r>
              <a:rPr b="1" sz="2800">
                <a:solidFill>
                  <a:srgbClr val="000000"/>
                </a:solidFill>
              </a:rPr>
              <a:t>1</a:t>
            </a:r>
            <a:r>
              <a:rPr b="1" sz="2800">
                <a:solidFill>
                  <a:srgbClr val="000000"/>
                </a:solidFill>
              </a:rPr>
              <a:t>,</a:t>
            </a:r>
            <a:r>
              <a:rPr b="1" sz="2800">
                <a:solidFill>
                  <a:srgbClr val="000000"/>
                </a:solidFill>
              </a:rPr>
              <a:t>"</a:t>
            </a:r>
            <a:r>
              <a:rPr b="1" sz="2800">
                <a:solidFill>
                  <a:srgbClr val="000000"/>
                </a:solidFill>
              </a:rPr>
              <a:t>M</a:t>
            </a:r>
            <a:r>
              <a:rPr b="1" sz="2800">
                <a:solidFill>
                  <a:srgbClr val="000000"/>
                </a:solidFill>
              </a:rPr>
              <a:t>E</a:t>
            </a:r>
            <a:r>
              <a:rPr b="1" sz="2800">
                <a:solidFill>
                  <a:srgbClr val="000000"/>
                </a:solidFill>
              </a:rPr>
              <a:t>D</a:t>
            </a:r>
            <a:r>
              <a:rPr b="1" sz="2800">
                <a:solidFill>
                  <a:srgbClr val="000000"/>
                </a:solidFill>
              </a:rPr>
              <a:t>,</a:t>
            </a:r>
            <a:r>
              <a:rPr b="1" sz="2800">
                <a:solidFill>
                  <a:srgbClr val="000000"/>
                </a:solidFill>
              </a:rPr>
              <a:t>T</a:t>
            </a:r>
            <a:r>
              <a:rPr b="1" sz="2800">
                <a:solidFill>
                  <a:srgbClr val="000000"/>
                </a:solidFill>
              </a:rPr>
              <a:t>R</a:t>
            </a:r>
            <a:r>
              <a:rPr b="1" sz="2800">
                <a:solidFill>
                  <a:srgbClr val="000000"/>
                </a:solidFill>
              </a:rPr>
              <a:t>U</a:t>
            </a:r>
            <a:r>
              <a:rPr b="1" sz="2800">
                <a:solidFill>
                  <a:srgbClr val="000000"/>
                </a:solidFill>
              </a:rPr>
              <a:t>E</a:t>
            </a:r>
            <a:r>
              <a:rPr b="1" sz="2800">
                <a:solidFill>
                  <a:srgbClr val="000000"/>
                </a:solidFill>
              </a:rPr>
              <a:t>,</a:t>
            </a:r>
            <a:r>
              <a:rPr b="1" sz="2800">
                <a:solidFill>
                  <a:srgbClr val="000000"/>
                </a:solidFill>
              </a:rPr>
              <a:t>L</a:t>
            </a:r>
            <a:r>
              <a:rPr b="1" sz="2800">
                <a:solidFill>
                  <a:srgbClr val="000000"/>
                </a:solidFill>
              </a:rPr>
              <a:t>O</a:t>
            </a:r>
            <a:r>
              <a:rPr b="1" sz="2800">
                <a:solidFill>
                  <a:srgbClr val="000000"/>
                </a:solidFill>
              </a:rPr>
              <a:t>W</a:t>
            </a:r>
            <a:r>
              <a:rPr b="1" sz="2800">
                <a:solidFill>
                  <a:srgbClr val="000000"/>
                </a:solidFill>
              </a:rPr>
              <a:t> </a:t>
            </a:r>
            <a:r>
              <a:rPr b="1" sz="2800">
                <a:solidFill>
                  <a:srgbClr val="000000"/>
                </a:solidFill>
              </a:rPr>
              <a:t>.</a:t>
            </a:r>
          </a:p>
          <a:p>
            <a:pP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I</a:t>
            </a:r>
            <a:r>
              <a:rPr b="1" sz="2800">
                <a:solidFill>
                  <a:srgbClr val="000000"/>
                </a:solidFill>
              </a:rPr>
              <a:t>t</a:t>
            </a:r>
            <a:r>
              <a:rPr b="1" sz="2800">
                <a:solidFill>
                  <a:srgbClr val="000000"/>
                </a:solidFill>
              </a:rPr>
              <a:t>'s</a:t>
            </a:r>
            <a:r>
              <a:rPr b="1" sz="2800">
                <a:solidFill>
                  <a:srgbClr val="000000"/>
                </a:solidFill>
              </a:rPr>
              <a:t> </a:t>
            </a:r>
            <a:r>
              <a:rPr b="1" sz="2800">
                <a:solidFill>
                  <a:srgbClr val="000000"/>
                </a:solidFill>
              </a:rPr>
              <a:t>v</a:t>
            </a:r>
            <a:r>
              <a:rPr b="1" sz="2800">
                <a:solidFill>
                  <a:srgbClr val="000000"/>
                </a:solidFill>
              </a:rPr>
              <a:t>e</a:t>
            </a:r>
            <a:r>
              <a:rPr b="1" sz="2800">
                <a:solidFill>
                  <a:srgbClr val="000000"/>
                </a:solidFill>
              </a:rPr>
              <a:t>r</a:t>
            </a:r>
            <a:r>
              <a:rPr b="1" sz="2800">
                <a:solidFill>
                  <a:srgbClr val="000000"/>
                </a:solidFill>
              </a:rPr>
              <a:t>y</a:t>
            </a:r>
            <a:r>
              <a:rPr b="1" sz="2800">
                <a:solidFill>
                  <a:srgbClr val="000000"/>
                </a:solidFill>
              </a:rPr>
              <a:t> </a:t>
            </a:r>
            <a:r>
              <a:rPr b="1" sz="2800">
                <a:solidFill>
                  <a:srgbClr val="000000"/>
                </a:solidFill>
              </a:rPr>
              <a:t>U</a:t>
            </a:r>
            <a:r>
              <a:rPr b="1" sz="2800">
                <a:solidFill>
                  <a:srgbClr val="000000"/>
                </a:solidFill>
              </a:rPr>
              <a:t>s</a:t>
            </a:r>
            <a:r>
              <a:rPr b="1" sz="2800">
                <a:solidFill>
                  <a:srgbClr val="000000"/>
                </a:solidFill>
              </a:rPr>
              <a:t>e</a:t>
            </a:r>
            <a:r>
              <a:rPr b="1" sz="2800">
                <a:solidFill>
                  <a:srgbClr val="000000"/>
                </a:solidFill>
              </a:rPr>
              <a:t>ful</a:t>
            </a:r>
            <a:r>
              <a:rPr b="1" sz="2800">
                <a:solidFill>
                  <a:srgbClr val="000000"/>
                </a:solidFill>
              </a:rPr>
              <a:t> t</a:t>
            </a:r>
            <a:r>
              <a:rPr b="1" sz="2800">
                <a:solidFill>
                  <a:srgbClr val="000000"/>
                </a:solidFill>
              </a:rPr>
              <a:t>o</a:t>
            </a:r>
            <a:r>
              <a:rPr b="1" sz="2800">
                <a:solidFill>
                  <a:srgbClr val="000000"/>
                </a:solidFill>
              </a:rPr>
              <a:t> </a:t>
            </a:r>
            <a:r>
              <a:rPr b="1" sz="2800">
                <a:solidFill>
                  <a:srgbClr val="000000"/>
                </a:solidFill>
              </a:rPr>
              <a:t>I</a:t>
            </a:r>
            <a:r>
              <a:rPr b="1" sz="2800">
                <a:solidFill>
                  <a:srgbClr val="000000"/>
                </a:solidFill>
              </a:rPr>
              <a:t>d</a:t>
            </a:r>
            <a:r>
              <a:rPr b="1" sz="2800">
                <a:solidFill>
                  <a:srgbClr val="000000"/>
                </a:solidFill>
              </a:rPr>
              <a:t>e</a:t>
            </a:r>
            <a:r>
              <a:rPr b="1" sz="2800">
                <a:solidFill>
                  <a:srgbClr val="000000"/>
                </a:solidFill>
              </a:rPr>
              <a:t>ntify</a:t>
            </a:r>
            <a:r>
              <a:rPr b="1" sz="2800">
                <a:solidFill>
                  <a:srgbClr val="000000"/>
                </a:solidFill>
              </a:rPr>
              <a:t> t</a:t>
            </a:r>
            <a:r>
              <a:rPr b="1" sz="2800">
                <a:solidFill>
                  <a:srgbClr val="000000"/>
                </a:solidFill>
              </a:rPr>
              <a:t>h</a:t>
            </a:r>
            <a:r>
              <a:rPr b="1" sz="2800">
                <a:solidFill>
                  <a:srgbClr val="000000"/>
                </a:solidFill>
              </a:rPr>
              <a:t>e</a:t>
            </a:r>
            <a:r>
              <a:rPr b="1" sz="2800">
                <a:solidFill>
                  <a:srgbClr val="000000"/>
                </a:solidFill>
              </a:rPr>
              <a:t> </a:t>
            </a:r>
            <a:r>
              <a:rPr b="1" sz="2800">
                <a:solidFill>
                  <a:srgbClr val="000000"/>
                </a:solidFill>
              </a:rPr>
              <a:t>E</a:t>
            </a:r>
            <a:r>
              <a:rPr b="1" sz="2800">
                <a:solidFill>
                  <a:srgbClr val="000000"/>
                </a:solidFill>
              </a:rPr>
              <a:t>m</a:t>
            </a:r>
            <a:r>
              <a:rPr b="1" sz="2800">
                <a:solidFill>
                  <a:srgbClr val="000000"/>
                </a:solidFill>
              </a:rPr>
              <a:t>p</a:t>
            </a:r>
            <a:r>
              <a:rPr b="1" sz="2800">
                <a:solidFill>
                  <a:srgbClr val="000000"/>
                </a:solidFill>
              </a:rPr>
              <a:t>l</a:t>
            </a:r>
            <a:r>
              <a:rPr b="1" sz="2800">
                <a:solidFill>
                  <a:srgbClr val="000000"/>
                </a:solidFill>
              </a:rPr>
              <a:t>oyee</a:t>
            </a:r>
            <a:r>
              <a:rPr b="1" sz="2800">
                <a:solidFill>
                  <a:srgbClr val="000000"/>
                </a:solidFill>
              </a:rPr>
              <a:t> P</a:t>
            </a:r>
            <a:r>
              <a:rPr b="1" sz="2800">
                <a:solidFill>
                  <a:srgbClr val="000000"/>
                </a:solidFill>
              </a:rPr>
              <a:t>e</a:t>
            </a:r>
            <a:r>
              <a:rPr b="1" sz="2800">
                <a:solidFill>
                  <a:srgbClr val="000000"/>
                </a:solidFill>
              </a:rPr>
              <a:t>r</a:t>
            </a:r>
            <a:r>
              <a:rPr b="1" sz="2800">
                <a:solidFill>
                  <a:srgbClr val="000000"/>
                </a:solidFill>
              </a:rPr>
              <a:t>formance</a:t>
            </a:r>
            <a:r>
              <a:rPr b="1" sz="2800">
                <a:solidFill>
                  <a:srgbClr val="000000"/>
                </a:solidFill>
              </a:rPr>
              <a:t> </a:t>
            </a:r>
            <a:r>
              <a:rPr b="1" sz="2800">
                <a:solidFill>
                  <a:srgbClr val="000000"/>
                </a:solidFill>
              </a:rPr>
              <a:t>L</a:t>
            </a:r>
            <a:r>
              <a:rPr b="1" sz="2800">
                <a:solidFill>
                  <a:srgbClr val="000000"/>
                </a:solidFill>
              </a:rPr>
              <a:t>e</a:t>
            </a:r>
            <a:r>
              <a:rPr b="1" sz="2800">
                <a:solidFill>
                  <a:srgbClr val="000000"/>
                </a:solidFill>
              </a:rPr>
              <a:t>v</a:t>
            </a:r>
            <a:r>
              <a:rPr b="1" sz="2800">
                <a:solidFill>
                  <a:srgbClr val="000000"/>
                </a:solidFill>
              </a:rPr>
              <a:t>e</a:t>
            </a:r>
            <a:r>
              <a:rPr b="1" sz="2800">
                <a:solidFill>
                  <a:srgbClr val="000000"/>
                </a:solidFill>
              </a:rPr>
              <a:t>l</a:t>
            </a:r>
            <a:r>
              <a:rPr b="1" sz="2800">
                <a:solidFill>
                  <a:srgbClr val="000000"/>
                </a:solidFill>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13" name="object 5"/>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pPr/>
          </a:p>
        </p:txBody>
      </p:sp>
      <p:pic>
        <p:nvPicPr>
          <p:cNvPr id="2097153" name="object 6"/>
          <p:cNvPicPr>
            <a:picLocks/>
          </p:cNvPicPr>
          <p:nvPr/>
        </p:nvPicPr>
        <p:blipFill>
          <a:blip xmlns:r="http://schemas.openxmlformats.org/officeDocument/2006/relationships" r:embed="rId1" cstate="print"/>
          <a:stretch>
            <a:fillRect/>
          </a:stretch>
        </p:blipFill>
        <p:spPr>
          <a:xfrm>
            <a:off x="1666879" y="6467479"/>
            <a:ext cx="76195" cy="177798"/>
          </a:xfrm>
          <a:prstGeom prst="rect"/>
        </p:spPr>
      </p:pic>
      <p:sp>
        <p:nvSpPr>
          <p:cNvPr id="1048614" name="object 9"/>
          <p:cNvSpPr txBox="1"/>
          <p:nvPr/>
        </p:nvSpPr>
        <p:spPr>
          <a:xfrm>
            <a:off x="11277218" y="6473339"/>
            <a:ext cx="228600" cy="191765"/>
          </a:xfrm>
          <a:prstGeom prst="rect"/>
        </p:spPr>
        <p:txBody>
          <a:bodyPr bIns="0" lIns="0" rIns="0" rtlCol="0" tIns="6985" vert="horz" wrap="square">
            <a:spAutoFit/>
          </a:bodyPr>
          <a:p>
            <a:pPr marL="38104">
              <a:lnSpc>
                <a:spcPct val="100000"/>
              </a:lnSpc>
              <a:spcBef>
                <a:spcPts val="55"/>
              </a:spcBef>
            </a:pPr>
            <a:r>
              <a:rPr sz="1100">
                <a:solidFill>
                  <a:srgbClr val="2D936B"/>
                </a:solidFill>
                <a:latin typeface="Trebuchet MS"/>
                <a:cs typeface="Trebuchet MS"/>
              </a:rPr>
              <a:t>14</a:t>
            </a:r>
          </a:p>
        </p:txBody>
      </p:sp>
      <p:sp>
        <p:nvSpPr>
          <p:cNvPr id="1048615" name="object 8"/>
          <p:cNvSpPr txBox="1"/>
          <p:nvPr/>
        </p:nvSpPr>
        <p:spPr>
          <a:xfrm>
            <a:off x="739768" y="291149"/>
            <a:ext cx="4481545" cy="737229"/>
          </a:xfrm>
          <a:prstGeom prst="rect"/>
        </p:spPr>
        <p:txBody>
          <a:bodyPr bIns="0" lIns="0" rIns="0" rtlCol="0" tIns="13335" vert="horz" wrap="square">
            <a:spAutoFit/>
          </a:bodyPr>
          <a:p>
            <a:pPr marL="12696">
              <a:lnSpc>
                <a:spcPct val="100000"/>
              </a:lnSpc>
              <a:spcBef>
                <a:spcPts val="105"/>
              </a:spcBef>
            </a:pPr>
            <a:r>
              <a:rPr b="1" sz="4800">
                <a:latin typeface="Trebuchet MS"/>
                <a:cs typeface="Trebuchet MS"/>
              </a:rPr>
              <a:t>M</a:t>
            </a:r>
            <a:r>
              <a:rPr b="1" sz="4800">
                <a:latin typeface="Trebuchet MS"/>
                <a:cs typeface="Trebuchet MS"/>
              </a:rPr>
              <a:t>O</a:t>
            </a:r>
            <a:r>
              <a:rPr b="1" sz="4800">
                <a:latin typeface="Trebuchet MS"/>
                <a:cs typeface="Trebuchet MS"/>
              </a:rPr>
              <a:t>D</a:t>
            </a:r>
            <a:r>
              <a:rPr b="1" sz="4800">
                <a:latin typeface="Trebuchet MS"/>
                <a:cs typeface="Trebuchet MS"/>
              </a:rPr>
              <a:t>E</a:t>
            </a:r>
            <a:r>
              <a:rPr b="1" sz="4800">
                <a:latin typeface="Trebuchet MS"/>
                <a:cs typeface="Trebuchet MS"/>
              </a:rPr>
              <a:t>LL</a:t>
            </a:r>
            <a:r>
              <a:rPr b="1" sz="4800">
                <a:latin typeface="Trebuchet MS"/>
                <a:cs typeface="Trebuchet MS"/>
              </a:rPr>
              <a:t>I</a:t>
            </a:r>
            <a:r>
              <a:rPr b="1" sz="4800">
                <a:latin typeface="Trebuchet MS"/>
                <a:cs typeface="Trebuchet MS"/>
              </a:rPr>
              <a:t>N</a:t>
            </a:r>
            <a:r>
              <a:rPr b="1" sz="4800">
                <a:latin typeface="Trebuchet MS"/>
                <a:cs typeface="Trebuchet MS"/>
              </a:rPr>
              <a:t>G</a:t>
            </a:r>
          </a:p>
        </p:txBody>
      </p:sp>
      <p:sp>
        <p:nvSpPr>
          <p:cNvPr id="1048616" name="object 3"/>
          <p:cNvSpPr/>
          <p:nvPr/>
        </p:nvSpPr>
        <p:spPr>
          <a:xfrm>
            <a:off x="10058400" y="52513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pPr/>
          </a:p>
        </p:txBody>
      </p:sp>
      <p:sp>
        <p:nvSpPr>
          <p:cNvPr id="1048617" name=""/>
          <p:cNvSpPr txBox="1"/>
          <p:nvPr/>
        </p:nvSpPr>
        <p:spPr>
          <a:xfrm>
            <a:off x="1221316" y="982335"/>
            <a:ext cx="9727122" cy="4701536"/>
          </a:xfrm>
          <a:prstGeom prst="rect"/>
        </p:spPr>
        <p:txBody>
          <a:bodyPr rtlCol="0" wrap="square">
            <a:spAutoFit/>
          </a:bodyPr>
          <a:p>
            <a:pPr/>
            <a:r>
              <a:rPr b="1" sz="2800">
                <a:solidFill>
                  <a:srgbClr val="000000"/>
                </a:solidFill>
              </a:rPr>
              <a:t>D</a:t>
            </a:r>
            <a:r>
              <a:rPr b="1" sz="2800">
                <a:solidFill>
                  <a:srgbClr val="000000"/>
                </a:solidFill>
              </a:rPr>
              <a:t>A</a:t>
            </a:r>
            <a:r>
              <a:rPr b="1" sz="2800">
                <a:solidFill>
                  <a:srgbClr val="000000"/>
                </a:solidFill>
              </a:rPr>
              <a:t>T</a:t>
            </a:r>
            <a:r>
              <a:rPr b="1" sz="2800">
                <a:solidFill>
                  <a:srgbClr val="000000"/>
                </a:solidFill>
              </a:rPr>
              <a:t>A</a:t>
            </a:r>
            <a:r>
              <a:rPr b="1" sz="2800">
                <a:solidFill>
                  <a:srgbClr val="000000"/>
                </a:solidFill>
              </a:rPr>
              <a:t> </a:t>
            </a:r>
            <a:r>
              <a:rPr b="1" sz="2800">
                <a:solidFill>
                  <a:srgbClr val="000000"/>
                </a:solidFill>
              </a:rPr>
              <a:t>C</a:t>
            </a:r>
            <a:r>
              <a:rPr b="1" sz="2800">
                <a:solidFill>
                  <a:srgbClr val="000000"/>
                </a:solidFill>
              </a:rPr>
              <a:t>O</a:t>
            </a:r>
            <a:r>
              <a:rPr b="1" sz="2800">
                <a:solidFill>
                  <a:srgbClr val="000000"/>
                </a:solidFill>
              </a:rPr>
              <a:t>L</a:t>
            </a:r>
            <a:r>
              <a:rPr b="1" sz="2800">
                <a:solidFill>
                  <a:srgbClr val="000000"/>
                </a:solidFill>
              </a:rPr>
              <a:t>L</a:t>
            </a:r>
            <a:r>
              <a:rPr b="1" sz="2800">
                <a:solidFill>
                  <a:srgbClr val="000000"/>
                </a:solidFill>
              </a:rPr>
              <a:t>ECTION </a:t>
            </a:r>
            <a:r>
              <a:rPr b="1" sz="2800">
                <a:solidFill>
                  <a:srgbClr val="000000"/>
                </a:solidFill>
              </a:rPr>
              <a:t>;</a:t>
            </a:r>
          </a:p>
          <a:p>
            <a:pPr/>
            <a:r>
              <a:rPr b="1" sz="2800">
                <a:solidFill>
                  <a:srgbClr val="000000"/>
                </a:solidFill>
              </a:rPr>
              <a:t> </a:t>
            </a:r>
            <a:r>
              <a:rPr b="1" sz="2800">
                <a:solidFill>
                  <a:srgbClr val="000000"/>
                </a:solidFill>
              </a:rPr>
              <a:t>1</a:t>
            </a:r>
            <a:r>
              <a:rPr b="1" sz="2800">
                <a:solidFill>
                  <a:srgbClr val="000000"/>
                </a:solidFill>
              </a:rPr>
              <a:t>)</a:t>
            </a:r>
            <a:r>
              <a:rPr b="1" sz="2800">
                <a:solidFill>
                  <a:srgbClr val="000000"/>
                </a:solidFill>
              </a:rPr>
              <a:t> </a:t>
            </a:r>
            <a:r>
              <a:rPr b="1" sz="2800">
                <a:solidFill>
                  <a:srgbClr val="000000"/>
                </a:solidFill>
              </a:rPr>
              <a:t>KAGGALE</a:t>
            </a:r>
          </a:p>
          <a:p>
            <a:pPr/>
            <a:r>
              <a:rPr b="1" sz="2800">
                <a:solidFill>
                  <a:srgbClr val="000000"/>
                </a:solidFill>
              </a:rPr>
              <a:t> </a:t>
            </a:r>
            <a:r>
              <a:rPr b="1" sz="2800">
                <a:solidFill>
                  <a:srgbClr val="000000"/>
                </a:solidFill>
              </a:rPr>
              <a:t>2</a:t>
            </a:r>
            <a:r>
              <a:rPr b="1" sz="2800">
                <a:solidFill>
                  <a:srgbClr val="000000"/>
                </a:solidFill>
              </a:rPr>
              <a:t>)</a:t>
            </a:r>
            <a:r>
              <a:rPr b="1" sz="2800">
                <a:solidFill>
                  <a:srgbClr val="000000"/>
                </a:solidFill>
              </a:rPr>
              <a:t> </a:t>
            </a:r>
            <a:r>
              <a:rPr b="1" sz="2800">
                <a:solidFill>
                  <a:srgbClr val="000000"/>
                </a:solidFill>
              </a:rPr>
              <a:t>D</a:t>
            </a:r>
            <a:r>
              <a:rPr b="1" sz="2800">
                <a:solidFill>
                  <a:srgbClr val="000000"/>
                </a:solidFill>
              </a:rPr>
              <a:t>o</a:t>
            </a:r>
            <a:r>
              <a:rPr b="1" sz="2800">
                <a:solidFill>
                  <a:srgbClr val="000000"/>
                </a:solidFill>
              </a:rPr>
              <a:t>w</a:t>
            </a:r>
            <a:r>
              <a:rPr b="1" sz="2800">
                <a:solidFill>
                  <a:srgbClr val="000000"/>
                </a:solidFill>
              </a:rPr>
              <a:t>nload </a:t>
            </a:r>
            <a:r>
              <a:rPr b="1" sz="2800">
                <a:solidFill>
                  <a:srgbClr val="000000"/>
                </a:solidFill>
              </a:rPr>
              <a:t>t</a:t>
            </a:r>
            <a:r>
              <a:rPr b="1" sz="2800">
                <a:solidFill>
                  <a:srgbClr val="000000"/>
                </a:solidFill>
              </a:rPr>
              <a:t>he </a:t>
            </a:r>
            <a:r>
              <a:rPr b="1" sz="2800">
                <a:solidFill>
                  <a:srgbClr val="000000"/>
                </a:solidFill>
              </a:rPr>
              <a:t>E</a:t>
            </a:r>
            <a:r>
              <a:rPr b="1" sz="2800">
                <a:solidFill>
                  <a:srgbClr val="000000"/>
                </a:solidFill>
              </a:rPr>
              <a:t>m</a:t>
            </a:r>
            <a:r>
              <a:rPr b="1" sz="2800">
                <a:solidFill>
                  <a:srgbClr val="000000"/>
                </a:solidFill>
              </a:rPr>
              <a:t>p</a:t>
            </a:r>
            <a:r>
              <a:rPr b="1" sz="2800">
                <a:solidFill>
                  <a:srgbClr val="000000"/>
                </a:solidFill>
              </a:rPr>
              <a:t>loyee </a:t>
            </a:r>
            <a:r>
              <a:rPr b="1" sz="2800">
                <a:solidFill>
                  <a:srgbClr val="000000"/>
                </a:solidFill>
              </a:rPr>
              <a:t>D</a:t>
            </a:r>
            <a:r>
              <a:rPr b="1" sz="2800">
                <a:solidFill>
                  <a:srgbClr val="000000"/>
                </a:solidFill>
              </a:rPr>
              <a:t>a</a:t>
            </a:r>
            <a:r>
              <a:rPr b="1" sz="2800">
                <a:solidFill>
                  <a:srgbClr val="000000"/>
                </a:solidFill>
              </a:rPr>
              <a:t>t</a:t>
            </a:r>
            <a:r>
              <a:rPr b="1" sz="2800">
                <a:solidFill>
                  <a:srgbClr val="000000"/>
                </a:solidFill>
              </a:rPr>
              <a:t>a</a:t>
            </a:r>
            <a:r>
              <a:rPr b="1" sz="2800">
                <a:solidFill>
                  <a:srgbClr val="000000"/>
                </a:solidFill>
              </a:rPr>
              <a:t>s</a:t>
            </a:r>
            <a:r>
              <a:rPr b="1" sz="2800">
                <a:solidFill>
                  <a:srgbClr val="000000"/>
                </a:solidFill>
              </a:rPr>
              <a:t>e</a:t>
            </a:r>
            <a:r>
              <a:rPr b="1" sz="2800">
                <a:solidFill>
                  <a:srgbClr val="000000"/>
                </a:solidFill>
              </a:rPr>
              <a:t>t</a:t>
            </a:r>
            <a:r>
              <a:rPr b="1" sz="2800">
                <a:solidFill>
                  <a:srgbClr val="000000"/>
                </a:solidFill>
              </a:rPr>
              <a:t> </a:t>
            </a:r>
            <a:r>
              <a:rPr b="1" sz="2800">
                <a:solidFill>
                  <a:srgbClr val="000000"/>
                </a:solidFill>
              </a:rPr>
              <a:t>t</a:t>
            </a:r>
            <a:r>
              <a:rPr b="1" sz="2800">
                <a:solidFill>
                  <a:srgbClr val="000000"/>
                </a:solidFill>
              </a:rPr>
              <a:t>o</a:t>
            </a:r>
            <a:r>
              <a:rPr b="1" sz="2800">
                <a:solidFill>
                  <a:srgbClr val="000000"/>
                </a:solidFill>
              </a:rPr>
              <a:t> </a:t>
            </a:r>
            <a:r>
              <a:rPr b="1" sz="2800">
                <a:solidFill>
                  <a:srgbClr val="000000"/>
                </a:solidFill>
              </a:rPr>
              <a:t>E</a:t>
            </a:r>
            <a:r>
              <a:rPr b="1" sz="2800">
                <a:solidFill>
                  <a:srgbClr val="000000"/>
                </a:solidFill>
              </a:rPr>
              <a:t>x</a:t>
            </a:r>
            <a:r>
              <a:rPr b="1" sz="2800">
                <a:solidFill>
                  <a:srgbClr val="000000"/>
                </a:solidFill>
              </a:rPr>
              <a:t>t</a:t>
            </a:r>
            <a:r>
              <a:rPr b="1" sz="2800">
                <a:solidFill>
                  <a:srgbClr val="000000"/>
                </a:solidFill>
              </a:rPr>
              <a:t>r</a:t>
            </a:r>
            <a:r>
              <a:rPr b="1" sz="2800">
                <a:solidFill>
                  <a:srgbClr val="000000"/>
                </a:solidFill>
              </a:rPr>
              <a:t>a</a:t>
            </a:r>
            <a:r>
              <a:rPr b="1" sz="2800">
                <a:solidFill>
                  <a:srgbClr val="000000"/>
                </a:solidFill>
              </a:rPr>
              <a:t>ct </a:t>
            </a:r>
            <a:r>
              <a:rPr b="1" sz="2800">
                <a:solidFill>
                  <a:srgbClr val="000000"/>
                </a:solidFill>
              </a:rPr>
              <a:t>i</a:t>
            </a:r>
            <a:r>
              <a:rPr b="1" sz="2800">
                <a:solidFill>
                  <a:srgbClr val="000000"/>
                </a:solidFill>
              </a:rPr>
              <a:t>n</a:t>
            </a:r>
            <a:r>
              <a:rPr b="1" sz="2800">
                <a:solidFill>
                  <a:srgbClr val="000000"/>
                </a:solidFill>
              </a:rPr>
              <a:t>t</a:t>
            </a:r>
            <a:r>
              <a:rPr b="1" sz="2800">
                <a:solidFill>
                  <a:srgbClr val="000000"/>
                </a:solidFill>
              </a:rPr>
              <a:t>o</a:t>
            </a:r>
            <a:r>
              <a:rPr b="1" sz="2800">
                <a:solidFill>
                  <a:srgbClr val="000000"/>
                </a:solidFill>
              </a:rPr>
              <a:t> </a:t>
            </a:r>
            <a:r>
              <a:rPr b="1" sz="2800">
                <a:solidFill>
                  <a:srgbClr val="000000"/>
                </a:solidFill>
              </a:rPr>
              <a:t>E</a:t>
            </a:r>
            <a:r>
              <a:rPr b="1" sz="2800">
                <a:solidFill>
                  <a:srgbClr val="000000"/>
                </a:solidFill>
              </a:rPr>
              <a:t>x</a:t>
            </a:r>
            <a:r>
              <a:rPr b="1" sz="2800">
                <a:solidFill>
                  <a:srgbClr val="000000"/>
                </a:solidFill>
              </a:rPr>
              <a:t>c</a:t>
            </a:r>
            <a:r>
              <a:rPr b="1" sz="2800">
                <a:solidFill>
                  <a:srgbClr val="000000"/>
                </a:solidFill>
              </a:rPr>
              <a:t>e</a:t>
            </a:r>
            <a:r>
              <a:rPr b="1" sz="2800">
                <a:solidFill>
                  <a:srgbClr val="000000"/>
                </a:solidFill>
              </a:rPr>
              <a:t>l</a:t>
            </a:r>
          </a:p>
          <a:p>
            <a:pPr/>
            <a:r>
              <a:rPr b="1" sz="2800">
                <a:solidFill>
                  <a:srgbClr val="000000"/>
                </a:solidFill>
              </a:rPr>
              <a:t> </a:t>
            </a:r>
            <a:r>
              <a:rPr b="1" sz="2800">
                <a:solidFill>
                  <a:srgbClr val="000000"/>
                </a:solidFill>
              </a:rPr>
              <a:t> </a:t>
            </a:r>
            <a:r>
              <a:rPr b="1" sz="2800">
                <a:solidFill>
                  <a:srgbClr val="000000"/>
                </a:solidFill>
              </a:rPr>
              <a:t>3</a:t>
            </a:r>
            <a:r>
              <a:rPr b="1" sz="2800">
                <a:solidFill>
                  <a:srgbClr val="000000"/>
                </a:solidFill>
              </a:rPr>
              <a:t>)</a:t>
            </a:r>
            <a:r>
              <a:rPr b="1" sz="2800">
                <a:solidFill>
                  <a:srgbClr val="000000"/>
                </a:solidFill>
              </a:rPr>
              <a:t>P</a:t>
            </a:r>
            <a:r>
              <a:rPr b="1" sz="2800">
                <a:solidFill>
                  <a:srgbClr val="000000"/>
                </a:solidFill>
              </a:rPr>
              <a:t>r</a:t>
            </a:r>
            <a:r>
              <a:rPr b="1" sz="2800">
                <a:solidFill>
                  <a:srgbClr val="000000"/>
                </a:solidFill>
              </a:rPr>
              <a:t>e</a:t>
            </a:r>
            <a:r>
              <a:rPr b="1" sz="2800">
                <a:solidFill>
                  <a:srgbClr val="000000"/>
                </a:solidFill>
              </a:rPr>
              <a:t>p</a:t>
            </a:r>
            <a:r>
              <a:rPr b="1" sz="2800">
                <a:solidFill>
                  <a:srgbClr val="000000"/>
                </a:solidFill>
              </a:rPr>
              <a:t>re</a:t>
            </a:r>
            <a:r>
              <a:rPr b="1" sz="2800">
                <a:solidFill>
                  <a:srgbClr val="000000"/>
                </a:solidFill>
              </a:rPr>
              <a:t>d</a:t>
            </a:r>
            <a:r>
              <a:rPr b="1" sz="2800">
                <a:solidFill>
                  <a:srgbClr val="000000"/>
                </a:solidFill>
              </a:rPr>
              <a:t> </a:t>
            </a:r>
            <a:r>
              <a:rPr b="1" sz="2800">
                <a:solidFill>
                  <a:srgbClr val="000000"/>
                </a:solidFill>
              </a:rPr>
              <a:t>the </a:t>
            </a:r>
            <a:r>
              <a:rPr b="1" sz="2800">
                <a:solidFill>
                  <a:srgbClr val="000000"/>
                </a:solidFill>
              </a:rPr>
              <a:t>E</a:t>
            </a:r>
            <a:r>
              <a:rPr b="1" sz="2800">
                <a:solidFill>
                  <a:srgbClr val="000000"/>
                </a:solidFill>
              </a:rPr>
              <a:t>m</a:t>
            </a:r>
            <a:r>
              <a:rPr b="1" sz="2800">
                <a:solidFill>
                  <a:srgbClr val="000000"/>
                </a:solidFill>
              </a:rPr>
              <a:t>p</a:t>
            </a:r>
            <a:r>
              <a:rPr b="1" sz="2800">
                <a:solidFill>
                  <a:srgbClr val="000000"/>
                </a:solidFill>
              </a:rPr>
              <a:t>l</a:t>
            </a:r>
            <a:r>
              <a:rPr b="1" sz="2800">
                <a:solidFill>
                  <a:srgbClr val="000000"/>
                </a:solidFill>
              </a:rPr>
              <a:t>oyee </a:t>
            </a:r>
            <a:r>
              <a:rPr b="1" sz="2800">
                <a:solidFill>
                  <a:srgbClr val="000000"/>
                </a:solidFill>
              </a:rPr>
              <a:t>D</a:t>
            </a:r>
            <a:r>
              <a:rPr b="1" sz="2800">
                <a:solidFill>
                  <a:srgbClr val="000000"/>
                </a:solidFill>
              </a:rPr>
              <a:t>a</a:t>
            </a:r>
            <a:r>
              <a:rPr b="1" sz="2800">
                <a:solidFill>
                  <a:srgbClr val="000000"/>
                </a:solidFill>
              </a:rPr>
              <a:t>t</a:t>
            </a:r>
            <a:r>
              <a:rPr b="1" sz="2800">
                <a:solidFill>
                  <a:srgbClr val="000000"/>
                </a:solidFill>
              </a:rPr>
              <a:t>a</a:t>
            </a:r>
            <a:r>
              <a:rPr b="1" sz="2800">
                <a:solidFill>
                  <a:srgbClr val="000000"/>
                </a:solidFill>
              </a:rPr>
              <a:t>s</a:t>
            </a:r>
            <a:r>
              <a:rPr b="1" sz="2800">
                <a:solidFill>
                  <a:srgbClr val="000000"/>
                </a:solidFill>
              </a:rPr>
              <a:t>e</a:t>
            </a:r>
            <a:r>
              <a:rPr b="1" sz="2800">
                <a:solidFill>
                  <a:srgbClr val="000000"/>
                </a:solidFill>
              </a:rPr>
              <a:t>t</a:t>
            </a:r>
            <a:r>
              <a:rPr b="1" sz="2800">
                <a:solidFill>
                  <a:srgbClr val="000000"/>
                </a:solidFill>
              </a:rPr>
              <a:t> </a:t>
            </a:r>
            <a:r>
              <a:rPr b="1" sz="2800">
                <a:solidFill>
                  <a:srgbClr val="000000"/>
                </a:solidFill>
              </a:rPr>
              <a:t>A</a:t>
            </a:r>
            <a:r>
              <a:rPr b="1" sz="2800">
                <a:solidFill>
                  <a:srgbClr val="000000"/>
                </a:solidFill>
              </a:rPr>
              <a:t>n</a:t>
            </a:r>
            <a:r>
              <a:rPr b="1" sz="2800">
                <a:solidFill>
                  <a:srgbClr val="000000"/>
                </a:solidFill>
              </a:rPr>
              <a:t>a</a:t>
            </a:r>
            <a:r>
              <a:rPr b="1" sz="2800">
                <a:solidFill>
                  <a:srgbClr val="000000"/>
                </a:solidFill>
              </a:rPr>
              <a:t>l</a:t>
            </a:r>
            <a:r>
              <a:rPr b="1" sz="2800">
                <a:solidFill>
                  <a:srgbClr val="000000"/>
                </a:solidFill>
              </a:rPr>
              <a:t>ysis </a:t>
            </a:r>
            <a:r>
              <a:rPr b="1" sz="2800">
                <a:solidFill>
                  <a:srgbClr val="000000"/>
                </a:solidFill>
              </a:rPr>
              <a:t>i</a:t>
            </a:r>
            <a:r>
              <a:rPr b="1" sz="2800">
                <a:solidFill>
                  <a:srgbClr val="000000"/>
                </a:solidFill>
              </a:rPr>
              <a:t>n</a:t>
            </a:r>
            <a:r>
              <a:rPr b="1" sz="2800">
                <a:solidFill>
                  <a:srgbClr val="000000"/>
                </a:solidFill>
              </a:rPr>
              <a:t> </a:t>
            </a:r>
            <a:r>
              <a:rPr b="1" sz="2800">
                <a:solidFill>
                  <a:srgbClr val="000000"/>
                </a:solidFill>
              </a:rPr>
              <a:t>E</a:t>
            </a:r>
            <a:r>
              <a:rPr b="1" sz="2800">
                <a:solidFill>
                  <a:srgbClr val="000000"/>
                </a:solidFill>
              </a:rPr>
              <a:t>x</a:t>
            </a:r>
            <a:r>
              <a:rPr b="1" sz="2800">
                <a:solidFill>
                  <a:srgbClr val="000000"/>
                </a:solidFill>
              </a:rPr>
              <a:t>c</a:t>
            </a:r>
            <a:r>
              <a:rPr b="1" sz="2800">
                <a:solidFill>
                  <a:srgbClr val="000000"/>
                </a:solidFill>
              </a:rPr>
              <a:t>e</a:t>
            </a:r>
            <a:r>
              <a:rPr b="1" sz="2800">
                <a:solidFill>
                  <a:srgbClr val="000000"/>
                </a:solidFill>
              </a:rPr>
              <a:t>l</a:t>
            </a:r>
          </a:p>
          <a:p>
            <a:pPr/>
            <a:r>
              <a:rPr b="1" sz="2800">
                <a:solidFill>
                  <a:srgbClr val="000000"/>
                </a:solidFill>
              </a:rPr>
              <a:t>F</a:t>
            </a:r>
            <a:r>
              <a:rPr b="1" sz="2800">
                <a:solidFill>
                  <a:srgbClr val="000000"/>
                </a:solidFill>
              </a:rPr>
              <a:t>E</a:t>
            </a:r>
            <a:r>
              <a:rPr b="1" sz="2800">
                <a:solidFill>
                  <a:srgbClr val="000000"/>
                </a:solidFill>
              </a:rPr>
              <a:t>A</a:t>
            </a:r>
            <a:r>
              <a:rPr b="1" sz="2800">
                <a:solidFill>
                  <a:srgbClr val="000000"/>
                </a:solidFill>
              </a:rPr>
              <a:t>T</a:t>
            </a:r>
            <a:r>
              <a:rPr b="1" sz="2800">
                <a:solidFill>
                  <a:srgbClr val="000000"/>
                </a:solidFill>
              </a:rPr>
              <a:t>URES </a:t>
            </a:r>
            <a:r>
              <a:rPr b="1" sz="2800">
                <a:solidFill>
                  <a:srgbClr val="000000"/>
                </a:solidFill>
              </a:rPr>
              <a:t>C</a:t>
            </a:r>
            <a:r>
              <a:rPr b="1" sz="2800">
                <a:solidFill>
                  <a:srgbClr val="000000"/>
                </a:solidFill>
              </a:rPr>
              <a:t>O</a:t>
            </a:r>
            <a:r>
              <a:rPr b="1" sz="2800">
                <a:solidFill>
                  <a:srgbClr val="000000"/>
                </a:solidFill>
              </a:rPr>
              <a:t>L</a:t>
            </a:r>
            <a:r>
              <a:rPr b="1" sz="2800">
                <a:solidFill>
                  <a:srgbClr val="000000"/>
                </a:solidFill>
              </a:rPr>
              <a:t>L</a:t>
            </a:r>
            <a:r>
              <a:rPr b="1" sz="2800">
                <a:solidFill>
                  <a:srgbClr val="000000"/>
                </a:solidFill>
              </a:rPr>
              <a:t>ECTION </a:t>
            </a:r>
            <a:r>
              <a:rPr b="1" sz="2800">
                <a:solidFill>
                  <a:srgbClr val="000000"/>
                </a:solidFill>
              </a:rPr>
              <a:t>;</a:t>
            </a:r>
          </a:p>
          <a:p>
            <a:pPr/>
            <a:r>
              <a:rPr b="1" sz="2800">
                <a:solidFill>
                  <a:srgbClr val="000000"/>
                </a:solidFill>
              </a:rPr>
              <a:t> </a:t>
            </a:r>
            <a:r>
              <a:rPr b="1" sz="2800">
                <a:solidFill>
                  <a:srgbClr val="000000"/>
                </a:solidFill>
              </a:rPr>
              <a:t> </a:t>
            </a:r>
            <a:r>
              <a:rPr b="1" sz="2800">
                <a:solidFill>
                  <a:srgbClr val="000000"/>
                </a:solidFill>
              </a:rPr>
              <a:t>1</a:t>
            </a:r>
            <a:r>
              <a:rPr b="1" sz="2800">
                <a:solidFill>
                  <a:srgbClr val="000000"/>
                </a:solidFill>
              </a:rPr>
              <a:t>)</a:t>
            </a:r>
            <a:r>
              <a:rPr b="1" sz="2800">
                <a:solidFill>
                  <a:srgbClr val="000000"/>
                </a:solidFill>
              </a:rPr>
              <a:t> </a:t>
            </a:r>
            <a:r>
              <a:rPr b="1" sz="2800">
                <a:solidFill>
                  <a:srgbClr val="000000"/>
                </a:solidFill>
              </a:rPr>
              <a:t>T</a:t>
            </a:r>
            <a:r>
              <a:rPr b="1" sz="2800">
                <a:solidFill>
                  <a:srgbClr val="000000"/>
                </a:solidFill>
              </a:rPr>
              <a:t>h</a:t>
            </a:r>
            <a:r>
              <a:rPr b="1" sz="2800">
                <a:solidFill>
                  <a:srgbClr val="000000"/>
                </a:solidFill>
              </a:rPr>
              <a:t>e</a:t>
            </a:r>
            <a:r>
              <a:rPr b="1" sz="2800">
                <a:solidFill>
                  <a:srgbClr val="000000"/>
                </a:solidFill>
              </a:rPr>
              <a:t>r</a:t>
            </a:r>
            <a:r>
              <a:rPr b="1" sz="2800">
                <a:solidFill>
                  <a:srgbClr val="000000"/>
                </a:solidFill>
              </a:rPr>
              <a:t>e</a:t>
            </a:r>
            <a:r>
              <a:rPr b="1" sz="2800">
                <a:solidFill>
                  <a:srgbClr val="000000"/>
                </a:solidFill>
              </a:rPr>
              <a:t> </a:t>
            </a:r>
            <a:r>
              <a:rPr b="1" sz="2800">
                <a:solidFill>
                  <a:srgbClr val="000000"/>
                </a:solidFill>
              </a:rPr>
              <a:t>a</a:t>
            </a:r>
            <a:r>
              <a:rPr b="1" sz="2800">
                <a:solidFill>
                  <a:srgbClr val="000000"/>
                </a:solidFill>
              </a:rPr>
              <a:t>r</a:t>
            </a:r>
            <a:r>
              <a:rPr b="1" sz="2800">
                <a:solidFill>
                  <a:srgbClr val="000000"/>
                </a:solidFill>
              </a:rPr>
              <a:t>e</a:t>
            </a:r>
            <a:r>
              <a:rPr b="1" sz="2800">
                <a:solidFill>
                  <a:srgbClr val="000000"/>
                </a:solidFill>
              </a:rPr>
              <a:t> </a:t>
            </a:r>
            <a:r>
              <a:rPr b="1" sz="2800">
                <a:solidFill>
                  <a:srgbClr val="000000"/>
                </a:solidFill>
              </a:rPr>
              <a:t>2</a:t>
            </a:r>
            <a:r>
              <a:rPr b="1" sz="2800">
                <a:solidFill>
                  <a:srgbClr val="000000"/>
                </a:solidFill>
              </a:rPr>
              <a:t>6</a:t>
            </a:r>
            <a:r>
              <a:rPr b="1" sz="2800">
                <a:solidFill>
                  <a:srgbClr val="000000"/>
                </a:solidFill>
              </a:rPr>
              <a:t> </a:t>
            </a:r>
            <a:r>
              <a:rPr b="1" sz="2800">
                <a:solidFill>
                  <a:srgbClr val="000000"/>
                </a:solidFill>
              </a:rPr>
              <a:t>F</a:t>
            </a:r>
            <a:r>
              <a:rPr b="1" sz="2800">
                <a:solidFill>
                  <a:srgbClr val="000000"/>
                </a:solidFill>
              </a:rPr>
              <a:t>e</a:t>
            </a:r>
            <a:r>
              <a:rPr b="1" sz="2800">
                <a:solidFill>
                  <a:srgbClr val="000000"/>
                </a:solidFill>
              </a:rPr>
              <a:t>a</a:t>
            </a:r>
            <a:r>
              <a:rPr b="1" sz="2800">
                <a:solidFill>
                  <a:srgbClr val="000000"/>
                </a:solidFill>
              </a:rPr>
              <a:t>t</a:t>
            </a:r>
            <a:r>
              <a:rPr b="1" sz="2800">
                <a:solidFill>
                  <a:srgbClr val="000000"/>
                </a:solidFill>
              </a:rPr>
              <a:t>ures </a:t>
            </a:r>
            <a:r>
              <a:rPr b="1" sz="2800">
                <a:solidFill>
                  <a:srgbClr val="000000"/>
                </a:solidFill>
              </a:rPr>
              <a:t>i</a:t>
            </a:r>
            <a:r>
              <a:rPr b="1" sz="2800">
                <a:solidFill>
                  <a:srgbClr val="000000"/>
                </a:solidFill>
              </a:rPr>
              <a:t>n</a:t>
            </a:r>
            <a:r>
              <a:rPr b="1" sz="2800">
                <a:solidFill>
                  <a:srgbClr val="000000"/>
                </a:solidFill>
              </a:rPr>
              <a:t> </a:t>
            </a:r>
            <a:r>
              <a:rPr b="1" sz="2800">
                <a:solidFill>
                  <a:srgbClr val="000000"/>
                </a:solidFill>
              </a:rPr>
              <a:t>D</a:t>
            </a:r>
            <a:r>
              <a:rPr b="1" sz="2800">
                <a:solidFill>
                  <a:srgbClr val="000000"/>
                </a:solidFill>
              </a:rPr>
              <a:t>a</a:t>
            </a:r>
            <a:r>
              <a:rPr b="1" sz="2800">
                <a:solidFill>
                  <a:srgbClr val="000000"/>
                </a:solidFill>
              </a:rPr>
              <a:t>t</a:t>
            </a:r>
            <a:r>
              <a:rPr b="1" sz="2800">
                <a:solidFill>
                  <a:srgbClr val="000000"/>
                </a:solidFill>
              </a:rPr>
              <a:t>a</a:t>
            </a:r>
            <a:r>
              <a:rPr b="1" sz="2800">
                <a:solidFill>
                  <a:srgbClr val="000000"/>
                </a:solidFill>
              </a:rPr>
              <a:t>s</a:t>
            </a:r>
            <a:r>
              <a:rPr b="1" sz="2800">
                <a:solidFill>
                  <a:srgbClr val="000000"/>
                </a:solidFill>
              </a:rPr>
              <a:t>e</a:t>
            </a:r>
            <a:r>
              <a:rPr b="1" sz="2800">
                <a:solidFill>
                  <a:srgbClr val="000000"/>
                </a:solidFill>
              </a:rPr>
              <a:t>t</a:t>
            </a:r>
          </a:p>
          <a:p>
            <a:pP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2</a:t>
            </a:r>
            <a:r>
              <a:rPr b="1" sz="2800">
                <a:solidFill>
                  <a:srgbClr val="000000"/>
                </a:solidFill>
              </a:rPr>
              <a:t>)</a:t>
            </a:r>
            <a:r>
              <a:rPr b="1" sz="2800">
                <a:solidFill>
                  <a:srgbClr val="000000"/>
                </a:solidFill>
              </a:rPr>
              <a:t> </a:t>
            </a:r>
            <a:r>
              <a:rPr b="1" sz="2800">
                <a:solidFill>
                  <a:srgbClr val="000000"/>
                </a:solidFill>
              </a:rPr>
              <a:t>M</a:t>
            </a:r>
            <a:r>
              <a:rPr b="1" sz="2800">
                <a:solidFill>
                  <a:srgbClr val="000000"/>
                </a:solidFill>
              </a:rPr>
              <a:t>y</a:t>
            </a:r>
            <a:r>
              <a:rPr b="1" sz="2800">
                <a:solidFill>
                  <a:srgbClr val="000000"/>
                </a:solidFill>
              </a:rPr>
              <a:t> </a:t>
            </a:r>
            <a:r>
              <a:rPr b="1" sz="2800">
                <a:solidFill>
                  <a:srgbClr val="000000"/>
                </a:solidFill>
              </a:rPr>
              <a:t>A</a:t>
            </a:r>
            <a:r>
              <a:rPr b="1" sz="2800">
                <a:solidFill>
                  <a:srgbClr val="000000"/>
                </a:solidFill>
              </a:rPr>
              <a:t>n</a:t>
            </a:r>
            <a:r>
              <a:rPr b="1" sz="2800">
                <a:solidFill>
                  <a:srgbClr val="000000"/>
                </a:solidFill>
              </a:rPr>
              <a:t>a</a:t>
            </a:r>
            <a:r>
              <a:rPr b="1" sz="2800">
                <a:solidFill>
                  <a:srgbClr val="000000"/>
                </a:solidFill>
              </a:rPr>
              <a:t>l</a:t>
            </a:r>
            <a:r>
              <a:rPr b="1" sz="2800">
                <a:solidFill>
                  <a:srgbClr val="000000"/>
                </a:solidFill>
              </a:rPr>
              <a:t>ysis </a:t>
            </a:r>
            <a:r>
              <a:rPr b="1" sz="2800">
                <a:solidFill>
                  <a:srgbClr val="000000"/>
                </a:solidFill>
              </a:rPr>
              <a:t>9</a:t>
            </a:r>
            <a:r>
              <a:rPr b="1" sz="2800">
                <a:solidFill>
                  <a:srgbClr val="000000"/>
                </a:solidFill>
              </a:rPr>
              <a:t> </a:t>
            </a:r>
            <a:r>
              <a:rPr b="1" sz="2800">
                <a:solidFill>
                  <a:srgbClr val="000000"/>
                </a:solidFill>
              </a:rPr>
              <a:t>F</a:t>
            </a:r>
            <a:r>
              <a:rPr b="1" sz="2800">
                <a:solidFill>
                  <a:srgbClr val="000000"/>
                </a:solidFill>
              </a:rPr>
              <a:t>e</a:t>
            </a:r>
            <a:r>
              <a:rPr b="1" sz="2800">
                <a:solidFill>
                  <a:srgbClr val="000000"/>
                </a:solidFill>
              </a:rPr>
              <a:t>a</a:t>
            </a:r>
            <a:r>
              <a:rPr b="1" sz="2800">
                <a:solidFill>
                  <a:srgbClr val="000000"/>
                </a:solidFill>
              </a:rPr>
              <a:t>tures </a:t>
            </a:r>
          </a:p>
          <a:p>
            <a:pP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3</a:t>
            </a:r>
            <a:r>
              <a:rPr b="1" sz="2800">
                <a:solidFill>
                  <a:srgbClr val="000000"/>
                </a:solidFill>
              </a:rPr>
              <a:t>)</a:t>
            </a:r>
            <a:r>
              <a:rPr b="1" sz="2800">
                <a:solidFill>
                  <a:srgbClr val="000000"/>
                </a:solidFill>
              </a:rPr>
              <a:t> </a:t>
            </a:r>
            <a:r>
              <a:rPr b="1" sz="2800">
                <a:solidFill>
                  <a:srgbClr val="000000"/>
                </a:solidFill>
              </a:rPr>
              <a:t>A</a:t>
            </a:r>
            <a:r>
              <a:rPr b="1" sz="2800">
                <a:solidFill>
                  <a:srgbClr val="000000"/>
                </a:solidFill>
              </a:rPr>
              <a:t>d</a:t>
            </a:r>
            <a:r>
              <a:rPr b="1" sz="2800">
                <a:solidFill>
                  <a:srgbClr val="000000"/>
                </a:solidFill>
              </a:rPr>
              <a:t>d</a:t>
            </a:r>
            <a:r>
              <a:rPr b="1" sz="2800">
                <a:solidFill>
                  <a:srgbClr val="000000"/>
                </a:solidFill>
              </a:rPr>
              <a:t>itional </a:t>
            </a:r>
            <a:r>
              <a:rPr b="1" sz="2800">
                <a:solidFill>
                  <a:srgbClr val="000000"/>
                </a:solidFill>
              </a:rPr>
              <a:t>M</a:t>
            </a:r>
            <a:r>
              <a:rPr b="1" sz="2800">
                <a:solidFill>
                  <a:srgbClr val="000000"/>
                </a:solidFill>
              </a:rPr>
              <a:t>e</a:t>
            </a:r>
            <a:r>
              <a:rPr b="1" sz="2800">
                <a:solidFill>
                  <a:srgbClr val="000000"/>
                </a:solidFill>
              </a:rPr>
              <a:t>t</a:t>
            </a:r>
            <a:r>
              <a:rPr b="1" sz="2800">
                <a:solidFill>
                  <a:srgbClr val="000000"/>
                </a:solidFill>
              </a:rPr>
              <a:t>hod </a:t>
            </a:r>
            <a:r>
              <a:rPr b="1" sz="2800">
                <a:solidFill>
                  <a:srgbClr val="000000"/>
                </a:solidFill>
              </a:rPr>
              <a:t>o</a:t>
            </a:r>
            <a:r>
              <a:rPr b="1" sz="2800">
                <a:solidFill>
                  <a:srgbClr val="000000"/>
                </a:solidFill>
              </a:rPr>
              <a:t>f</a:t>
            </a:r>
            <a:r>
              <a:rPr b="1" sz="2800">
                <a:solidFill>
                  <a:srgbClr val="000000"/>
                </a:solidFill>
              </a:rPr>
              <a:t> </a:t>
            </a:r>
            <a:r>
              <a:rPr b="1" sz="2800">
                <a:solidFill>
                  <a:srgbClr val="000000"/>
                </a:solidFill>
              </a:rPr>
              <a:t>I</a:t>
            </a:r>
            <a:r>
              <a:rPr b="1" sz="2800">
                <a:solidFill>
                  <a:srgbClr val="000000"/>
                </a:solidFill>
              </a:rPr>
              <a:t>d</a:t>
            </a:r>
            <a:r>
              <a:rPr b="1" sz="2800">
                <a:solidFill>
                  <a:srgbClr val="000000"/>
                </a:solidFill>
              </a:rPr>
              <a:t>e</a:t>
            </a:r>
            <a:r>
              <a:rPr b="1" sz="2800">
                <a:solidFill>
                  <a:srgbClr val="000000"/>
                </a:solidFill>
              </a:rPr>
              <a:t>n</a:t>
            </a:r>
            <a:r>
              <a:rPr b="1" sz="2800">
                <a:solidFill>
                  <a:srgbClr val="000000"/>
                </a:solidFill>
              </a:rPr>
              <a:t>tity </a:t>
            </a:r>
            <a:r>
              <a:rPr b="1" sz="2800">
                <a:solidFill>
                  <a:srgbClr val="000000"/>
                </a:solidFill>
              </a:rPr>
              <a:t>t</a:t>
            </a:r>
            <a:r>
              <a:rPr b="1" sz="2800">
                <a:solidFill>
                  <a:srgbClr val="000000"/>
                </a:solidFill>
              </a:rPr>
              <a:t>h</a:t>
            </a:r>
            <a:r>
              <a:rPr b="1" sz="2800">
                <a:solidFill>
                  <a:srgbClr val="000000"/>
                </a:solidFill>
              </a:rPr>
              <a:t>e</a:t>
            </a:r>
            <a:r>
              <a:rPr b="1" sz="2800">
                <a:solidFill>
                  <a:srgbClr val="000000"/>
                </a:solidFill>
              </a:rPr>
              <a:t> </a:t>
            </a:r>
            <a:r>
              <a:rPr b="1" sz="2800">
                <a:solidFill>
                  <a:srgbClr val="000000"/>
                </a:solidFill>
              </a:rPr>
              <a:t>P</a:t>
            </a:r>
            <a:r>
              <a:rPr b="1" sz="2800">
                <a:solidFill>
                  <a:srgbClr val="000000"/>
                </a:solidFill>
              </a:rPr>
              <a:t>e</a:t>
            </a:r>
            <a:r>
              <a:rPr b="1" sz="2800">
                <a:solidFill>
                  <a:srgbClr val="000000"/>
                </a:solidFill>
              </a:rPr>
              <a:t>r</a:t>
            </a:r>
            <a:r>
              <a:rPr b="1" sz="2800">
                <a:solidFill>
                  <a:srgbClr val="000000"/>
                </a:solidFill>
              </a:rPr>
              <a:t>f</a:t>
            </a:r>
            <a:r>
              <a:rPr b="1" sz="2800">
                <a:solidFill>
                  <a:srgbClr val="000000"/>
                </a:solidFill>
              </a:rPr>
              <a:t>ormance </a:t>
            </a:r>
            <a:r>
              <a:rPr b="1" sz="2800">
                <a:solidFill>
                  <a:srgbClr val="000000"/>
                </a:solidFill>
              </a:rPr>
              <a:t>Level</a:t>
            </a:r>
            <a:r>
              <a:rPr b="1" sz="2800">
                <a:solidFill>
                  <a:srgbClr val="000000"/>
                </a:solidFill>
              </a:rPr>
              <a:t>.</a:t>
            </a:r>
          </a:p>
          <a:p>
            <a:pPr/>
            <a:r>
              <a:rPr b="1" sz="2800">
                <a:solidFill>
                  <a:srgbClr val="000000"/>
                </a:solidFill>
              </a:rPr>
              <a:t>D</a:t>
            </a:r>
            <a:r>
              <a:rPr b="1" sz="2800">
                <a:solidFill>
                  <a:srgbClr val="000000"/>
                </a:solidFill>
              </a:rPr>
              <a:t>A</a:t>
            </a:r>
            <a:r>
              <a:rPr b="1" sz="2800">
                <a:solidFill>
                  <a:srgbClr val="000000"/>
                </a:solidFill>
              </a:rPr>
              <a:t>T</a:t>
            </a:r>
            <a:r>
              <a:rPr b="1" sz="2800">
                <a:solidFill>
                  <a:srgbClr val="000000"/>
                </a:solidFill>
              </a:rPr>
              <a:t>A</a:t>
            </a:r>
            <a:r>
              <a:rPr b="1" sz="2800">
                <a:solidFill>
                  <a:srgbClr val="000000"/>
                </a:solidFill>
              </a:rPr>
              <a:t> </a:t>
            </a:r>
            <a:r>
              <a:rPr b="1" sz="2800">
                <a:solidFill>
                  <a:srgbClr val="000000"/>
                </a:solidFill>
              </a:rPr>
              <a:t>C</a:t>
            </a:r>
            <a:r>
              <a:rPr b="1" sz="2800">
                <a:solidFill>
                  <a:srgbClr val="000000"/>
                </a:solidFill>
              </a:rPr>
              <a:t>LEAN</a:t>
            </a:r>
            <a:r>
              <a:rPr b="1" sz="2800">
                <a:solidFill>
                  <a:srgbClr val="000000"/>
                </a:solidFill>
              </a:rPr>
              <a:t>I</a:t>
            </a:r>
            <a:r>
              <a:rPr b="1" sz="2800">
                <a:solidFill>
                  <a:srgbClr val="000000"/>
                </a:solidFill>
              </a:rPr>
              <a:t>N</a:t>
            </a:r>
            <a:r>
              <a:rPr b="1" sz="2800">
                <a:solidFill>
                  <a:srgbClr val="000000"/>
                </a:solidFill>
              </a:rPr>
              <a:t>G </a:t>
            </a:r>
            <a:r>
              <a:rPr b="1" sz="2800">
                <a:solidFill>
                  <a:srgbClr val="000000"/>
                </a:solidFill>
              </a:rPr>
              <a:t>;</a:t>
            </a:r>
          </a:p>
          <a:p>
            <a:pP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1</a:t>
            </a:r>
            <a:r>
              <a:rPr b="1" sz="2800">
                <a:solidFill>
                  <a:srgbClr val="000000"/>
                </a:solidFill>
              </a:rPr>
              <a:t>)</a:t>
            </a:r>
            <a:r>
              <a:rPr b="1" sz="2800">
                <a:solidFill>
                  <a:srgbClr val="000000"/>
                </a:solidFill>
              </a:rPr>
              <a:t> </a:t>
            </a:r>
            <a:r>
              <a:rPr b="1" sz="2800">
                <a:solidFill>
                  <a:srgbClr val="000000"/>
                </a:solidFill>
              </a:rPr>
              <a:t>I</a:t>
            </a:r>
            <a:r>
              <a:rPr b="1" sz="2800">
                <a:solidFill>
                  <a:srgbClr val="000000"/>
                </a:solidFill>
              </a:rPr>
              <a:t>d</a:t>
            </a:r>
            <a:r>
              <a:rPr b="1" sz="2800">
                <a:solidFill>
                  <a:srgbClr val="000000"/>
                </a:solidFill>
              </a:rPr>
              <a:t>e</a:t>
            </a:r>
            <a:r>
              <a:rPr b="1" sz="2800">
                <a:solidFill>
                  <a:srgbClr val="000000"/>
                </a:solidFill>
              </a:rPr>
              <a:t>n</a:t>
            </a:r>
            <a:r>
              <a:rPr b="1" sz="2800">
                <a:solidFill>
                  <a:srgbClr val="000000"/>
                </a:solidFill>
              </a:rPr>
              <a:t>t</a:t>
            </a:r>
            <a:r>
              <a:rPr b="1" sz="2800">
                <a:solidFill>
                  <a:srgbClr val="000000"/>
                </a:solidFill>
              </a:rPr>
              <a:t>i</a:t>
            </a:r>
            <a:r>
              <a:rPr b="1" sz="2800">
                <a:solidFill>
                  <a:srgbClr val="000000"/>
                </a:solidFill>
              </a:rPr>
              <a:t>f</a:t>
            </a:r>
            <a:r>
              <a:rPr b="1" sz="2800">
                <a:solidFill>
                  <a:srgbClr val="000000"/>
                </a:solidFill>
              </a:rPr>
              <a:t>y</a:t>
            </a:r>
            <a:r>
              <a:rPr b="1" sz="2800">
                <a:solidFill>
                  <a:srgbClr val="000000"/>
                </a:solidFill>
              </a:rPr>
              <a:t> </a:t>
            </a:r>
            <a:r>
              <a:rPr b="1" sz="2800">
                <a:solidFill>
                  <a:srgbClr val="000000"/>
                </a:solidFill>
              </a:rPr>
              <a:t>t</a:t>
            </a:r>
            <a:r>
              <a:rPr b="1" sz="2800">
                <a:solidFill>
                  <a:srgbClr val="000000"/>
                </a:solidFill>
              </a:rPr>
              <a:t>h</a:t>
            </a:r>
            <a:r>
              <a:rPr b="1" sz="2800">
                <a:solidFill>
                  <a:srgbClr val="000000"/>
                </a:solidFill>
              </a:rPr>
              <a:t>e</a:t>
            </a:r>
            <a:r>
              <a:rPr b="1" sz="2800">
                <a:solidFill>
                  <a:srgbClr val="000000"/>
                </a:solidFill>
              </a:rPr>
              <a:t> </a:t>
            </a:r>
            <a:r>
              <a:rPr b="1" sz="2800">
                <a:solidFill>
                  <a:srgbClr val="000000"/>
                </a:solidFill>
              </a:rPr>
              <a:t>M</a:t>
            </a:r>
            <a:r>
              <a:rPr b="1" sz="2800">
                <a:solidFill>
                  <a:srgbClr val="000000"/>
                </a:solidFill>
              </a:rPr>
              <a:t>i</a:t>
            </a:r>
            <a:r>
              <a:rPr b="1" sz="2800">
                <a:solidFill>
                  <a:srgbClr val="000000"/>
                </a:solidFill>
              </a:rPr>
              <a:t>s</a:t>
            </a:r>
            <a:r>
              <a:rPr b="1" sz="2800">
                <a:solidFill>
                  <a:srgbClr val="000000"/>
                </a:solidFill>
              </a:rPr>
              <a:t>s</a:t>
            </a:r>
            <a:r>
              <a:rPr b="1" sz="2800">
                <a:solidFill>
                  <a:srgbClr val="000000"/>
                </a:solidFill>
              </a:rPr>
              <a:t>i</a:t>
            </a:r>
            <a:r>
              <a:rPr b="1" sz="2800">
                <a:solidFill>
                  <a:srgbClr val="000000"/>
                </a:solidFill>
              </a:rPr>
              <a:t>n</a:t>
            </a:r>
            <a:r>
              <a:rPr b="1" sz="2800">
                <a:solidFill>
                  <a:srgbClr val="000000"/>
                </a:solidFill>
              </a:rPr>
              <a:t>g </a:t>
            </a:r>
            <a:r>
              <a:rPr b="1" sz="2800">
                <a:solidFill>
                  <a:srgbClr val="000000"/>
                </a:solidFill>
              </a:rPr>
              <a:t>Values</a:t>
            </a:r>
            <a:r>
              <a:rPr b="1" sz="2800">
                <a:solidFill>
                  <a:srgbClr val="000000"/>
                </a:solidFill>
              </a:rPr>
              <a:t>.</a:t>
            </a:r>
          </a:p>
          <a:p>
            <a:pP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2</a:t>
            </a:r>
            <a:r>
              <a:rPr b="1" sz="2800">
                <a:solidFill>
                  <a:srgbClr val="000000"/>
                </a:solidFill>
              </a:rPr>
              <a:t>)</a:t>
            </a:r>
            <a:r>
              <a:rPr b="1" sz="2800">
                <a:solidFill>
                  <a:srgbClr val="000000"/>
                </a:solidFill>
              </a:rPr>
              <a:t>M</a:t>
            </a:r>
            <a:r>
              <a:rPr b="1" sz="2800">
                <a:solidFill>
                  <a:srgbClr val="000000"/>
                </a:solidFill>
              </a:rPr>
              <a:t>i</a:t>
            </a:r>
            <a:r>
              <a:rPr b="1" sz="2800">
                <a:solidFill>
                  <a:srgbClr val="000000"/>
                </a:solidFill>
              </a:rPr>
              <a:t>s</a:t>
            </a:r>
            <a:r>
              <a:rPr b="1" sz="2800">
                <a:solidFill>
                  <a:srgbClr val="000000"/>
                </a:solidFill>
              </a:rPr>
              <a:t>s</a:t>
            </a:r>
            <a:r>
              <a:rPr b="1" sz="2800">
                <a:solidFill>
                  <a:srgbClr val="000000"/>
                </a:solidFill>
              </a:rPr>
              <a:t>ing </a:t>
            </a:r>
            <a:r>
              <a:rPr b="1" sz="2800">
                <a:solidFill>
                  <a:srgbClr val="000000"/>
                </a:solidFill>
              </a:rPr>
              <a:t>V</a:t>
            </a:r>
            <a:r>
              <a:rPr b="1" sz="2800">
                <a:solidFill>
                  <a:srgbClr val="000000"/>
                </a:solidFill>
              </a:rPr>
              <a:t>a</a:t>
            </a:r>
            <a:r>
              <a:rPr b="1" sz="2800">
                <a:solidFill>
                  <a:srgbClr val="000000"/>
                </a:solidFill>
              </a:rPr>
              <a:t>l</a:t>
            </a:r>
            <a:r>
              <a:rPr b="1" sz="2800">
                <a:solidFill>
                  <a:srgbClr val="000000"/>
                </a:solidFill>
              </a:rPr>
              <a:t>u</a:t>
            </a:r>
            <a:r>
              <a:rPr b="1" sz="2800">
                <a:solidFill>
                  <a:srgbClr val="000000"/>
                </a:solidFill>
              </a:rPr>
              <a:t>e</a:t>
            </a:r>
            <a:r>
              <a:rPr b="1" sz="2800">
                <a:solidFill>
                  <a:srgbClr val="000000"/>
                </a:solidFill>
              </a:rPr>
              <a:t>s</a:t>
            </a:r>
            <a:r>
              <a:rPr b="1" sz="2800">
                <a:solidFill>
                  <a:srgbClr val="000000"/>
                </a:solidFill>
              </a:rPr>
              <a:t> </a:t>
            </a:r>
            <a:r>
              <a:rPr b="1" sz="2800">
                <a:solidFill>
                  <a:srgbClr val="000000"/>
                </a:solidFill>
              </a:rPr>
              <a:t>S</a:t>
            </a:r>
            <a:r>
              <a:rPr b="1" sz="2800">
                <a:solidFill>
                  <a:srgbClr val="000000"/>
                </a:solidFill>
              </a:rPr>
              <a:t>o</a:t>
            </a:r>
            <a:r>
              <a:rPr b="1" sz="2800">
                <a:solidFill>
                  <a:srgbClr val="000000"/>
                </a:solidFill>
              </a:rPr>
              <a:t>r</a:t>
            </a:r>
            <a:r>
              <a:rPr b="1" sz="2800">
                <a:solidFill>
                  <a:srgbClr val="000000"/>
                </a:solidFill>
              </a:rPr>
              <a:t>t</a:t>
            </a:r>
            <a:r>
              <a:rPr b="1" sz="2800">
                <a:solidFill>
                  <a:srgbClr val="000000"/>
                </a:solidFill>
              </a:rPr>
              <a:t> </a:t>
            </a:r>
            <a:r>
              <a:rPr b="1" sz="2800">
                <a:solidFill>
                  <a:srgbClr val="000000"/>
                </a:solidFill>
              </a:rPr>
              <a:t>&amp;</a:t>
            </a:r>
            <a:r>
              <a:rPr b="1" sz="2800">
                <a:solidFill>
                  <a:srgbClr val="000000"/>
                </a:solidFill>
              </a:rPr>
              <a:t> </a:t>
            </a:r>
            <a:r>
              <a:rPr b="1" sz="2800">
                <a:solidFill>
                  <a:srgbClr val="000000"/>
                </a:solidFill>
              </a:rPr>
              <a:t>F</a:t>
            </a:r>
            <a:r>
              <a:rPr b="1" sz="2800">
                <a:solidFill>
                  <a:srgbClr val="000000"/>
                </a:solidFill>
              </a:rPr>
              <a:t>i</a:t>
            </a:r>
            <a:r>
              <a:rPr b="1" sz="2800">
                <a:solidFill>
                  <a:srgbClr val="000000"/>
                </a:solidFill>
              </a:rPr>
              <a:t>l</a:t>
            </a:r>
            <a:r>
              <a:rPr b="1" sz="2800">
                <a:solidFill>
                  <a:srgbClr val="000000"/>
                </a:solidFill>
              </a:rPr>
              <a:t>t</a:t>
            </a:r>
            <a:r>
              <a:rPr b="1" sz="2800">
                <a:solidFill>
                  <a:srgbClr val="000000"/>
                </a:solidFill>
              </a:rPr>
              <a:t>er</a:t>
            </a:r>
            <a:r>
              <a:rPr b="1" sz="2800">
                <a:solidFill>
                  <a:srgbClr val="000000"/>
                </a:solidFill>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7" name=""/>
          <p:cNvSpPr txBox="1"/>
          <p:nvPr/>
        </p:nvSpPr>
        <p:spPr>
          <a:xfrm>
            <a:off x="914637" y="725551"/>
            <a:ext cx="7382954" cy="4701536"/>
          </a:xfrm>
          <a:prstGeom prst="rect"/>
        </p:spPr>
        <p:txBody>
          <a:bodyPr rtlCol="0" wrap="square">
            <a:spAutoFit/>
          </a:bodyPr>
          <a:p>
            <a:pPr/>
            <a:r>
              <a:rPr b="1" sz="2800">
                <a:solidFill>
                  <a:srgbClr val="000000"/>
                </a:solidFill>
              </a:rPr>
              <a:t>P</a:t>
            </a:r>
            <a:r>
              <a:rPr b="1" sz="2800">
                <a:solidFill>
                  <a:srgbClr val="000000"/>
                </a:solidFill>
              </a:rPr>
              <a:t>E</a:t>
            </a:r>
            <a:r>
              <a:rPr b="1" sz="2800">
                <a:solidFill>
                  <a:srgbClr val="000000"/>
                </a:solidFill>
              </a:rPr>
              <a:t>RFORMANCE </a:t>
            </a:r>
            <a:r>
              <a:rPr b="1" sz="2800">
                <a:solidFill>
                  <a:srgbClr val="000000"/>
                </a:solidFill>
              </a:rPr>
              <a:t>LEVEL </a:t>
            </a:r>
            <a:r>
              <a:rPr b="1" sz="2800">
                <a:solidFill>
                  <a:srgbClr val="000000"/>
                </a:solidFill>
              </a:rPr>
              <a:t>;</a:t>
            </a:r>
          </a:p>
          <a:p>
            <a:pPr/>
            <a:r>
              <a:rPr b="1" sz="2800">
                <a:solidFill>
                  <a:srgbClr val="000000"/>
                </a:solidFill>
              </a:rPr>
              <a:t> </a:t>
            </a:r>
            <a:r>
              <a:rPr b="1" sz="2800">
                <a:solidFill>
                  <a:srgbClr val="000000"/>
                </a:solidFill>
              </a:rPr>
              <a:t> </a:t>
            </a:r>
            <a:r>
              <a:rPr b="1" sz="2800">
                <a:solidFill>
                  <a:srgbClr val="000000"/>
                </a:solidFill>
              </a:rPr>
              <a:t>T</a:t>
            </a:r>
            <a:r>
              <a:rPr b="1" sz="2800">
                <a:solidFill>
                  <a:srgbClr val="000000"/>
                </a:solidFill>
              </a:rPr>
              <a:t>h</a:t>
            </a:r>
            <a:r>
              <a:rPr b="1" sz="2800">
                <a:solidFill>
                  <a:srgbClr val="000000"/>
                </a:solidFill>
              </a:rPr>
              <a:t>e</a:t>
            </a:r>
            <a:r>
              <a:rPr b="1" sz="2800">
                <a:solidFill>
                  <a:srgbClr val="000000"/>
                </a:solidFill>
              </a:rPr>
              <a:t>r</a:t>
            </a:r>
            <a:r>
              <a:rPr b="1" sz="2800">
                <a:solidFill>
                  <a:srgbClr val="000000"/>
                </a:solidFill>
              </a:rPr>
              <a:t>e</a:t>
            </a:r>
            <a:r>
              <a:rPr b="1" sz="2800">
                <a:solidFill>
                  <a:srgbClr val="000000"/>
                </a:solidFill>
              </a:rPr>
              <a:t> </a:t>
            </a:r>
            <a:r>
              <a:rPr b="1" sz="2800">
                <a:solidFill>
                  <a:srgbClr val="000000"/>
                </a:solidFill>
              </a:rPr>
              <a:t>a</a:t>
            </a:r>
            <a:r>
              <a:rPr b="1" sz="2800">
                <a:solidFill>
                  <a:srgbClr val="000000"/>
                </a:solidFill>
              </a:rPr>
              <a:t>r</a:t>
            </a:r>
            <a:r>
              <a:rPr b="1" sz="2800">
                <a:solidFill>
                  <a:srgbClr val="000000"/>
                </a:solidFill>
              </a:rPr>
              <a:t>e</a:t>
            </a:r>
            <a:r>
              <a:rPr b="1" sz="2800">
                <a:solidFill>
                  <a:srgbClr val="000000"/>
                </a:solidFill>
              </a:rPr>
              <a:t> </a:t>
            </a:r>
            <a:r>
              <a:rPr b="1" sz="2800">
                <a:solidFill>
                  <a:srgbClr val="000000"/>
                </a:solidFill>
              </a:rPr>
              <a:t>t</a:t>
            </a:r>
            <a:r>
              <a:rPr b="1" sz="2800">
                <a:solidFill>
                  <a:srgbClr val="000000"/>
                </a:solidFill>
              </a:rPr>
              <a:t>h</a:t>
            </a:r>
            <a:r>
              <a:rPr b="1" sz="2800">
                <a:solidFill>
                  <a:srgbClr val="000000"/>
                </a:solidFill>
              </a:rPr>
              <a:t>r</a:t>
            </a:r>
            <a:r>
              <a:rPr b="1" sz="2800">
                <a:solidFill>
                  <a:srgbClr val="000000"/>
                </a:solidFill>
              </a:rPr>
              <a:t>e</a:t>
            </a:r>
            <a:r>
              <a:rPr b="1" sz="2800">
                <a:solidFill>
                  <a:srgbClr val="000000"/>
                </a:solidFill>
              </a:rPr>
              <a:t>e</a:t>
            </a:r>
            <a:r>
              <a:rPr b="1" sz="2800">
                <a:solidFill>
                  <a:srgbClr val="000000"/>
                </a:solidFill>
              </a:rPr>
              <a:t> </a:t>
            </a:r>
            <a:r>
              <a:rPr b="1" sz="2800">
                <a:solidFill>
                  <a:srgbClr val="000000"/>
                </a:solidFill>
              </a:rPr>
              <a:t>L</a:t>
            </a:r>
            <a:r>
              <a:rPr b="1" sz="2800">
                <a:solidFill>
                  <a:srgbClr val="000000"/>
                </a:solidFill>
              </a:rPr>
              <a:t>i</a:t>
            </a:r>
            <a:r>
              <a:rPr b="1" sz="2800">
                <a:solidFill>
                  <a:srgbClr val="000000"/>
                </a:solidFill>
              </a:rPr>
              <a:t>s</a:t>
            </a:r>
            <a:r>
              <a:rPr b="1" sz="2800">
                <a:solidFill>
                  <a:srgbClr val="000000"/>
                </a:solidFill>
              </a:rPr>
              <a:t>t</a:t>
            </a:r>
            <a:r>
              <a:rPr b="1" sz="2800">
                <a:solidFill>
                  <a:srgbClr val="000000"/>
                </a:solidFill>
              </a:rPr>
              <a:t>'s </a:t>
            </a:r>
            <a:r>
              <a:rPr b="1" sz="2800">
                <a:solidFill>
                  <a:srgbClr val="000000"/>
                </a:solidFill>
              </a:rPr>
              <a:t>o</a:t>
            </a:r>
            <a:r>
              <a:rPr b="1" sz="2800">
                <a:solidFill>
                  <a:srgbClr val="000000"/>
                </a:solidFill>
              </a:rPr>
              <a:t>f</a:t>
            </a:r>
            <a:r>
              <a:rPr b="1" sz="2800">
                <a:solidFill>
                  <a:srgbClr val="000000"/>
                </a:solidFill>
              </a:rPr>
              <a:t> </a:t>
            </a:r>
            <a:r>
              <a:rPr b="1" sz="2800">
                <a:solidFill>
                  <a:srgbClr val="000000"/>
                </a:solidFill>
              </a:rPr>
              <a:t>L</a:t>
            </a:r>
            <a:r>
              <a:rPr b="1" sz="2800">
                <a:solidFill>
                  <a:srgbClr val="000000"/>
                </a:solidFill>
              </a:rPr>
              <a:t>e</a:t>
            </a:r>
            <a:r>
              <a:rPr b="1" sz="2800">
                <a:solidFill>
                  <a:srgbClr val="000000"/>
                </a:solidFill>
              </a:rPr>
              <a:t>v</a:t>
            </a:r>
            <a:r>
              <a:rPr b="1" sz="2800">
                <a:solidFill>
                  <a:srgbClr val="000000"/>
                </a:solidFill>
              </a:rPr>
              <a:t>e</a:t>
            </a:r>
            <a:r>
              <a:rPr b="1" sz="2800">
                <a:solidFill>
                  <a:srgbClr val="000000"/>
                </a:solidFill>
              </a:rPr>
              <a:t>l</a:t>
            </a:r>
            <a:r>
              <a:rPr b="1" sz="2800">
                <a:solidFill>
                  <a:srgbClr val="000000"/>
                </a:solidFill>
              </a:rPr>
              <a:t> </a:t>
            </a:r>
          </a:p>
          <a:p>
            <a:pP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1</a:t>
            </a:r>
            <a:r>
              <a:rPr b="1" sz="2800">
                <a:solidFill>
                  <a:srgbClr val="000000"/>
                </a:solidFill>
              </a:rPr>
              <a:t>)</a:t>
            </a:r>
            <a:r>
              <a:rPr b="1" sz="2800">
                <a:solidFill>
                  <a:srgbClr val="000000"/>
                </a:solidFill>
              </a:rPr>
              <a:t> </a:t>
            </a:r>
            <a:r>
              <a:rPr b="1" sz="2800">
                <a:solidFill>
                  <a:srgbClr val="000000"/>
                </a:solidFill>
              </a:rPr>
              <a:t>V</a:t>
            </a:r>
            <a:r>
              <a:rPr b="1" sz="2800">
                <a:solidFill>
                  <a:srgbClr val="000000"/>
                </a:solidFill>
              </a:rPr>
              <a:t>e</a:t>
            </a:r>
            <a:r>
              <a:rPr b="1" sz="2800">
                <a:solidFill>
                  <a:srgbClr val="000000"/>
                </a:solidFill>
              </a:rPr>
              <a:t>r</a:t>
            </a:r>
            <a:r>
              <a:rPr b="1" sz="2800">
                <a:solidFill>
                  <a:srgbClr val="000000"/>
                </a:solidFill>
              </a:rPr>
              <a:t>y</a:t>
            </a:r>
            <a:r>
              <a:rPr b="1" sz="2800">
                <a:solidFill>
                  <a:srgbClr val="000000"/>
                </a:solidFill>
              </a:rPr>
              <a:t> </a:t>
            </a:r>
            <a:r>
              <a:rPr b="1" sz="2800">
                <a:solidFill>
                  <a:srgbClr val="000000"/>
                </a:solidFill>
              </a:rPr>
              <a:t>H</a:t>
            </a:r>
            <a:r>
              <a:rPr b="1" sz="2800">
                <a:solidFill>
                  <a:srgbClr val="000000"/>
                </a:solidFill>
              </a:rPr>
              <a:t>i</a:t>
            </a:r>
            <a:r>
              <a:rPr b="1" sz="2800">
                <a:solidFill>
                  <a:srgbClr val="000000"/>
                </a:solidFill>
              </a:rPr>
              <a:t>g</a:t>
            </a:r>
            <a:r>
              <a:rPr b="1" sz="2800">
                <a:solidFill>
                  <a:srgbClr val="000000"/>
                </a:solidFill>
              </a:rPr>
              <a:t>h</a:t>
            </a:r>
          </a:p>
          <a:p>
            <a:pP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2</a:t>
            </a:r>
            <a:r>
              <a:rPr b="1" sz="2800">
                <a:solidFill>
                  <a:srgbClr val="000000"/>
                </a:solidFill>
              </a:rPr>
              <a:t>)</a:t>
            </a:r>
            <a:r>
              <a:rPr b="1" sz="2800">
                <a:solidFill>
                  <a:srgbClr val="000000"/>
                </a:solidFill>
              </a:rPr>
              <a:t> </a:t>
            </a:r>
            <a:r>
              <a:rPr b="1" sz="2800">
                <a:solidFill>
                  <a:srgbClr val="000000"/>
                </a:solidFill>
              </a:rPr>
              <a:t>H</a:t>
            </a:r>
            <a:r>
              <a:rPr b="1" sz="2800">
                <a:solidFill>
                  <a:srgbClr val="000000"/>
                </a:solidFill>
              </a:rPr>
              <a:t>i</a:t>
            </a:r>
            <a:r>
              <a:rPr b="1" sz="2800">
                <a:solidFill>
                  <a:srgbClr val="000000"/>
                </a:solidFill>
              </a:rPr>
              <a:t>g</a:t>
            </a:r>
            <a:r>
              <a:rPr b="1" sz="2800">
                <a:solidFill>
                  <a:srgbClr val="000000"/>
                </a:solidFill>
              </a:rPr>
              <a:t>h</a:t>
            </a:r>
          </a:p>
          <a:p>
            <a:pP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3</a:t>
            </a:r>
            <a:r>
              <a:rPr b="1" sz="2800">
                <a:solidFill>
                  <a:srgbClr val="000000"/>
                </a:solidFill>
              </a:rPr>
              <a:t>)</a:t>
            </a:r>
            <a:r>
              <a:rPr b="1" sz="2800">
                <a:solidFill>
                  <a:srgbClr val="000000"/>
                </a:solidFill>
              </a:rPr>
              <a:t> </a:t>
            </a:r>
            <a:r>
              <a:rPr b="1" sz="2800">
                <a:solidFill>
                  <a:srgbClr val="000000"/>
                </a:solidFill>
              </a:rPr>
              <a:t>M</a:t>
            </a:r>
            <a:r>
              <a:rPr b="1" sz="2800">
                <a:solidFill>
                  <a:srgbClr val="000000"/>
                </a:solidFill>
              </a:rPr>
              <a:t>e</a:t>
            </a:r>
            <a:r>
              <a:rPr b="1" sz="2800">
                <a:solidFill>
                  <a:srgbClr val="000000"/>
                </a:solidFill>
              </a:rPr>
              <a:t>d</a:t>
            </a:r>
            <a:r>
              <a:rPr b="1" sz="2800">
                <a:solidFill>
                  <a:srgbClr val="000000"/>
                </a:solidFill>
              </a:rPr>
              <a:t>i</a:t>
            </a:r>
            <a:r>
              <a:rPr b="1" sz="2800">
                <a:solidFill>
                  <a:srgbClr val="000000"/>
                </a:solidFill>
              </a:rPr>
              <a:t>u</a:t>
            </a:r>
            <a:r>
              <a:rPr b="1" sz="2800">
                <a:solidFill>
                  <a:srgbClr val="000000"/>
                </a:solidFill>
              </a:rPr>
              <a:t>m</a:t>
            </a:r>
            <a:r>
              <a:rPr b="1" sz="2800">
                <a:solidFill>
                  <a:srgbClr val="000000"/>
                </a:solidFill>
              </a:rPr>
              <a:t> </a:t>
            </a:r>
            <a:r>
              <a:rPr b="1" sz="2800">
                <a:solidFill>
                  <a:srgbClr val="000000"/>
                </a:solidFill>
              </a:rPr>
              <a:t>,</a:t>
            </a:r>
            <a:r>
              <a:rPr b="1" sz="2800">
                <a:solidFill>
                  <a:srgbClr val="000000"/>
                </a:solidFill>
              </a:rPr>
              <a:t>T</a:t>
            </a:r>
            <a:r>
              <a:rPr b="1" sz="2800">
                <a:solidFill>
                  <a:srgbClr val="000000"/>
                </a:solidFill>
              </a:rPr>
              <a:t>r</a:t>
            </a:r>
            <a:r>
              <a:rPr b="1" sz="2800">
                <a:solidFill>
                  <a:srgbClr val="000000"/>
                </a:solidFill>
              </a:rPr>
              <a:t>u</a:t>
            </a:r>
            <a:r>
              <a:rPr b="1" sz="2800">
                <a:solidFill>
                  <a:srgbClr val="000000"/>
                </a:solidFill>
              </a:rPr>
              <a:t>e</a:t>
            </a:r>
            <a:r>
              <a:rPr b="1" sz="2800">
                <a:solidFill>
                  <a:srgbClr val="000000"/>
                </a:solidFill>
              </a:rPr>
              <a:t> </a:t>
            </a:r>
            <a:r>
              <a:rPr b="1" sz="2800">
                <a:solidFill>
                  <a:srgbClr val="000000"/>
                </a:solidFill>
              </a:rPr>
              <a:t>a</a:t>
            </a:r>
            <a:r>
              <a:rPr b="1" sz="2800">
                <a:solidFill>
                  <a:srgbClr val="000000"/>
                </a:solidFill>
              </a:rPr>
              <a:t>n</a:t>
            </a:r>
            <a:r>
              <a:rPr b="1" sz="2800">
                <a:solidFill>
                  <a:srgbClr val="000000"/>
                </a:solidFill>
              </a:rPr>
              <a:t>d</a:t>
            </a:r>
            <a:r>
              <a:rPr b="1" sz="2800">
                <a:solidFill>
                  <a:srgbClr val="000000"/>
                </a:solidFill>
              </a:rPr>
              <a:t> </a:t>
            </a:r>
            <a:r>
              <a:rPr b="1" sz="2800">
                <a:solidFill>
                  <a:srgbClr val="000000"/>
                </a:solidFill>
              </a:rPr>
              <a:t>L</a:t>
            </a:r>
            <a:r>
              <a:rPr b="1" sz="2800">
                <a:solidFill>
                  <a:srgbClr val="000000"/>
                </a:solidFill>
              </a:rPr>
              <a:t>o</a:t>
            </a:r>
            <a:r>
              <a:rPr b="1" sz="2800">
                <a:solidFill>
                  <a:srgbClr val="000000"/>
                </a:solidFill>
              </a:rPr>
              <a:t>w</a:t>
            </a:r>
          </a:p>
          <a:p>
            <a:pPr/>
            <a:r>
              <a:rPr b="1" sz="2800">
                <a:solidFill>
                  <a:srgbClr val="000000"/>
                </a:solidFill>
              </a:rPr>
              <a:t>S</a:t>
            </a:r>
            <a:r>
              <a:rPr b="1" sz="2800">
                <a:solidFill>
                  <a:srgbClr val="000000"/>
                </a:solidFill>
              </a:rPr>
              <a:t>U</a:t>
            </a:r>
            <a:r>
              <a:rPr b="1" sz="2800">
                <a:solidFill>
                  <a:srgbClr val="000000"/>
                </a:solidFill>
              </a:rPr>
              <a:t>M</a:t>
            </a:r>
            <a:r>
              <a:rPr b="1" sz="2800">
                <a:solidFill>
                  <a:srgbClr val="000000"/>
                </a:solidFill>
              </a:rPr>
              <a:t>M</a:t>
            </a:r>
            <a:r>
              <a:rPr b="1" sz="2800">
                <a:solidFill>
                  <a:srgbClr val="000000"/>
                </a:solidFill>
              </a:rPr>
              <a:t>A</a:t>
            </a:r>
            <a:r>
              <a:rPr b="1" sz="2800">
                <a:solidFill>
                  <a:srgbClr val="000000"/>
                </a:solidFill>
              </a:rPr>
              <a:t>RY </a:t>
            </a:r>
            <a:r>
              <a:rPr b="1" sz="2800">
                <a:solidFill>
                  <a:srgbClr val="000000"/>
                </a:solidFill>
              </a:rPr>
              <a:t>;</a:t>
            </a:r>
          </a:p>
          <a:p>
            <a:pP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1</a:t>
            </a:r>
            <a:r>
              <a:rPr b="1" sz="2800">
                <a:solidFill>
                  <a:srgbClr val="000000"/>
                </a:solidFill>
              </a:rPr>
              <a:t>)</a:t>
            </a:r>
            <a:r>
              <a:rPr b="1" sz="2800">
                <a:solidFill>
                  <a:srgbClr val="000000"/>
                </a:solidFill>
              </a:rPr>
              <a:t> </a:t>
            </a:r>
            <a:r>
              <a:rPr b="1" sz="2800">
                <a:solidFill>
                  <a:srgbClr val="000000"/>
                </a:solidFill>
              </a:rPr>
              <a:t>P</a:t>
            </a:r>
            <a:r>
              <a:rPr b="1" sz="2800">
                <a:solidFill>
                  <a:srgbClr val="000000"/>
                </a:solidFill>
              </a:rPr>
              <a:t>i</a:t>
            </a:r>
            <a:r>
              <a:rPr b="1" sz="2800">
                <a:solidFill>
                  <a:srgbClr val="000000"/>
                </a:solidFill>
              </a:rPr>
              <a:t>v</a:t>
            </a:r>
            <a:r>
              <a:rPr b="1" sz="2800">
                <a:solidFill>
                  <a:srgbClr val="000000"/>
                </a:solidFill>
              </a:rPr>
              <a:t>o</a:t>
            </a:r>
            <a:r>
              <a:rPr b="1" sz="2800">
                <a:solidFill>
                  <a:srgbClr val="000000"/>
                </a:solidFill>
              </a:rPr>
              <a:t>t</a:t>
            </a:r>
            <a:r>
              <a:rPr b="1" sz="2800">
                <a:solidFill>
                  <a:srgbClr val="000000"/>
                </a:solidFill>
              </a:rPr>
              <a:t> </a:t>
            </a:r>
            <a:r>
              <a:rPr b="1" sz="2800">
                <a:solidFill>
                  <a:srgbClr val="000000"/>
                </a:solidFill>
              </a:rPr>
              <a:t>T</a:t>
            </a:r>
            <a:r>
              <a:rPr b="1" sz="2800">
                <a:solidFill>
                  <a:srgbClr val="000000"/>
                </a:solidFill>
              </a:rPr>
              <a:t>a</a:t>
            </a:r>
            <a:r>
              <a:rPr b="1" sz="2800">
                <a:solidFill>
                  <a:srgbClr val="000000"/>
                </a:solidFill>
              </a:rPr>
              <a:t>b</a:t>
            </a:r>
            <a:r>
              <a:rPr b="1" sz="2800">
                <a:solidFill>
                  <a:srgbClr val="000000"/>
                </a:solidFill>
              </a:rPr>
              <a:t>l</a:t>
            </a:r>
            <a:r>
              <a:rPr b="1" sz="2800">
                <a:solidFill>
                  <a:srgbClr val="000000"/>
                </a:solidFill>
              </a:rPr>
              <a:t>e </a:t>
            </a:r>
          </a:p>
          <a:p>
            <a:pP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2</a:t>
            </a:r>
            <a:r>
              <a:rPr b="1" sz="2800">
                <a:solidFill>
                  <a:srgbClr val="000000"/>
                </a:solidFill>
              </a:rPr>
              <a:t>)</a:t>
            </a:r>
            <a:r>
              <a:rPr b="1" sz="2800">
                <a:solidFill>
                  <a:srgbClr val="000000"/>
                </a:solidFill>
              </a:rPr>
              <a:t> </a:t>
            </a:r>
            <a:r>
              <a:rPr b="1" sz="2800">
                <a:solidFill>
                  <a:srgbClr val="000000"/>
                </a:solidFill>
              </a:rPr>
              <a:t>A</a:t>
            </a:r>
            <a:r>
              <a:rPr b="1" sz="2800">
                <a:solidFill>
                  <a:srgbClr val="000000"/>
                </a:solidFill>
              </a:rPr>
              <a:t>d</a:t>
            </a:r>
            <a:r>
              <a:rPr b="1" sz="2800">
                <a:solidFill>
                  <a:srgbClr val="000000"/>
                </a:solidFill>
              </a:rPr>
              <a:t>d</a:t>
            </a:r>
            <a:r>
              <a:rPr b="1" sz="2800">
                <a:solidFill>
                  <a:srgbClr val="000000"/>
                </a:solidFill>
              </a:rPr>
              <a:t>itional </a:t>
            </a:r>
            <a:r>
              <a:rPr b="1" sz="2800">
                <a:solidFill>
                  <a:srgbClr val="000000"/>
                </a:solidFill>
              </a:rPr>
              <a:t>C</a:t>
            </a:r>
            <a:r>
              <a:rPr b="1" sz="2800">
                <a:solidFill>
                  <a:srgbClr val="000000"/>
                </a:solidFill>
              </a:rPr>
              <a:t>o</a:t>
            </a:r>
            <a:r>
              <a:rPr b="1" sz="2800">
                <a:solidFill>
                  <a:srgbClr val="000000"/>
                </a:solidFill>
              </a:rPr>
              <a:t>l</a:t>
            </a:r>
            <a:r>
              <a:rPr b="1" sz="2800">
                <a:solidFill>
                  <a:srgbClr val="000000"/>
                </a:solidFill>
              </a:rPr>
              <a:t>u</a:t>
            </a:r>
            <a:r>
              <a:rPr b="1" sz="2800">
                <a:solidFill>
                  <a:srgbClr val="000000"/>
                </a:solidFill>
              </a:rPr>
              <a:t>mn </a:t>
            </a:r>
            <a:r>
              <a:rPr b="1" sz="2800">
                <a:solidFill>
                  <a:srgbClr val="000000"/>
                </a:solidFill>
              </a:rPr>
              <a:t>o</a:t>
            </a:r>
            <a:r>
              <a:rPr b="1" sz="2800">
                <a:solidFill>
                  <a:srgbClr val="000000"/>
                </a:solidFill>
              </a:rPr>
              <a:t>f</a:t>
            </a:r>
            <a:r>
              <a:rPr b="1" sz="2800">
                <a:solidFill>
                  <a:srgbClr val="000000"/>
                </a:solidFill>
              </a:rPr>
              <a:t> </a:t>
            </a:r>
            <a:r>
              <a:rPr b="1" sz="2800">
                <a:solidFill>
                  <a:srgbClr val="000000"/>
                </a:solidFill>
              </a:rPr>
              <a:t>P</a:t>
            </a:r>
            <a:r>
              <a:rPr b="1" sz="2800">
                <a:solidFill>
                  <a:srgbClr val="000000"/>
                </a:solidFill>
              </a:rPr>
              <a:t>e</a:t>
            </a:r>
            <a:r>
              <a:rPr b="1" sz="2800">
                <a:solidFill>
                  <a:srgbClr val="000000"/>
                </a:solidFill>
              </a:rPr>
              <a:t>r</a:t>
            </a:r>
            <a:r>
              <a:rPr b="1" sz="2800">
                <a:solidFill>
                  <a:srgbClr val="000000"/>
                </a:solidFill>
              </a:rPr>
              <a:t>f</a:t>
            </a:r>
            <a:r>
              <a:rPr b="1" sz="2800">
                <a:solidFill>
                  <a:srgbClr val="000000"/>
                </a:solidFill>
              </a:rPr>
              <a:t>ormance </a:t>
            </a:r>
            <a:r>
              <a:rPr b="1" sz="2800">
                <a:solidFill>
                  <a:srgbClr val="000000"/>
                </a:solidFill>
              </a:rPr>
              <a:t>L</a:t>
            </a:r>
            <a:r>
              <a:rPr b="1" sz="2800">
                <a:solidFill>
                  <a:srgbClr val="000000"/>
                </a:solidFill>
              </a:rPr>
              <a:t>e</a:t>
            </a:r>
            <a:r>
              <a:rPr b="1" sz="2800">
                <a:solidFill>
                  <a:srgbClr val="000000"/>
                </a:solidFill>
              </a:rPr>
              <a:t>v</a:t>
            </a:r>
            <a:r>
              <a:rPr b="1" sz="2800">
                <a:solidFill>
                  <a:srgbClr val="000000"/>
                </a:solidFill>
              </a:rPr>
              <a:t>e</a:t>
            </a:r>
            <a:r>
              <a:rPr b="1" sz="2800">
                <a:solidFill>
                  <a:srgbClr val="000000"/>
                </a:solidFill>
              </a:rPr>
              <a:t>l</a:t>
            </a:r>
          </a:p>
          <a:p>
            <a:pP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3</a:t>
            </a:r>
            <a:r>
              <a:rPr b="1" sz="2800">
                <a:solidFill>
                  <a:srgbClr val="000000"/>
                </a:solidFill>
              </a:rPr>
              <a:t>)</a:t>
            </a:r>
            <a:r>
              <a:rPr b="1" sz="2800">
                <a:solidFill>
                  <a:srgbClr val="000000"/>
                </a:solidFill>
              </a:rPr>
              <a:t> </a:t>
            </a:r>
            <a:r>
              <a:rPr b="1" sz="2800">
                <a:solidFill>
                  <a:srgbClr val="000000"/>
                </a:solidFill>
              </a:rPr>
              <a:t>G</a:t>
            </a:r>
            <a:r>
              <a:rPr b="1" sz="2800">
                <a:solidFill>
                  <a:srgbClr val="000000"/>
                </a:solidFill>
              </a:rPr>
              <a:t>r</a:t>
            </a:r>
            <a:r>
              <a:rPr b="1" sz="2800">
                <a:solidFill>
                  <a:srgbClr val="000000"/>
                </a:solidFill>
              </a:rPr>
              <a:t>a</a:t>
            </a:r>
            <a:r>
              <a:rPr b="1" sz="2800">
                <a:solidFill>
                  <a:srgbClr val="000000"/>
                </a:solidFill>
              </a:rPr>
              <a:t>p</a:t>
            </a:r>
            <a:r>
              <a:rPr b="1" sz="2800">
                <a:solidFill>
                  <a:srgbClr val="000000"/>
                </a:solidFill>
              </a:rPr>
              <a:t>h</a:t>
            </a:r>
            <a:r>
              <a:rPr b="1" sz="2800">
                <a:solidFill>
                  <a:srgbClr val="000000"/>
                </a:solidFill>
              </a:rPr>
              <a:t> </a:t>
            </a:r>
            <a:r>
              <a:rPr b="1" sz="2800">
                <a:solidFill>
                  <a:srgbClr val="000000"/>
                </a:solidFill>
              </a:rPr>
              <a:t>t</a:t>
            </a:r>
            <a:r>
              <a:rPr b="1" sz="2800">
                <a:solidFill>
                  <a:srgbClr val="000000"/>
                </a:solidFill>
              </a:rPr>
              <a:t>o</a:t>
            </a:r>
            <a:r>
              <a:rPr b="1" sz="2800">
                <a:solidFill>
                  <a:srgbClr val="000000"/>
                </a:solidFill>
              </a:rPr>
              <a:t> </a:t>
            </a:r>
            <a:r>
              <a:rPr b="1" sz="2800">
                <a:solidFill>
                  <a:srgbClr val="000000"/>
                </a:solidFill>
              </a:rPr>
              <a:t>a</a:t>
            </a:r>
            <a:r>
              <a:rPr b="1" sz="2800">
                <a:solidFill>
                  <a:srgbClr val="000000"/>
                </a:solidFill>
              </a:rPr>
              <a:t>n</a:t>
            </a:r>
            <a:r>
              <a:rPr b="1" sz="2800">
                <a:solidFill>
                  <a:srgbClr val="000000"/>
                </a:solidFill>
              </a:rPr>
              <a:t>a</a:t>
            </a:r>
            <a:r>
              <a:rPr b="1" sz="2800">
                <a:solidFill>
                  <a:srgbClr val="000000"/>
                </a:solidFill>
              </a:rPr>
              <a:t>l</a:t>
            </a:r>
            <a:r>
              <a:rPr b="1" sz="2800">
                <a:solidFill>
                  <a:srgbClr val="000000"/>
                </a:solidFill>
              </a:rPr>
              <a:t>yse </a:t>
            </a:r>
            <a:r>
              <a:rPr b="1" sz="2800">
                <a:solidFill>
                  <a:srgbClr val="000000"/>
                </a:solidFill>
              </a:rPr>
              <a:t>o</a:t>
            </a:r>
            <a:r>
              <a:rPr b="1" sz="2800">
                <a:solidFill>
                  <a:srgbClr val="000000"/>
                </a:solidFill>
              </a:rPr>
              <a:t>f</a:t>
            </a:r>
            <a:r>
              <a:rPr b="1" sz="2800">
                <a:solidFill>
                  <a:srgbClr val="000000"/>
                </a:solidFill>
              </a:rPr>
              <a:t> </a:t>
            </a:r>
            <a:r>
              <a:rPr b="1" sz="2800">
                <a:solidFill>
                  <a:srgbClr val="000000"/>
                </a:solidFill>
              </a:rPr>
              <a:t>E</a:t>
            </a:r>
            <a:r>
              <a:rPr b="1" sz="2800">
                <a:solidFill>
                  <a:srgbClr val="000000"/>
                </a:solidFill>
              </a:rPr>
              <a:t>m</a:t>
            </a:r>
            <a:r>
              <a:rPr b="1" sz="2800">
                <a:solidFill>
                  <a:srgbClr val="000000"/>
                </a:solidFill>
              </a:rPr>
              <a:t>p</a:t>
            </a:r>
            <a:r>
              <a:rPr b="1" sz="2800">
                <a:solidFill>
                  <a:srgbClr val="000000"/>
                </a:solidFill>
              </a:rPr>
              <a:t>l</a:t>
            </a:r>
            <a:r>
              <a:rPr b="1" sz="2800">
                <a:solidFill>
                  <a:srgbClr val="000000"/>
                </a:solidFill>
              </a:rPr>
              <a:t>oyees </a:t>
            </a:r>
            <a:r>
              <a:rPr b="1" sz="2800">
                <a:solidFill>
                  <a:srgbClr val="000000"/>
                </a:solidFill>
              </a:rPr>
              <a:t>D</a:t>
            </a:r>
            <a:r>
              <a:rPr b="1" sz="2800">
                <a:solidFill>
                  <a:srgbClr val="000000"/>
                </a:solidFill>
              </a:rPr>
              <a:t>a</a:t>
            </a:r>
            <a:r>
              <a:rPr b="1" sz="2800">
                <a:solidFill>
                  <a:srgbClr val="000000"/>
                </a:solidFill>
              </a:rPr>
              <a:t>t</a:t>
            </a:r>
            <a:r>
              <a:rPr b="1" sz="2800">
                <a:solidFill>
                  <a:srgbClr val="000000"/>
                </a:solidFill>
              </a:rPr>
              <a:t>a</a:t>
            </a:r>
            <a:r>
              <a:rPr b="1" sz="2800">
                <a:solidFill>
                  <a:srgbClr val="000000"/>
                </a:solidFill>
              </a:rPr>
              <a:t>s</a:t>
            </a:r>
            <a:r>
              <a:rPr b="1" sz="2800">
                <a:solidFill>
                  <a:srgbClr val="000000"/>
                </a:solidFill>
              </a:rPr>
              <a:t>e</a:t>
            </a:r>
            <a:r>
              <a:rPr b="1" sz="2800">
                <a:solidFill>
                  <a:srgbClr val="000000"/>
                </a:solidFill>
              </a:rPr>
              <a:t>t</a:t>
            </a:r>
          </a:p>
          <a:p>
            <a:p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6" name=""/>
          <p:cNvSpPr txBox="1"/>
          <p:nvPr/>
        </p:nvSpPr>
        <p:spPr>
          <a:xfrm>
            <a:off x="1660196" y="1617264"/>
            <a:ext cx="7608233" cy="2606045"/>
          </a:xfrm>
          <a:prstGeom prst="rect"/>
        </p:spPr>
        <p:txBody>
          <a:bodyPr rtlCol="0" wrap="square">
            <a:spAutoFit/>
          </a:bodyPr>
          <a:p>
            <a:pPr/>
            <a:r>
              <a:rPr b="1" sz="2800">
                <a:solidFill>
                  <a:srgbClr val="000000"/>
                </a:solidFill>
              </a:rPr>
              <a:t>V</a:t>
            </a:r>
            <a:r>
              <a:rPr b="1" sz="2800">
                <a:solidFill>
                  <a:srgbClr val="000000"/>
                </a:solidFill>
              </a:rPr>
              <a:t>I</a:t>
            </a:r>
            <a:r>
              <a:rPr b="1" sz="2800">
                <a:solidFill>
                  <a:srgbClr val="000000"/>
                </a:solidFill>
              </a:rPr>
              <a:t>SUALIZATION </a:t>
            </a:r>
            <a:r>
              <a:rPr b="1" sz="2800">
                <a:solidFill>
                  <a:srgbClr val="000000"/>
                </a:solidFill>
              </a:rPr>
              <a:t>;</a:t>
            </a:r>
          </a:p>
          <a:p>
            <a:pP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1</a:t>
            </a:r>
            <a:r>
              <a:rPr b="1" sz="2800">
                <a:solidFill>
                  <a:srgbClr val="000000"/>
                </a:solidFill>
              </a:rPr>
              <a:t>)</a:t>
            </a:r>
            <a:r>
              <a:rPr b="1" sz="2800">
                <a:solidFill>
                  <a:srgbClr val="000000"/>
                </a:solidFill>
              </a:rPr>
              <a:t> </a:t>
            </a:r>
            <a:r>
              <a:rPr b="1" sz="2800">
                <a:solidFill>
                  <a:srgbClr val="000000"/>
                </a:solidFill>
              </a:rPr>
              <a:t>D</a:t>
            </a:r>
            <a:r>
              <a:rPr b="1" sz="2800">
                <a:solidFill>
                  <a:srgbClr val="000000"/>
                </a:solidFill>
              </a:rPr>
              <a:t>a</a:t>
            </a:r>
            <a:r>
              <a:rPr b="1" sz="2800">
                <a:solidFill>
                  <a:srgbClr val="000000"/>
                </a:solidFill>
              </a:rPr>
              <a:t>t</a:t>
            </a:r>
            <a:r>
              <a:rPr b="1" sz="2800">
                <a:solidFill>
                  <a:srgbClr val="000000"/>
                </a:solidFill>
              </a:rPr>
              <a:t>a</a:t>
            </a:r>
            <a:r>
              <a:rPr b="1" sz="2800">
                <a:solidFill>
                  <a:srgbClr val="000000"/>
                </a:solidFill>
              </a:rPr>
              <a:t> </a:t>
            </a:r>
            <a:r>
              <a:rPr b="1" sz="2800">
                <a:solidFill>
                  <a:srgbClr val="000000"/>
                </a:solidFill>
              </a:rPr>
              <a:t>C</a:t>
            </a:r>
            <a:r>
              <a:rPr b="1" sz="2800">
                <a:solidFill>
                  <a:srgbClr val="000000"/>
                </a:solidFill>
              </a:rPr>
              <a:t>o</a:t>
            </a:r>
            <a:r>
              <a:rPr b="1" sz="2800">
                <a:solidFill>
                  <a:srgbClr val="000000"/>
                </a:solidFill>
              </a:rPr>
              <a:t>l</a:t>
            </a:r>
            <a:r>
              <a:rPr b="1" sz="2800">
                <a:solidFill>
                  <a:srgbClr val="000000"/>
                </a:solidFill>
              </a:rPr>
              <a:t>l</a:t>
            </a:r>
            <a:r>
              <a:rPr b="1" sz="2800">
                <a:solidFill>
                  <a:srgbClr val="000000"/>
                </a:solidFill>
              </a:rPr>
              <a:t>ection </a:t>
            </a:r>
          </a:p>
          <a:p>
            <a:pP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2</a:t>
            </a:r>
            <a:r>
              <a:rPr b="1" sz="2800">
                <a:solidFill>
                  <a:srgbClr val="000000"/>
                </a:solidFill>
              </a:rPr>
              <a:t>)</a:t>
            </a:r>
            <a:r>
              <a:rPr b="1" sz="2800">
                <a:solidFill>
                  <a:srgbClr val="000000"/>
                </a:solidFill>
              </a:rPr>
              <a:t> </a:t>
            </a:r>
            <a:r>
              <a:rPr b="1" sz="2800">
                <a:solidFill>
                  <a:srgbClr val="000000"/>
                </a:solidFill>
              </a:rPr>
              <a:t>R</a:t>
            </a:r>
            <a:r>
              <a:rPr b="1" sz="2800">
                <a:solidFill>
                  <a:srgbClr val="000000"/>
                </a:solidFill>
              </a:rPr>
              <a:t>a</a:t>
            </a:r>
            <a:r>
              <a:rPr b="1" sz="2800">
                <a:solidFill>
                  <a:srgbClr val="000000"/>
                </a:solidFill>
              </a:rPr>
              <a:t>t</a:t>
            </a:r>
            <a:r>
              <a:rPr b="1" sz="2800">
                <a:solidFill>
                  <a:srgbClr val="000000"/>
                </a:solidFill>
              </a:rPr>
              <a:t>i</a:t>
            </a:r>
            <a:r>
              <a:rPr b="1" sz="2800">
                <a:solidFill>
                  <a:srgbClr val="000000"/>
                </a:solidFill>
              </a:rPr>
              <a:t>ng </a:t>
            </a:r>
            <a:r>
              <a:rPr b="1" sz="2800">
                <a:solidFill>
                  <a:srgbClr val="000000"/>
                </a:solidFill>
              </a:rPr>
              <a:t>t</a:t>
            </a:r>
            <a:r>
              <a:rPr b="1" sz="2800">
                <a:solidFill>
                  <a:srgbClr val="000000"/>
                </a:solidFill>
              </a:rPr>
              <a:t>h</a:t>
            </a:r>
            <a:r>
              <a:rPr b="1" sz="2800">
                <a:solidFill>
                  <a:srgbClr val="000000"/>
                </a:solidFill>
              </a:rPr>
              <a:t>e</a:t>
            </a:r>
            <a:r>
              <a:rPr b="1" sz="2800">
                <a:solidFill>
                  <a:srgbClr val="000000"/>
                </a:solidFill>
              </a:rPr>
              <a:t> </a:t>
            </a:r>
            <a:r>
              <a:rPr b="1" sz="2800">
                <a:solidFill>
                  <a:srgbClr val="000000"/>
                </a:solidFill>
              </a:rPr>
              <a:t>E</a:t>
            </a:r>
            <a:r>
              <a:rPr b="1" sz="2800">
                <a:solidFill>
                  <a:srgbClr val="000000"/>
                </a:solidFill>
              </a:rPr>
              <a:t>m</a:t>
            </a:r>
            <a:r>
              <a:rPr b="1" sz="2800">
                <a:solidFill>
                  <a:srgbClr val="000000"/>
                </a:solidFill>
              </a:rPr>
              <a:t>p</a:t>
            </a:r>
            <a:r>
              <a:rPr b="1" sz="2800">
                <a:solidFill>
                  <a:srgbClr val="000000"/>
                </a:solidFill>
              </a:rPr>
              <a:t>loyees </a:t>
            </a:r>
          </a:p>
          <a:p>
            <a:pP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3</a:t>
            </a:r>
            <a:r>
              <a:rPr b="1" sz="2800">
                <a:solidFill>
                  <a:srgbClr val="000000"/>
                </a:solidFill>
              </a:rPr>
              <a:t>)</a:t>
            </a:r>
            <a:r>
              <a:rPr b="1" sz="2800">
                <a:solidFill>
                  <a:srgbClr val="000000"/>
                </a:solidFill>
              </a:rPr>
              <a:t> </a:t>
            </a:r>
            <a:r>
              <a:rPr b="1" sz="2800">
                <a:solidFill>
                  <a:srgbClr val="000000"/>
                </a:solidFill>
              </a:rPr>
              <a:t>G</a:t>
            </a:r>
            <a:r>
              <a:rPr b="1" sz="2800">
                <a:solidFill>
                  <a:srgbClr val="000000"/>
                </a:solidFill>
              </a:rPr>
              <a:t>e</a:t>
            </a:r>
            <a:r>
              <a:rPr b="1" sz="2800">
                <a:solidFill>
                  <a:srgbClr val="000000"/>
                </a:solidFill>
              </a:rPr>
              <a:t>n</a:t>
            </a:r>
            <a:r>
              <a:rPr b="1" sz="2800">
                <a:solidFill>
                  <a:srgbClr val="000000"/>
                </a:solidFill>
              </a:rPr>
              <a:t>d</a:t>
            </a:r>
            <a:r>
              <a:rPr b="1" sz="2800">
                <a:solidFill>
                  <a:srgbClr val="000000"/>
                </a:solidFill>
              </a:rPr>
              <a:t>e</a:t>
            </a:r>
            <a:r>
              <a:rPr b="1" sz="2800">
                <a:solidFill>
                  <a:srgbClr val="000000"/>
                </a:solidFill>
              </a:rPr>
              <a:t>r</a:t>
            </a:r>
          </a:p>
          <a:p>
            <a:pP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4</a:t>
            </a:r>
            <a:r>
              <a:rPr b="1" sz="2800">
                <a:solidFill>
                  <a:srgbClr val="000000"/>
                </a:solidFill>
              </a:rPr>
              <a:t>)</a:t>
            </a:r>
            <a:r>
              <a:rPr b="1" sz="2800">
                <a:solidFill>
                  <a:srgbClr val="000000"/>
                </a:solidFill>
              </a:rPr>
              <a:t> </a:t>
            </a:r>
            <a:r>
              <a:rPr b="1" sz="2800">
                <a:solidFill>
                  <a:srgbClr val="000000"/>
                </a:solidFill>
              </a:rPr>
              <a:t>L</a:t>
            </a:r>
            <a:r>
              <a:rPr b="1" sz="2800">
                <a:solidFill>
                  <a:srgbClr val="000000"/>
                </a:solidFill>
              </a:rPr>
              <a:t>e</a:t>
            </a:r>
            <a:r>
              <a:rPr b="1" sz="2800">
                <a:solidFill>
                  <a:srgbClr val="000000"/>
                </a:solidFill>
              </a:rPr>
              <a:t>v</a:t>
            </a:r>
            <a:r>
              <a:rPr b="1" sz="2800">
                <a:solidFill>
                  <a:srgbClr val="000000"/>
                </a:solidFill>
              </a:rPr>
              <a:t>e</a:t>
            </a:r>
            <a:r>
              <a:rPr b="1" sz="2800">
                <a:solidFill>
                  <a:srgbClr val="000000"/>
                </a:solidFill>
              </a:rPr>
              <a:t>l</a:t>
            </a:r>
            <a:r>
              <a:rPr b="1" sz="2800">
                <a:solidFill>
                  <a:srgbClr val="000000"/>
                </a:solidFill>
              </a:rPr>
              <a:t> </a:t>
            </a:r>
            <a:r>
              <a:rPr b="1" sz="2800">
                <a:solidFill>
                  <a:srgbClr val="000000"/>
                </a:solidFill>
              </a:rPr>
              <a:t>o</a:t>
            </a:r>
            <a:r>
              <a:rPr b="1" sz="2800">
                <a:solidFill>
                  <a:srgbClr val="000000"/>
                </a:solidFill>
              </a:rPr>
              <a:t>f</a:t>
            </a:r>
            <a:r>
              <a:rPr b="1" sz="2800">
                <a:solidFill>
                  <a:srgbClr val="000000"/>
                </a:solidFill>
              </a:rPr>
              <a:t> </a:t>
            </a:r>
            <a:r>
              <a:rPr b="1" sz="2800">
                <a:solidFill>
                  <a:srgbClr val="000000"/>
                </a:solidFill>
              </a:rPr>
              <a:t>P</a:t>
            </a:r>
            <a:r>
              <a:rPr b="1" sz="2800">
                <a:solidFill>
                  <a:srgbClr val="000000"/>
                </a:solidFill>
              </a:rPr>
              <a:t>e</a:t>
            </a:r>
            <a:r>
              <a:rPr b="1" sz="2800">
                <a:solidFill>
                  <a:srgbClr val="000000"/>
                </a:solidFill>
              </a:rPr>
              <a:t>r</a:t>
            </a:r>
            <a:r>
              <a:rPr b="1" sz="2800">
                <a:solidFill>
                  <a:srgbClr val="000000"/>
                </a:solidFill>
              </a:rPr>
              <a:t>f</a:t>
            </a:r>
            <a:r>
              <a:rPr b="1" sz="2800">
                <a:solidFill>
                  <a:srgbClr val="000000"/>
                </a:solidFill>
              </a:rPr>
              <a:t>ormance </a:t>
            </a:r>
          </a:p>
          <a:p>
            <a:pP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 </a:t>
            </a:r>
            <a:r>
              <a:rPr b="1" sz="2800">
                <a:solidFill>
                  <a:srgbClr val="000000"/>
                </a:solidFill>
              </a:rPr>
              <a:t>5</a:t>
            </a:r>
            <a:r>
              <a:rPr b="1" sz="2800">
                <a:solidFill>
                  <a:srgbClr val="000000"/>
                </a:solidFill>
              </a:rPr>
              <a:t>)</a:t>
            </a:r>
            <a:r>
              <a:rPr b="1" sz="2800">
                <a:solidFill>
                  <a:srgbClr val="000000"/>
                </a:solidFill>
              </a:rPr>
              <a:t> </a:t>
            </a:r>
            <a:r>
              <a:rPr b="1" sz="2800">
                <a:solidFill>
                  <a:srgbClr val="000000"/>
                </a:solidFill>
              </a:rPr>
              <a:t>G</a:t>
            </a:r>
            <a:r>
              <a:rPr b="1" sz="2800">
                <a:solidFill>
                  <a:srgbClr val="000000"/>
                </a:solidFill>
              </a:rPr>
              <a:t>i</a:t>
            </a:r>
            <a:r>
              <a:rPr b="1" sz="2800">
                <a:solidFill>
                  <a:srgbClr val="000000"/>
                </a:solidFill>
              </a:rPr>
              <a:t>v</a:t>
            </a:r>
            <a:r>
              <a:rPr b="1" sz="2800">
                <a:solidFill>
                  <a:srgbClr val="000000"/>
                </a:solidFill>
              </a:rPr>
              <a:t>e</a:t>
            </a:r>
            <a:r>
              <a:rPr b="1" sz="2800">
                <a:solidFill>
                  <a:srgbClr val="000000"/>
                </a:solidFill>
              </a:rPr>
              <a:t>n</a:t>
            </a:r>
            <a:r>
              <a:rPr b="1" sz="2800">
                <a:solidFill>
                  <a:srgbClr val="000000"/>
                </a:solidFill>
              </a:rPr>
              <a:t> </a:t>
            </a:r>
            <a:r>
              <a:rPr b="1" sz="2800">
                <a:solidFill>
                  <a:srgbClr val="000000"/>
                </a:solidFill>
              </a:rPr>
              <a:t>F</a:t>
            </a:r>
            <a:r>
              <a:rPr b="1" sz="2800">
                <a:solidFill>
                  <a:srgbClr val="000000"/>
                </a:solidFill>
              </a:rPr>
              <a:t>o</a:t>
            </a:r>
            <a:r>
              <a:rPr b="1" sz="2800">
                <a:solidFill>
                  <a:srgbClr val="000000"/>
                </a:solidFill>
              </a:rPr>
              <a:t>r</a:t>
            </a:r>
            <a:r>
              <a:rPr b="1" sz="2800">
                <a:solidFill>
                  <a:srgbClr val="000000"/>
                </a:solidFill>
              </a:rPr>
              <a:t>m</a:t>
            </a:r>
            <a:r>
              <a:rPr b="1" sz="2800">
                <a:solidFill>
                  <a:srgbClr val="000000"/>
                </a:solidFill>
              </a:rPr>
              <a:t>ula</a:t>
            </a:r>
            <a:r>
              <a:rPr b="1" sz="2800">
                <a:solidFill>
                  <a:srgbClr val="000000"/>
                </a:solidFill>
              </a:rPr>
              <a:t>s</a:t>
            </a:r>
            <a:r>
              <a:rPr b="1" sz="2800">
                <a:solidFill>
                  <a:srgbClr val="000000"/>
                </a:solidFill>
              </a:rPr>
              <a:t> </a:t>
            </a:r>
            <a:r>
              <a:rPr b="1" sz="2800">
                <a:solidFill>
                  <a:srgbClr val="000000"/>
                </a:solidFill>
              </a:rPr>
              <a:t>o</a:t>
            </a:r>
            <a:r>
              <a:rPr b="1" sz="2800">
                <a:solidFill>
                  <a:srgbClr val="000000"/>
                </a:solidFill>
              </a:rPr>
              <a:t>f</a:t>
            </a:r>
            <a:r>
              <a:rPr b="1" sz="2800">
                <a:solidFill>
                  <a:srgbClr val="000000"/>
                </a:solidFill>
              </a:rPr>
              <a:t> </a:t>
            </a:r>
            <a:r>
              <a:rPr b="1" sz="2800">
                <a:solidFill>
                  <a:srgbClr val="000000"/>
                </a:solidFill>
              </a:rPr>
              <a:t>P</a:t>
            </a:r>
            <a:r>
              <a:rPr b="1" sz="2800">
                <a:solidFill>
                  <a:srgbClr val="000000"/>
                </a:solidFill>
              </a:rPr>
              <a:t>e</a:t>
            </a:r>
            <a:r>
              <a:rPr b="1" sz="2800">
                <a:solidFill>
                  <a:srgbClr val="000000"/>
                </a:solidFill>
              </a:rPr>
              <a:t>rformance </a:t>
            </a:r>
            <a:r>
              <a:rPr b="1" sz="2800">
                <a:solidFill>
                  <a:srgbClr val="000000"/>
                </a:solidFill>
              </a:rPr>
              <a:t>Level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5" name="object 3"/>
          <p:cNvSpPr/>
          <p:nvPr/>
        </p:nvSpPr>
        <p:spPr>
          <a:xfrm>
            <a:off x="9353554" y="536257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pPr/>
          </a:p>
        </p:txBody>
      </p:sp>
      <p:sp>
        <p:nvSpPr>
          <p:cNvPr id="1048596" name="object 4"/>
          <p:cNvSpPr/>
          <p:nvPr/>
        </p:nvSpPr>
        <p:spPr>
          <a:xfrm>
            <a:off x="6696079" y="1695454"/>
            <a:ext cx="314325" cy="323854"/>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pPr/>
          </a:p>
        </p:txBody>
      </p:sp>
      <p:sp>
        <p:nvSpPr>
          <p:cNvPr id="1048597" name="object 5"/>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pPr/>
          </a:p>
        </p:txBody>
      </p:sp>
      <p:pic>
        <p:nvPicPr>
          <p:cNvPr id="2097152" name="object 6"/>
          <p:cNvPicPr>
            <a:picLocks/>
          </p:cNvPicPr>
          <p:nvPr/>
        </p:nvPicPr>
        <p:blipFill>
          <a:blip xmlns:r="http://schemas.openxmlformats.org/officeDocument/2006/relationships" r:embed="rId1" cstate="print"/>
          <a:stretch>
            <a:fillRect/>
          </a:stretch>
        </p:blipFill>
        <p:spPr>
          <a:xfrm>
            <a:off x="1666879" y="6467479"/>
            <a:ext cx="76195" cy="177798"/>
          </a:xfrm>
          <a:prstGeom prst="rect"/>
        </p:spPr>
      </p:pic>
      <p:sp>
        <p:nvSpPr>
          <p:cNvPr id="1048598" name="object 7"/>
          <p:cNvSpPr txBox="1">
            <a:spLocks noGrp="1"/>
          </p:cNvSpPr>
          <p:nvPr>
            <p:ph type="title"/>
          </p:nvPr>
        </p:nvSpPr>
        <p:spPr>
          <a:xfrm>
            <a:off x="755325" y="385441"/>
            <a:ext cx="3571470" cy="737229"/>
          </a:xfrm>
          <a:prstGeom prst="rect"/>
        </p:spPr>
        <p:txBody>
          <a:bodyPr bIns="0" lIns="0" rIns="0" rtlCol="0" tIns="13335" vert="horz" wrap="square">
            <a:spAutoFit/>
          </a:bodyPr>
          <a:p>
            <a:pPr marL="12696">
              <a:lnSpc>
                <a:spcPct val="100000"/>
              </a:lnSpc>
              <a:spcBef>
                <a:spcPts val="105"/>
              </a:spcBef>
            </a:pPr>
            <a:r>
              <a:rPr/>
              <a:t>R</a:t>
            </a:r>
            <a:r>
              <a:rPr/>
              <a:t>E</a:t>
            </a:r>
            <a:r>
              <a:rPr/>
              <a:t>S</a:t>
            </a:r>
            <a:r>
              <a:rPr/>
              <a:t>U</a:t>
            </a:r>
            <a:r>
              <a:rPr/>
              <a:t>L</a:t>
            </a:r>
            <a:r>
              <a:rPr/>
              <a:t>TS</a:t>
            </a:r>
          </a:p>
        </p:txBody>
      </p:sp>
      <p:sp>
        <p:nvSpPr>
          <p:cNvPr id="1048599" name="object 9"/>
          <p:cNvSpPr txBox="1"/>
          <p:nvPr/>
        </p:nvSpPr>
        <p:spPr>
          <a:xfrm>
            <a:off x="11277218" y="6473339"/>
            <a:ext cx="228600" cy="191765"/>
          </a:xfrm>
          <a:prstGeom prst="rect"/>
        </p:spPr>
        <p:txBody>
          <a:bodyPr bIns="0" lIns="0" rIns="0" rtlCol="0" tIns="6985" vert="horz" wrap="square">
            <a:spAutoFit/>
          </a:bodyPr>
          <a:p>
            <a:pPr marL="38104">
              <a:lnSpc>
                <a:spcPct val="100000"/>
              </a:lnSpc>
              <a:spcBef>
                <a:spcPts val="55"/>
              </a:spcBef>
            </a:pPr>
            <a:r>
              <a:rPr sz="1100">
                <a:solidFill>
                  <a:srgbClr val="2D936B"/>
                </a:solidFill>
                <a:latin typeface="Trebuchet MS"/>
                <a:cs typeface="Trebuchet MS"/>
              </a:rPr>
              <a:t>17</a:t>
            </a:r>
          </a:p>
        </p:txBody>
      </p:sp>
      <p:pic>
        <p:nvPicPr>
          <p:cNvPr id="2097169" name=""/>
          <p:cNvPicPr>
            <a:picLocks/>
          </p:cNvPicPr>
          <p:nvPr/>
        </p:nvPicPr>
        <p:blipFill>
          <a:blip xmlns:r="http://schemas.openxmlformats.org/officeDocument/2006/relationships" r:embed="rId2"/>
          <a:stretch>
            <a:fillRect/>
          </a:stretch>
        </p:blipFill>
        <p:spPr>
          <a:xfrm rot="0">
            <a:off x="3341530" y="57722"/>
            <a:ext cx="7738634" cy="6607382"/>
          </a:xfrm>
          <a:prstGeom prst="rec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pic>
        <p:nvPicPr>
          <p:cNvPr id="2097171" name=""/>
          <p:cNvPicPr>
            <a:picLocks/>
          </p:cNvPicPr>
          <p:nvPr/>
        </p:nvPicPr>
        <p:blipFill>
          <a:blip xmlns:r="http://schemas.openxmlformats.org/officeDocument/2006/relationships" r:embed="rId1"/>
          <a:stretch>
            <a:fillRect/>
          </a:stretch>
        </p:blipFill>
        <p:spPr>
          <a:xfrm rot="0">
            <a:off x="745182" y="-625971"/>
            <a:ext cx="10073929" cy="7406980"/>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8" name=""/>
        <p:cNvGrpSpPr/>
        <p:nvPr/>
      </p:nvGrpSpPr>
      <p:grpSpPr>
        <a:xfrm>
          <a:off x="0" y="0"/>
          <a:ext cx="0" cy="0"/>
          <a:chOff x="0" y="0"/>
          <a:chExt cx="0" cy="0"/>
        </a:xfrm>
      </p:grpSpPr>
      <p:sp>
        <p:nvSpPr>
          <p:cNvPr id="1048628" name="object 2"/>
          <p:cNvSpPr/>
          <p:nvPr/>
        </p:nvSpPr>
        <p:spPr>
          <a:xfrm>
            <a:off x="0" y="0"/>
            <a:ext cx="12191995"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pPr/>
          </a:p>
        </p:txBody>
      </p:sp>
      <p:grpSp>
        <p:nvGrpSpPr>
          <p:cNvPr id="39" name="object 3"/>
          <p:cNvGrpSpPr/>
          <p:nvPr/>
        </p:nvGrpSpPr>
        <p:grpSpPr>
          <a:xfrm>
            <a:off x="7443843" y="0"/>
            <a:ext cx="4752979" cy="6863078"/>
            <a:chOff x="7443843" y="0"/>
            <a:chExt cx="4752979" cy="6863078"/>
          </a:xfrm>
        </p:grpSpPr>
        <p:sp>
          <p:nvSpPr>
            <p:cNvPr id="1048629" name="object 4"/>
            <p:cNvSpPr/>
            <p:nvPr/>
          </p:nvSpPr>
          <p:spPr>
            <a:xfrm>
              <a:off x="9377427" y="4827"/>
              <a:ext cx="1218567" cy="6853549"/>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pPr/>
            </a:p>
          </p:txBody>
        </p:sp>
        <p:sp>
          <p:nvSpPr>
            <p:cNvPr id="1048630" name="object 5"/>
            <p:cNvSpPr/>
            <p:nvPr/>
          </p:nvSpPr>
          <p:spPr>
            <a:xfrm>
              <a:off x="7448615" y="3694895"/>
              <a:ext cx="4743450" cy="3163565"/>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pPr/>
            </a:p>
          </p:txBody>
        </p:sp>
        <p:sp>
          <p:nvSpPr>
            <p:cNvPr id="1048631" name="object 6"/>
            <p:cNvSpPr/>
            <p:nvPr/>
          </p:nvSpPr>
          <p:spPr>
            <a:xfrm>
              <a:off x="9182104" y="0"/>
              <a:ext cx="3009904"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5293"/>
              </a:srgbClr>
            </a:solidFill>
          </p:spPr>
          <p:txBody>
            <a:bodyPr bIns="0" lIns="0" rIns="0" rtlCol="0" tIns="0" wrap="square"/>
            <a:p>
              <a:pPr/>
            </a:p>
          </p:txBody>
        </p:sp>
        <p:sp>
          <p:nvSpPr>
            <p:cNvPr id="1048632" name="object 7"/>
            <p:cNvSpPr/>
            <p:nvPr/>
          </p:nvSpPr>
          <p:spPr>
            <a:xfrm>
              <a:off x="9602874" y="0"/>
              <a:ext cx="2589525"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215"/>
              </a:srgbClr>
            </a:solidFill>
          </p:spPr>
          <p:txBody>
            <a:bodyPr bIns="0" lIns="0" rIns="0" rtlCol="0" tIns="0" wrap="square"/>
            <a:p>
              <a:pPr/>
            </a:p>
          </p:txBody>
        </p:sp>
        <p:sp>
          <p:nvSpPr>
            <p:cNvPr id="1048633" name="object 8"/>
            <p:cNvSpPr/>
            <p:nvPr/>
          </p:nvSpPr>
          <p:spPr>
            <a:xfrm>
              <a:off x="8934445" y="3047995"/>
              <a:ext cx="3257550" cy="3810004"/>
            </a:xfrm>
            <a:custGeom>
              <a:avLst/>
              <a:ahLst/>
              <a:rect l="l" t="t" r="r" b="b"/>
              <a:pathLst>
                <a:path w="3257550" h="3810000">
                  <a:moveTo>
                    <a:pt x="3257550" y="0"/>
                  </a:moveTo>
                  <a:lnTo>
                    <a:pt x="0" y="3810000"/>
                  </a:lnTo>
                  <a:lnTo>
                    <a:pt x="3257550" y="3810000"/>
                  </a:lnTo>
                  <a:lnTo>
                    <a:pt x="3257550" y="0"/>
                  </a:lnTo>
                  <a:close/>
                </a:path>
              </a:pathLst>
            </a:custGeom>
            <a:solidFill>
              <a:srgbClr val="17AFE3">
                <a:alpha val="65097"/>
              </a:srgbClr>
            </a:solidFill>
          </p:spPr>
          <p:txBody>
            <a:bodyPr bIns="0" lIns="0" rIns="0" rtlCol="0" tIns="0" wrap="square"/>
            <a:p>
              <a:pPr/>
            </a:p>
          </p:txBody>
        </p:sp>
        <p:sp>
          <p:nvSpPr>
            <p:cNvPr id="1048634" name="object 9"/>
            <p:cNvSpPr/>
            <p:nvPr/>
          </p:nvSpPr>
          <p:spPr>
            <a:xfrm>
              <a:off x="9337927" y="0"/>
              <a:ext cx="2854318"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49411"/>
              </a:srgbClr>
            </a:solidFill>
          </p:spPr>
          <p:txBody>
            <a:bodyPr bIns="0" lIns="0" rIns="0" rtlCol="0" tIns="0" wrap="square"/>
            <a:p>
              <a:pPr/>
            </a:p>
          </p:txBody>
        </p:sp>
        <p:sp>
          <p:nvSpPr>
            <p:cNvPr id="1048635" name="object 10"/>
            <p:cNvSpPr/>
            <p:nvPr/>
          </p:nvSpPr>
          <p:spPr>
            <a:xfrm>
              <a:off x="10896604" y="0"/>
              <a:ext cx="1295404"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69410"/>
              </a:srgbClr>
            </a:solidFill>
          </p:spPr>
          <p:txBody>
            <a:bodyPr bIns="0" lIns="0" rIns="0" rtlCol="0" tIns="0" wrap="square"/>
            <a:p>
              <a:pPr/>
            </a:p>
          </p:txBody>
        </p:sp>
        <p:sp>
          <p:nvSpPr>
            <p:cNvPr id="1048636" name="object 11"/>
            <p:cNvSpPr/>
            <p:nvPr/>
          </p:nvSpPr>
          <p:spPr>
            <a:xfrm>
              <a:off x="10936244"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214"/>
              </a:srgbClr>
            </a:solidFill>
          </p:spPr>
          <p:txBody>
            <a:bodyPr bIns="0" lIns="0" rIns="0" rtlCol="0" tIns="0" wrap="square"/>
            <a:p>
              <a:pPr/>
            </a:p>
          </p:txBody>
        </p:sp>
        <p:sp>
          <p:nvSpPr>
            <p:cNvPr id="1048637" name="object 12"/>
            <p:cNvSpPr/>
            <p:nvPr/>
          </p:nvSpPr>
          <p:spPr>
            <a:xfrm>
              <a:off x="10372725" y="3590920"/>
              <a:ext cx="1819270" cy="3267079"/>
            </a:xfrm>
            <a:custGeom>
              <a:avLst/>
              <a:ahLst/>
              <a:rect l="l" t="t" r="r" b="b"/>
              <a:pathLst>
                <a:path w="1819275" h="3267075">
                  <a:moveTo>
                    <a:pt x="1819275" y="0"/>
                  </a:moveTo>
                  <a:lnTo>
                    <a:pt x="0" y="3267075"/>
                  </a:lnTo>
                  <a:lnTo>
                    <a:pt x="1819275" y="3267075"/>
                  </a:lnTo>
                  <a:lnTo>
                    <a:pt x="1819275" y="0"/>
                  </a:lnTo>
                  <a:close/>
                </a:path>
              </a:pathLst>
            </a:custGeom>
            <a:solidFill>
              <a:srgbClr val="17AFE3">
                <a:alpha val="65097"/>
              </a:srgbClr>
            </a:solidFill>
          </p:spPr>
          <p:txBody>
            <a:bodyPr bIns="0" lIns="0" rIns="0" rtlCol="0" tIns="0" wrap="square"/>
            <a:p>
              <a:pPr/>
            </a:p>
          </p:txBody>
        </p:sp>
      </p:grpSp>
      <p:sp>
        <p:nvSpPr>
          <p:cNvPr id="1048638" name="object 13"/>
          <p:cNvSpPr/>
          <p:nvPr/>
        </p:nvSpPr>
        <p:spPr>
          <a:xfrm>
            <a:off x="0" y="4010029"/>
            <a:ext cx="447670" cy="2847970"/>
          </a:xfrm>
          <a:custGeom>
            <a:avLst/>
            <a:ahLst/>
            <a:rect l="l" t="t" r="r" b="b"/>
            <a:pathLst>
              <a:path w="447675" h="2847975">
                <a:moveTo>
                  <a:pt x="0" y="0"/>
                </a:moveTo>
                <a:lnTo>
                  <a:pt x="0" y="2847975"/>
                </a:lnTo>
                <a:lnTo>
                  <a:pt x="447675" y="2847975"/>
                </a:lnTo>
                <a:lnTo>
                  <a:pt x="0" y="0"/>
                </a:lnTo>
                <a:close/>
              </a:path>
            </a:pathLst>
          </a:custGeom>
          <a:solidFill>
            <a:srgbClr val="5FCAEE">
              <a:alpha val="69410"/>
            </a:srgbClr>
          </a:solidFill>
        </p:spPr>
        <p:txBody>
          <a:bodyPr bIns="0" lIns="0" rIns="0" rtlCol="0" tIns="0" wrap="square"/>
          <a:p>
            <a:pPr/>
          </a:p>
        </p:txBody>
      </p:sp>
      <p:sp>
        <p:nvSpPr>
          <p:cNvPr id="1048639" name="object 14"/>
          <p:cNvSpPr/>
          <p:nvPr/>
        </p:nvSpPr>
        <p:spPr>
          <a:xfrm>
            <a:off x="9353554" y="536257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pPr/>
          </a:p>
        </p:txBody>
      </p:sp>
      <p:sp>
        <p:nvSpPr>
          <p:cNvPr id="1048640" name="object 15"/>
          <p:cNvSpPr/>
          <p:nvPr/>
        </p:nvSpPr>
        <p:spPr>
          <a:xfrm>
            <a:off x="6696079" y="1695454"/>
            <a:ext cx="314325" cy="323854"/>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pPr/>
          </a:p>
        </p:txBody>
      </p:sp>
      <p:sp>
        <p:nvSpPr>
          <p:cNvPr id="1048641" name="object 16"/>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pPr/>
          </a:p>
        </p:txBody>
      </p:sp>
      <p:sp>
        <p:nvSpPr>
          <p:cNvPr id="1048642" name="object 17"/>
          <p:cNvSpPr txBox="1">
            <a:spLocks noGrp="1"/>
          </p:cNvSpPr>
          <p:nvPr>
            <p:ph type="title"/>
          </p:nvPr>
        </p:nvSpPr>
        <p:spPr>
          <a:xfrm>
            <a:off x="739768" y="829623"/>
            <a:ext cx="3909696" cy="638807"/>
          </a:xfrm>
          <a:prstGeom prst="rect"/>
        </p:spPr>
        <p:txBody>
          <a:bodyPr bIns="0" lIns="0" rIns="0" rtlCol="0" tIns="16510" vert="horz" wrap="square">
            <a:spAutoFit/>
          </a:bodyPr>
          <a:p>
            <a:pPr marL="12696">
              <a:lnSpc>
                <a:spcPct val="100000"/>
              </a:lnSpc>
              <a:spcBef>
                <a:spcPts val="130"/>
              </a:spcBef>
            </a:pPr>
            <a:r>
              <a:rPr sz="4250"/>
              <a:t>PROJECT</a:t>
            </a:r>
            <a:r>
              <a:rPr sz="4250"/>
              <a:t> </a:t>
            </a:r>
            <a:r>
              <a:rPr sz="4250"/>
              <a:t>TITLE</a:t>
            </a:r>
          </a:p>
        </p:txBody>
      </p:sp>
      <p:grpSp>
        <p:nvGrpSpPr>
          <p:cNvPr id="40" name="object 18"/>
          <p:cNvGrpSpPr/>
          <p:nvPr/>
        </p:nvGrpSpPr>
        <p:grpSpPr>
          <a:xfrm>
            <a:off x="466729" y="6410329"/>
            <a:ext cx="3705220" cy="295279"/>
            <a:chOff x="466729" y="6410329"/>
            <a:chExt cx="3705220" cy="295279"/>
          </a:xfrm>
        </p:grpSpPr>
        <p:pic>
          <p:nvPicPr>
            <p:cNvPr id="2097155" name="object 19"/>
            <p:cNvPicPr>
              <a:picLocks/>
            </p:cNvPicPr>
            <p:nvPr/>
          </p:nvPicPr>
          <p:blipFill>
            <a:blip xmlns:r="http://schemas.openxmlformats.org/officeDocument/2006/relationships" r:embed="rId1" cstate="print"/>
            <a:stretch>
              <a:fillRect/>
            </a:stretch>
          </p:blipFill>
          <p:spPr>
            <a:xfrm>
              <a:off x="676270" y="6467479"/>
              <a:ext cx="2143125" cy="200025"/>
            </a:xfrm>
            <a:prstGeom prst="rect"/>
          </p:spPr>
        </p:pic>
        <p:pic>
          <p:nvPicPr>
            <p:cNvPr id="2097156" name="object 20"/>
            <p:cNvPicPr>
              <a:picLocks/>
            </p:cNvPicPr>
            <p:nvPr/>
          </p:nvPicPr>
          <p:blipFill>
            <a:blip xmlns:r="http://schemas.openxmlformats.org/officeDocument/2006/relationships" r:embed="rId2" cstate="print"/>
            <a:stretch>
              <a:fillRect/>
            </a:stretch>
          </p:blipFill>
          <p:spPr>
            <a:xfrm>
              <a:off x="466729" y="6410329"/>
              <a:ext cx="3705220" cy="295279"/>
            </a:xfrm>
            <a:prstGeom prst="rect"/>
          </p:spPr>
        </p:pic>
      </p:grpSp>
      <p:sp>
        <p:nvSpPr>
          <p:cNvPr id="1048643" name="object 22"/>
          <p:cNvSpPr txBox="1">
            <a:spLocks noGrp="1"/>
          </p:cNvSpPr>
          <p:nvPr>
            <p:ph type="sldNum" sz="quarter" idx="7"/>
          </p:nvPr>
        </p:nvSpPr>
        <p:spPr>
          <a:prstGeom prst="rect"/>
        </p:spPr>
        <p:txBody>
          <a:bodyPr bIns="0" lIns="0" rIns="0" rtlCol="0" tIns="6985" vert="horz" wrap="square">
            <a:spAutoFit/>
          </a:bodyPr>
          <a:p>
            <a:pPr marL="38104">
              <a:lnSpc>
                <a:spcPct val="100000"/>
              </a:lnSpc>
              <a:spcBef>
                <a:spcPts val="55"/>
              </a:spcBef>
            </a:pPr>
            <a:r>
              <a:rPr/>
              <a:t>2</a:t>
            </a:r>
          </a:p>
        </p:txBody>
      </p:sp>
      <p:sp>
        <p:nvSpPr>
          <p:cNvPr id="1048644" name="TextBox 22"/>
          <p:cNvSpPr txBox="1"/>
          <p:nvPr/>
        </p:nvSpPr>
        <p:spPr>
          <a:xfrm>
            <a:off x="1217521" y="2123270"/>
            <a:ext cx="8593233" cy="1412244"/>
          </a:xfrm>
          <a:prstGeom prst="rect"/>
          <a:noFill/>
        </p:spPr>
        <p:txBody>
          <a:bodyPr rtlCol="0" wrap="square">
            <a:spAutoFit/>
          </a:bodyPr>
          <a:p>
            <a:pPr/>
            <a:r>
              <a:rPr b="1" sz="4400">
                <a:solidFill>
                  <a:srgbClr val="0F0F0F"/>
                </a:solidFill>
                <a:latin typeface="Times New Roman"/>
                <a:cs typeface="Times New Roman"/>
              </a:rPr>
              <a:t>Employee Performance Analysis using Excel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0" name="Title 1"/>
          <p:cNvSpPr>
            <a:spLocks noGrp="1"/>
          </p:cNvSpPr>
          <p:nvPr>
            <p:ph type="title"/>
          </p:nvPr>
        </p:nvSpPr>
        <p:spPr>
          <a:xfrm>
            <a:off x="755325" y="385441"/>
            <a:ext cx="10681329" cy="723904"/>
          </a:xfrm>
        </p:spPr>
        <p:txBody>
          <a:bodyPr/>
          <a:p>
            <a:pPr/>
            <a:r>
              <a:rPr>
                <a:latin typeface="Times New Roman"/>
                <a:cs typeface="Times New Roman"/>
              </a:rPr>
              <a:t>conclusion</a:t>
            </a:r>
          </a:p>
        </p:txBody>
      </p:sp>
      <p:sp>
        <p:nvSpPr>
          <p:cNvPr id="1048720" name=""/>
          <p:cNvSpPr txBox="1"/>
          <p:nvPr/>
        </p:nvSpPr>
        <p:spPr>
          <a:xfrm>
            <a:off x="755325" y="1109346"/>
            <a:ext cx="11027382" cy="5120645"/>
          </a:xfrm>
          <a:prstGeom prst="rect"/>
        </p:spPr>
        <p:txBody>
          <a:bodyPr rtlCol="0" wrap="square">
            <a:spAutoFit/>
          </a:bodyPr>
          <a:p>
            <a:pPr/>
            <a:r>
              <a:rPr sz="2800">
                <a:solidFill>
                  <a:srgbClr val="000000"/>
                </a:solidFill>
              </a:rPr>
              <a:t>In analyzing an Employee Performance dataset, the conclusion typically summarizes key insights and actionable recommendations derived from the data. Here’s a structured approach to formulating a conclusion:</a:t>
            </a:r>
          </a:p>
          <a:p>
            <a:pPr/>
            <a:r>
              <a:rPr b="1" sz="2800">
                <a:solidFill>
                  <a:srgbClr val="000000"/>
                </a:solidFill>
              </a:rPr>
              <a:t>S</a:t>
            </a:r>
            <a:r>
              <a:rPr b="1" sz="2800">
                <a:solidFill>
                  <a:srgbClr val="000000"/>
                </a:solidFill>
              </a:rPr>
              <a:t>u</a:t>
            </a:r>
            <a:r>
              <a:rPr b="1" sz="2800">
                <a:solidFill>
                  <a:srgbClr val="000000"/>
                </a:solidFill>
              </a:rPr>
              <a:t>m</a:t>
            </a:r>
            <a:r>
              <a:rPr b="1" sz="2800">
                <a:solidFill>
                  <a:srgbClr val="000000"/>
                </a:solidFill>
              </a:rPr>
              <a:t>m</a:t>
            </a:r>
            <a:r>
              <a:rPr b="1" sz="2800">
                <a:solidFill>
                  <a:srgbClr val="000000"/>
                </a:solidFill>
              </a:rPr>
              <a:t>a</a:t>
            </a:r>
            <a:r>
              <a:rPr b="1" sz="2800">
                <a:solidFill>
                  <a:srgbClr val="000000"/>
                </a:solidFill>
              </a:rPr>
              <a:t>r</a:t>
            </a:r>
            <a:r>
              <a:rPr b="1" sz="2800">
                <a:solidFill>
                  <a:srgbClr val="000000"/>
                </a:solidFill>
              </a:rPr>
              <a:t>y</a:t>
            </a:r>
            <a:r>
              <a:rPr b="1" sz="2800">
                <a:solidFill>
                  <a:srgbClr val="000000"/>
                </a:solidFill>
              </a:rPr>
              <a:t> </a:t>
            </a:r>
            <a:r>
              <a:rPr b="1" sz="2800">
                <a:solidFill>
                  <a:srgbClr val="000000"/>
                </a:solidFill>
              </a:rPr>
              <a:t>o</a:t>
            </a:r>
            <a:r>
              <a:rPr b="1" sz="2800">
                <a:solidFill>
                  <a:srgbClr val="000000"/>
                </a:solidFill>
              </a:rPr>
              <a:t>f</a:t>
            </a:r>
            <a:r>
              <a:rPr b="1" sz="2800">
                <a:solidFill>
                  <a:srgbClr val="000000"/>
                </a:solidFill>
              </a:rPr>
              <a:t> </a:t>
            </a:r>
            <a:r>
              <a:rPr b="1" sz="2800">
                <a:solidFill>
                  <a:srgbClr val="000000"/>
                </a:solidFill>
              </a:rPr>
              <a:t>f</a:t>
            </a:r>
            <a:r>
              <a:rPr b="1" sz="2800">
                <a:solidFill>
                  <a:srgbClr val="000000"/>
                </a:solidFill>
              </a:rPr>
              <a:t>i</a:t>
            </a:r>
            <a:r>
              <a:rPr b="1" sz="2800">
                <a:solidFill>
                  <a:srgbClr val="000000"/>
                </a:solidFill>
              </a:rPr>
              <a:t>n</a:t>
            </a:r>
            <a:r>
              <a:rPr b="1" sz="2800">
                <a:solidFill>
                  <a:srgbClr val="000000"/>
                </a:solidFill>
              </a:rPr>
              <a:t>d</a:t>
            </a:r>
            <a:r>
              <a:rPr b="1" sz="2800">
                <a:solidFill>
                  <a:srgbClr val="000000"/>
                </a:solidFill>
              </a:rPr>
              <a:t>i</a:t>
            </a:r>
            <a:r>
              <a:rPr b="1" sz="2800">
                <a:solidFill>
                  <a:srgbClr val="000000"/>
                </a:solidFill>
              </a:rPr>
              <a:t>n</a:t>
            </a:r>
            <a:r>
              <a:rPr b="1" sz="2800">
                <a:solidFill>
                  <a:srgbClr val="000000"/>
                </a:solidFill>
              </a:rPr>
              <a:t>gs</a:t>
            </a:r>
            <a:r>
              <a:rPr b="1" sz="2800">
                <a:solidFill>
                  <a:srgbClr val="000000"/>
                </a:solidFill>
              </a:rPr>
              <a:t> </a:t>
            </a:r>
            <a:r>
              <a:rPr b="1" sz="2800">
                <a:solidFill>
                  <a:srgbClr val="000000"/>
                </a:solidFill>
              </a:rPr>
              <a:t>:</a:t>
            </a:r>
          </a:p>
          <a:p>
            <a:pPr/>
            <a:r>
              <a:rPr sz="2800">
                <a:solidFill>
                  <a:srgbClr val="000000"/>
                </a:solidFill>
              </a:rPr>
              <a:t>Performance Trends: Highlight overall trends in employee performance. For instance, are most employees meeting, exceeding, or falling short of performance expectations?</a:t>
            </a:r>
          </a:p>
          <a:p>
            <a:pPr/>
            <a:r>
              <a:rPr sz="2800">
                <a:solidFill>
                  <a:srgbClr val="000000"/>
                </a:solidFill>
              </a:rPr>
              <a:t>Key Drivers: Identify factors that significantly impact performance, such as experience, department, training, or managerial support.</a:t>
            </a:r>
          </a:p>
          <a:p>
            <a:pPr/>
            <a:r>
              <a:rPr sz="2800">
                <a:solidFill>
                  <a:srgbClr val="000000"/>
                </a:solidFill>
              </a:rPr>
              <a:t>Performance Distribution: Discuss the distribution of performance ratings across different employee groups or departments.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23" name=""/>
          <p:cNvSpPr txBox="1"/>
          <p:nvPr/>
        </p:nvSpPr>
        <p:spPr>
          <a:xfrm>
            <a:off x="468920" y="345244"/>
            <a:ext cx="11254154" cy="5539740"/>
          </a:xfrm>
          <a:prstGeom prst="rect"/>
        </p:spPr>
        <p:txBody>
          <a:bodyPr rtlCol="0" wrap="square">
            <a:spAutoFit/>
          </a:bodyPr>
          <a:p>
            <a:pPr/>
            <a:r>
              <a:rPr b="1" sz="2800">
                <a:solidFill>
                  <a:srgbClr val="000000"/>
                </a:solidFill>
              </a:rPr>
              <a:t>P</a:t>
            </a:r>
            <a:r>
              <a:rPr b="1" sz="2800">
                <a:solidFill>
                  <a:srgbClr val="000000"/>
                </a:solidFill>
              </a:rPr>
              <a:t>a</a:t>
            </a:r>
            <a:r>
              <a:rPr b="1" sz="2800">
                <a:solidFill>
                  <a:srgbClr val="000000"/>
                </a:solidFill>
              </a:rPr>
              <a:t>t</a:t>
            </a:r>
            <a:r>
              <a:rPr b="1" sz="2800">
                <a:solidFill>
                  <a:srgbClr val="000000"/>
                </a:solidFill>
              </a:rPr>
              <a:t>t</a:t>
            </a:r>
            <a:r>
              <a:rPr b="1" sz="2800">
                <a:solidFill>
                  <a:srgbClr val="000000"/>
                </a:solidFill>
              </a:rPr>
              <a:t>e</a:t>
            </a:r>
            <a:r>
              <a:rPr b="1" sz="2800">
                <a:solidFill>
                  <a:srgbClr val="000000"/>
                </a:solidFill>
              </a:rPr>
              <a:t>r</a:t>
            </a:r>
            <a:r>
              <a:rPr b="1" sz="2800">
                <a:solidFill>
                  <a:srgbClr val="000000"/>
                </a:solidFill>
              </a:rPr>
              <a:t>n</a:t>
            </a:r>
            <a:r>
              <a:rPr b="1" sz="2800">
                <a:solidFill>
                  <a:srgbClr val="000000"/>
                </a:solidFill>
              </a:rPr>
              <a:t>s</a:t>
            </a:r>
            <a:r>
              <a:rPr b="1" sz="2800">
                <a:solidFill>
                  <a:srgbClr val="000000"/>
                </a:solidFill>
              </a:rPr>
              <a:t> </a:t>
            </a:r>
            <a:r>
              <a:rPr b="1" sz="2800">
                <a:solidFill>
                  <a:srgbClr val="000000"/>
                </a:solidFill>
              </a:rPr>
              <a:t>a</a:t>
            </a:r>
            <a:r>
              <a:rPr b="1" sz="2800">
                <a:solidFill>
                  <a:srgbClr val="000000"/>
                </a:solidFill>
              </a:rPr>
              <a:t>n</a:t>
            </a:r>
            <a:r>
              <a:rPr b="1" sz="2800">
                <a:solidFill>
                  <a:srgbClr val="000000"/>
                </a:solidFill>
              </a:rPr>
              <a:t>d</a:t>
            </a:r>
            <a:r>
              <a:rPr b="1" sz="2800">
                <a:solidFill>
                  <a:srgbClr val="000000"/>
                </a:solidFill>
              </a:rPr>
              <a:t> </a:t>
            </a:r>
            <a:r>
              <a:rPr b="1" sz="2800">
                <a:solidFill>
                  <a:srgbClr val="000000"/>
                </a:solidFill>
              </a:rPr>
              <a:t>I</a:t>
            </a:r>
            <a:r>
              <a:rPr b="1" sz="2800">
                <a:solidFill>
                  <a:srgbClr val="000000"/>
                </a:solidFill>
              </a:rPr>
              <a:t>n</a:t>
            </a:r>
            <a:r>
              <a:rPr b="1" sz="2800">
                <a:solidFill>
                  <a:srgbClr val="000000"/>
                </a:solidFill>
              </a:rPr>
              <a:t>s</a:t>
            </a:r>
            <a:r>
              <a:rPr b="1" sz="2800">
                <a:solidFill>
                  <a:srgbClr val="000000"/>
                </a:solidFill>
              </a:rPr>
              <a:t>i</a:t>
            </a:r>
            <a:r>
              <a:rPr b="1" sz="2800">
                <a:solidFill>
                  <a:srgbClr val="000000"/>
                </a:solidFill>
              </a:rPr>
              <a:t>g</a:t>
            </a:r>
            <a:r>
              <a:rPr b="1" sz="2800">
                <a:solidFill>
                  <a:srgbClr val="000000"/>
                </a:solidFill>
              </a:rPr>
              <a:t>hts </a:t>
            </a:r>
            <a:r>
              <a:rPr b="1" sz="2800">
                <a:solidFill>
                  <a:srgbClr val="000000"/>
                </a:solidFill>
              </a:rPr>
              <a:t>:</a:t>
            </a:r>
          </a:p>
          <a:p>
            <a:pPr/>
            <a:r>
              <a:rPr sz="2800">
                <a:solidFill>
                  <a:srgbClr val="000000"/>
                </a:solidFill>
              </a:rPr>
              <a:t>High Performers: Who are the top performers and what common traits or conditions do they share?</a:t>
            </a:r>
          </a:p>
          <a:p>
            <a:pPr/>
            <a:r>
              <a:rPr sz="2800">
                <a:solidFill>
                  <a:srgbClr val="000000"/>
                </a:solidFill>
              </a:rPr>
              <a:t>Low Performers: Similarly, identify commonalities among employees with lower performance ratings.</a:t>
            </a:r>
          </a:p>
          <a:p>
            <a:pPr/>
            <a:r>
              <a:rPr sz="2800">
                <a:solidFill>
                  <a:srgbClr val="000000"/>
                </a:solidFill>
              </a:rPr>
              <a:t>Training Needs: Determine if there’s a need for additional training or resources based on performance gaps.</a:t>
            </a:r>
          </a:p>
          <a:p>
            <a:pPr/>
            <a:r>
              <a:rPr b="1" sz="2800">
                <a:solidFill>
                  <a:srgbClr val="000000"/>
                </a:solidFill>
              </a:rPr>
              <a:t>R</a:t>
            </a:r>
            <a:r>
              <a:rPr b="1" sz="2800">
                <a:solidFill>
                  <a:srgbClr val="000000"/>
                </a:solidFill>
              </a:rPr>
              <a:t>e</a:t>
            </a:r>
            <a:r>
              <a:rPr b="1" sz="2800">
                <a:solidFill>
                  <a:srgbClr val="000000"/>
                </a:solidFill>
              </a:rPr>
              <a:t>c</a:t>
            </a:r>
            <a:r>
              <a:rPr b="1" sz="2800">
                <a:solidFill>
                  <a:srgbClr val="000000"/>
                </a:solidFill>
              </a:rPr>
              <a:t>o</a:t>
            </a:r>
            <a:r>
              <a:rPr b="1" sz="2800">
                <a:solidFill>
                  <a:srgbClr val="000000"/>
                </a:solidFill>
              </a:rPr>
              <a:t>m</a:t>
            </a:r>
            <a:r>
              <a:rPr b="1" sz="2800">
                <a:solidFill>
                  <a:srgbClr val="000000"/>
                </a:solidFill>
              </a:rPr>
              <a:t>m</a:t>
            </a:r>
            <a:r>
              <a:rPr b="1" sz="2800">
                <a:solidFill>
                  <a:srgbClr val="000000"/>
                </a:solidFill>
              </a:rPr>
              <a:t>e</a:t>
            </a:r>
            <a:r>
              <a:rPr b="1" sz="2800">
                <a:solidFill>
                  <a:srgbClr val="000000"/>
                </a:solidFill>
              </a:rPr>
              <a:t>n</a:t>
            </a:r>
            <a:r>
              <a:rPr b="1" sz="2800">
                <a:solidFill>
                  <a:srgbClr val="000000"/>
                </a:solidFill>
              </a:rPr>
              <a:t>d</a:t>
            </a:r>
            <a:r>
              <a:rPr b="1" sz="2800">
                <a:solidFill>
                  <a:srgbClr val="000000"/>
                </a:solidFill>
              </a:rPr>
              <a:t>a</a:t>
            </a:r>
            <a:r>
              <a:rPr b="1" sz="2800">
                <a:solidFill>
                  <a:srgbClr val="000000"/>
                </a:solidFill>
              </a:rPr>
              <a:t>tion</a:t>
            </a:r>
            <a:r>
              <a:rPr b="1" sz="2800">
                <a:solidFill>
                  <a:srgbClr val="000000"/>
                </a:solidFill>
              </a:rPr>
              <a:t>s</a:t>
            </a:r>
            <a:r>
              <a:rPr b="1" sz="2800">
                <a:solidFill>
                  <a:srgbClr val="000000"/>
                </a:solidFill>
              </a:rPr>
              <a:t> </a:t>
            </a:r>
            <a:r>
              <a:rPr b="1" sz="2800">
                <a:solidFill>
                  <a:srgbClr val="000000"/>
                </a:solidFill>
              </a:rPr>
              <a:t>:</a:t>
            </a:r>
          </a:p>
          <a:p>
            <a:pPr/>
            <a:r>
              <a:rPr sz="2800">
                <a:solidFill>
                  <a:srgbClr val="000000"/>
                </a:solidFill>
              </a:rPr>
              <a:t>Improvement Strategies: Suggest strategies to address performance issues, such as targeted training programs or changes in management practices.</a:t>
            </a:r>
          </a:p>
          <a:p>
            <a:pPr/>
            <a:r>
              <a:rPr sz="2800">
                <a:solidFill>
                  <a:srgbClr val="000000"/>
                </a:solidFill>
              </a:rPr>
              <a:t>Resource Allocation: Recommend adjustments in resource allocation or team composition to enhance overall performance.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41" name=""/>
        <p:cNvGrpSpPr/>
        <p:nvPr/>
      </p:nvGrpSpPr>
      <p:grpSpPr>
        <a:xfrm>
          <a:off x="0" y="0"/>
          <a:ext cx="0" cy="0"/>
          <a:chOff x="0" y="0"/>
          <a:chExt cx="0" cy="0"/>
        </a:xfrm>
      </p:grpSpPr>
      <p:sp>
        <p:nvSpPr>
          <p:cNvPr id="1048645" name="object 2"/>
          <p:cNvSpPr/>
          <p:nvPr/>
        </p:nvSpPr>
        <p:spPr>
          <a:xfrm>
            <a:off x="-76195" y="28575"/>
            <a:ext cx="12481707"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pPr/>
          </a:p>
        </p:txBody>
      </p:sp>
      <p:grpSp>
        <p:nvGrpSpPr>
          <p:cNvPr id="42" name="object 3"/>
          <p:cNvGrpSpPr/>
          <p:nvPr/>
        </p:nvGrpSpPr>
        <p:grpSpPr>
          <a:xfrm>
            <a:off x="7443843" y="0"/>
            <a:ext cx="4752979" cy="6863078"/>
            <a:chOff x="7443843" y="0"/>
            <a:chExt cx="4752979" cy="6863078"/>
          </a:xfrm>
        </p:grpSpPr>
        <p:sp>
          <p:nvSpPr>
            <p:cNvPr id="1048646" name="object 4"/>
            <p:cNvSpPr/>
            <p:nvPr/>
          </p:nvSpPr>
          <p:spPr>
            <a:xfrm>
              <a:off x="9377427" y="4827"/>
              <a:ext cx="1218567" cy="6853549"/>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pPr/>
            </a:p>
          </p:txBody>
        </p:sp>
        <p:sp>
          <p:nvSpPr>
            <p:cNvPr id="1048647" name="object 5"/>
            <p:cNvSpPr/>
            <p:nvPr/>
          </p:nvSpPr>
          <p:spPr>
            <a:xfrm>
              <a:off x="7448615" y="3694895"/>
              <a:ext cx="4743450" cy="3163565"/>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pPr/>
            </a:p>
          </p:txBody>
        </p:sp>
        <p:sp>
          <p:nvSpPr>
            <p:cNvPr id="1048648" name="object 6"/>
            <p:cNvSpPr/>
            <p:nvPr/>
          </p:nvSpPr>
          <p:spPr>
            <a:xfrm>
              <a:off x="9182104" y="0"/>
              <a:ext cx="3009904"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5293"/>
              </a:srgbClr>
            </a:solidFill>
          </p:spPr>
          <p:txBody>
            <a:bodyPr bIns="0" lIns="0" rIns="0" rtlCol="0" tIns="0" wrap="square"/>
            <a:p>
              <a:pPr/>
            </a:p>
          </p:txBody>
        </p:sp>
        <p:sp>
          <p:nvSpPr>
            <p:cNvPr id="1048649" name="object 7"/>
            <p:cNvSpPr/>
            <p:nvPr/>
          </p:nvSpPr>
          <p:spPr>
            <a:xfrm>
              <a:off x="9602874" y="0"/>
              <a:ext cx="2589525"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215"/>
              </a:srgbClr>
            </a:solidFill>
          </p:spPr>
          <p:txBody>
            <a:bodyPr bIns="0" lIns="0" rIns="0" rtlCol="0" tIns="0" wrap="square"/>
            <a:p>
              <a:pPr/>
            </a:p>
          </p:txBody>
        </p:sp>
        <p:sp>
          <p:nvSpPr>
            <p:cNvPr id="1048650" name="object 8"/>
            <p:cNvSpPr/>
            <p:nvPr/>
          </p:nvSpPr>
          <p:spPr>
            <a:xfrm>
              <a:off x="8934445" y="3047995"/>
              <a:ext cx="3257550" cy="3810004"/>
            </a:xfrm>
            <a:custGeom>
              <a:avLst/>
              <a:ahLst/>
              <a:rect l="l" t="t" r="r" b="b"/>
              <a:pathLst>
                <a:path w="3257550" h="3810000">
                  <a:moveTo>
                    <a:pt x="3257550" y="0"/>
                  </a:moveTo>
                  <a:lnTo>
                    <a:pt x="0" y="3810000"/>
                  </a:lnTo>
                  <a:lnTo>
                    <a:pt x="3257550" y="3810000"/>
                  </a:lnTo>
                  <a:lnTo>
                    <a:pt x="3257550" y="0"/>
                  </a:lnTo>
                  <a:close/>
                </a:path>
              </a:pathLst>
            </a:custGeom>
            <a:solidFill>
              <a:srgbClr val="17AFE3">
                <a:alpha val="65097"/>
              </a:srgbClr>
            </a:solidFill>
          </p:spPr>
          <p:txBody>
            <a:bodyPr bIns="0" lIns="0" rIns="0" rtlCol="0" tIns="0" wrap="square"/>
            <a:p>
              <a:pPr/>
            </a:p>
          </p:txBody>
        </p:sp>
        <p:sp>
          <p:nvSpPr>
            <p:cNvPr id="1048651" name="object 9"/>
            <p:cNvSpPr/>
            <p:nvPr/>
          </p:nvSpPr>
          <p:spPr>
            <a:xfrm>
              <a:off x="9337927" y="0"/>
              <a:ext cx="2854318"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49411"/>
              </a:srgbClr>
            </a:solidFill>
          </p:spPr>
          <p:txBody>
            <a:bodyPr bIns="0" lIns="0" rIns="0" rtlCol="0" tIns="0" wrap="square"/>
            <a:p>
              <a:pPr/>
            </a:p>
          </p:txBody>
        </p:sp>
        <p:sp>
          <p:nvSpPr>
            <p:cNvPr id="1048652" name="object 10"/>
            <p:cNvSpPr/>
            <p:nvPr/>
          </p:nvSpPr>
          <p:spPr>
            <a:xfrm>
              <a:off x="10896604" y="0"/>
              <a:ext cx="1295404"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69410"/>
              </a:srgbClr>
            </a:solidFill>
          </p:spPr>
          <p:txBody>
            <a:bodyPr bIns="0" lIns="0" rIns="0" rtlCol="0" tIns="0" wrap="square"/>
            <a:p>
              <a:pPr/>
            </a:p>
          </p:txBody>
        </p:sp>
        <p:sp>
          <p:nvSpPr>
            <p:cNvPr id="1048653" name="object 11"/>
            <p:cNvSpPr/>
            <p:nvPr/>
          </p:nvSpPr>
          <p:spPr>
            <a:xfrm>
              <a:off x="10936244"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214"/>
              </a:srgbClr>
            </a:solidFill>
          </p:spPr>
          <p:txBody>
            <a:bodyPr bIns="0" lIns="0" rIns="0" rtlCol="0" tIns="0" wrap="square"/>
            <a:p>
              <a:pPr/>
            </a:p>
          </p:txBody>
        </p:sp>
        <p:sp>
          <p:nvSpPr>
            <p:cNvPr id="1048654" name="object 12"/>
            <p:cNvSpPr/>
            <p:nvPr/>
          </p:nvSpPr>
          <p:spPr>
            <a:xfrm>
              <a:off x="10372725" y="3590920"/>
              <a:ext cx="1819270" cy="3267079"/>
            </a:xfrm>
            <a:custGeom>
              <a:avLst/>
              <a:ahLst/>
              <a:rect l="l" t="t" r="r" b="b"/>
              <a:pathLst>
                <a:path w="1819275" h="3267075">
                  <a:moveTo>
                    <a:pt x="1819275" y="0"/>
                  </a:moveTo>
                  <a:lnTo>
                    <a:pt x="0" y="3267075"/>
                  </a:lnTo>
                  <a:lnTo>
                    <a:pt x="1819275" y="3267075"/>
                  </a:lnTo>
                  <a:lnTo>
                    <a:pt x="1819275" y="0"/>
                  </a:lnTo>
                  <a:close/>
                </a:path>
              </a:pathLst>
            </a:custGeom>
            <a:solidFill>
              <a:srgbClr val="17AFE3">
                <a:alpha val="65097"/>
              </a:srgbClr>
            </a:solidFill>
          </p:spPr>
          <p:txBody>
            <a:bodyPr bIns="0" lIns="0" rIns="0" rtlCol="0" tIns="0" wrap="square"/>
            <a:p>
              <a:pPr/>
            </a:p>
          </p:txBody>
        </p:sp>
      </p:grpSp>
      <p:sp>
        <p:nvSpPr>
          <p:cNvPr id="1048655" name="object 13"/>
          <p:cNvSpPr/>
          <p:nvPr/>
        </p:nvSpPr>
        <p:spPr>
          <a:xfrm>
            <a:off x="0" y="4010029"/>
            <a:ext cx="447670" cy="2847970"/>
          </a:xfrm>
          <a:custGeom>
            <a:avLst/>
            <a:ahLst/>
            <a:rect l="l" t="t" r="r" b="b"/>
            <a:pathLst>
              <a:path w="447675" h="2847975">
                <a:moveTo>
                  <a:pt x="0" y="0"/>
                </a:moveTo>
                <a:lnTo>
                  <a:pt x="0" y="2847975"/>
                </a:lnTo>
                <a:lnTo>
                  <a:pt x="447675" y="2847975"/>
                </a:lnTo>
                <a:lnTo>
                  <a:pt x="0" y="0"/>
                </a:lnTo>
                <a:close/>
              </a:path>
            </a:pathLst>
          </a:custGeom>
          <a:solidFill>
            <a:srgbClr val="5FCAEE">
              <a:alpha val="69410"/>
            </a:srgbClr>
          </a:solidFill>
        </p:spPr>
        <p:txBody>
          <a:bodyPr bIns="0" lIns="0" rIns="0" rtlCol="0" tIns="0" wrap="square"/>
          <a:p>
            <a:pPr/>
          </a:p>
        </p:txBody>
      </p:sp>
      <p:sp>
        <p:nvSpPr>
          <p:cNvPr id="1048656" name="object 14"/>
          <p:cNvSpPr txBox="1"/>
          <p:nvPr/>
        </p:nvSpPr>
        <p:spPr>
          <a:xfrm>
            <a:off x="752479" y="6486036"/>
            <a:ext cx="1773561" cy="166371"/>
          </a:xfrm>
          <a:prstGeom prst="rect"/>
        </p:spPr>
        <p:txBody>
          <a:bodyPr bIns="0" lIns="0" rIns="0" rtlCol="0" tIns="0" vert="horz" wrap="square">
            <a:spAutoFit/>
          </a:bodyPr>
          <a:p>
            <a:pPr>
              <a:lnSpc>
                <a:spcPts val="1275"/>
              </a:lnSpc>
            </a:pPr>
            <a:r>
              <a:rPr sz="1100">
                <a:solidFill>
                  <a:srgbClr val="2D83C3"/>
                </a:solidFill>
                <a:latin typeface="Trebuchet MS"/>
                <a:cs typeface="Trebuchet MS"/>
              </a:rPr>
              <a:t>3/21/202</a:t>
            </a:r>
            <a:r>
              <a:rPr sz="1100">
                <a:solidFill>
                  <a:srgbClr val="2D83C3"/>
                </a:solidFill>
                <a:latin typeface="Trebuchet MS"/>
                <a:cs typeface="Trebuchet MS"/>
              </a:rPr>
              <a:t>4</a:t>
            </a:r>
            <a:r>
              <a:rPr sz="1100">
                <a:solidFill>
                  <a:srgbClr val="2D83C3"/>
                </a:solidFill>
                <a:latin typeface="Trebuchet MS"/>
                <a:cs typeface="Trebuchet MS"/>
              </a:rPr>
              <a:t> </a:t>
            </a:r>
            <a:r>
              <a:rPr sz="1100">
                <a:solidFill>
                  <a:srgbClr val="2D83C3"/>
                </a:solidFill>
                <a:latin typeface="Trebuchet MS"/>
                <a:cs typeface="Trebuchet MS"/>
              </a:rPr>
              <a:t> </a:t>
            </a:r>
            <a:r>
              <a:rPr b="1" sz="1100">
                <a:solidFill>
                  <a:srgbClr val="2D83C3"/>
                </a:solidFill>
                <a:latin typeface="Trebuchet MS"/>
                <a:cs typeface="Trebuchet MS"/>
              </a:rPr>
              <a:t>A</a:t>
            </a:r>
            <a:r>
              <a:rPr b="1" sz="1100">
                <a:solidFill>
                  <a:srgbClr val="2D83C3"/>
                </a:solidFill>
                <a:latin typeface="Trebuchet MS"/>
                <a:cs typeface="Trebuchet MS"/>
              </a:rPr>
              <a:t>nnu</a:t>
            </a:r>
            <a:r>
              <a:rPr b="1" sz="1100">
                <a:solidFill>
                  <a:srgbClr val="2D83C3"/>
                </a:solidFill>
                <a:latin typeface="Trebuchet MS"/>
                <a:cs typeface="Trebuchet MS"/>
              </a:rPr>
              <a:t>al</a:t>
            </a:r>
            <a:r>
              <a:rPr b="1" sz="1100">
                <a:solidFill>
                  <a:srgbClr val="2D83C3"/>
                </a:solidFill>
                <a:latin typeface="Trebuchet MS"/>
                <a:cs typeface="Trebuchet MS"/>
              </a:rPr>
              <a:t> </a:t>
            </a:r>
            <a:r>
              <a:rPr b="1" sz="1100">
                <a:solidFill>
                  <a:srgbClr val="2D83C3"/>
                </a:solidFill>
                <a:latin typeface="Trebuchet MS"/>
                <a:cs typeface="Trebuchet MS"/>
              </a:rPr>
              <a:t>R</a:t>
            </a:r>
            <a:r>
              <a:rPr b="1" sz="1100">
                <a:solidFill>
                  <a:srgbClr val="2D83C3"/>
                </a:solidFill>
                <a:latin typeface="Trebuchet MS"/>
                <a:cs typeface="Trebuchet MS"/>
              </a:rPr>
              <a:t>e</a:t>
            </a:r>
            <a:r>
              <a:rPr b="1" sz="1100">
                <a:solidFill>
                  <a:srgbClr val="2D83C3"/>
                </a:solidFill>
                <a:latin typeface="Trebuchet MS"/>
                <a:cs typeface="Trebuchet MS"/>
              </a:rPr>
              <a:t>v</a:t>
            </a:r>
            <a:r>
              <a:rPr b="1" sz="1100">
                <a:solidFill>
                  <a:srgbClr val="2D83C3"/>
                </a:solidFill>
                <a:latin typeface="Trebuchet MS"/>
                <a:cs typeface="Trebuchet MS"/>
              </a:rPr>
              <a:t>i</a:t>
            </a:r>
            <a:r>
              <a:rPr b="1" sz="1100">
                <a:solidFill>
                  <a:srgbClr val="2D83C3"/>
                </a:solidFill>
                <a:latin typeface="Trebuchet MS"/>
                <a:cs typeface="Trebuchet MS"/>
              </a:rPr>
              <a:t>e</a:t>
            </a:r>
            <a:r>
              <a:rPr b="1" sz="1100">
                <a:solidFill>
                  <a:srgbClr val="2D83C3"/>
                </a:solidFill>
                <a:latin typeface="Trebuchet MS"/>
                <a:cs typeface="Trebuchet MS"/>
              </a:rPr>
              <a:t>w</a:t>
            </a:r>
          </a:p>
        </p:txBody>
      </p:sp>
      <p:sp>
        <p:nvSpPr>
          <p:cNvPr id="1048657" name="object 15"/>
          <p:cNvSpPr/>
          <p:nvPr/>
        </p:nvSpPr>
        <p:spPr>
          <a:xfrm>
            <a:off x="7362820" y="447670"/>
            <a:ext cx="361945" cy="361945"/>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a:pPr/>
          </a:p>
        </p:txBody>
      </p:sp>
      <p:sp>
        <p:nvSpPr>
          <p:cNvPr id="1048658" name="object 16"/>
          <p:cNvSpPr/>
          <p:nvPr/>
        </p:nvSpPr>
        <p:spPr>
          <a:xfrm>
            <a:off x="11010904" y="5610229"/>
            <a:ext cx="647695" cy="647695"/>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a:pPr/>
          </a:p>
        </p:txBody>
      </p:sp>
      <p:pic>
        <p:nvPicPr>
          <p:cNvPr id="2097157" name="object 17"/>
          <p:cNvPicPr>
            <a:picLocks/>
          </p:cNvPicPr>
          <p:nvPr/>
        </p:nvPicPr>
        <p:blipFill>
          <a:blip xmlns:r="http://schemas.openxmlformats.org/officeDocument/2006/relationships" r:embed="rId1" cstate="print"/>
          <a:stretch>
            <a:fillRect/>
          </a:stretch>
        </p:blipFill>
        <p:spPr>
          <a:xfrm>
            <a:off x="10687050" y="6134095"/>
            <a:ext cx="247645" cy="247645"/>
          </a:xfrm>
          <a:prstGeom prst="rect"/>
        </p:spPr>
      </p:pic>
      <p:grpSp>
        <p:nvGrpSpPr>
          <p:cNvPr id="43" name="object 18"/>
          <p:cNvGrpSpPr/>
          <p:nvPr/>
        </p:nvGrpSpPr>
        <p:grpSpPr>
          <a:xfrm>
            <a:off x="47620" y="3819520"/>
            <a:ext cx="4124329" cy="3009904"/>
            <a:chOff x="47620" y="3819520"/>
            <a:chExt cx="4124329" cy="3009904"/>
          </a:xfrm>
        </p:grpSpPr>
        <p:pic>
          <p:nvPicPr>
            <p:cNvPr id="2097158" name="object 19"/>
            <p:cNvPicPr>
              <a:picLocks/>
            </p:cNvPicPr>
            <p:nvPr/>
          </p:nvPicPr>
          <p:blipFill>
            <a:blip xmlns:r="http://schemas.openxmlformats.org/officeDocument/2006/relationships" r:embed="rId2" cstate="print"/>
            <a:stretch>
              <a:fillRect/>
            </a:stretch>
          </p:blipFill>
          <p:spPr>
            <a:xfrm>
              <a:off x="466729" y="6410329"/>
              <a:ext cx="3705220" cy="295279"/>
            </a:xfrm>
            <a:prstGeom prst="rect"/>
          </p:spPr>
        </p:pic>
        <p:pic>
          <p:nvPicPr>
            <p:cNvPr id="2097159" name="object 20"/>
            <p:cNvPicPr>
              <a:picLocks/>
            </p:cNvPicPr>
            <p:nvPr/>
          </p:nvPicPr>
          <p:blipFill>
            <a:blip xmlns:r="http://schemas.openxmlformats.org/officeDocument/2006/relationships" r:embed="rId3" cstate="print"/>
            <a:stretch>
              <a:fillRect/>
            </a:stretch>
          </p:blipFill>
          <p:spPr>
            <a:xfrm>
              <a:off x="47620" y="3819520"/>
              <a:ext cx="1733545" cy="3009904"/>
            </a:xfrm>
            <a:prstGeom prst="rect"/>
          </p:spPr>
        </p:pic>
      </p:grpSp>
      <p:sp>
        <p:nvSpPr>
          <p:cNvPr id="1048659" name="object 21"/>
          <p:cNvSpPr txBox="1">
            <a:spLocks noGrp="1"/>
          </p:cNvSpPr>
          <p:nvPr>
            <p:ph type="title"/>
          </p:nvPr>
        </p:nvSpPr>
        <p:spPr>
          <a:xfrm>
            <a:off x="739768" y="445382"/>
            <a:ext cx="2357116" cy="1461134"/>
          </a:xfrm>
          <a:prstGeom prst="rect"/>
        </p:spPr>
        <p:txBody>
          <a:bodyPr bIns="0" lIns="0" rIns="0" rtlCol="0" tIns="13335" vert="horz" wrap="square">
            <a:spAutoFit/>
          </a:bodyPr>
          <a:p>
            <a:pPr marL="12696">
              <a:lnSpc>
                <a:spcPct val="100000"/>
              </a:lnSpc>
              <a:spcBef>
                <a:spcPts val="105"/>
              </a:spcBef>
            </a:pPr>
            <a:r>
              <a:rPr/>
              <a:t>A</a:t>
            </a:r>
            <a:r>
              <a:rPr/>
              <a:t>G</a:t>
            </a:r>
            <a:r>
              <a:rPr/>
              <a:t>E</a:t>
            </a:r>
            <a:r>
              <a:rPr/>
              <a:t>N</a:t>
            </a:r>
            <a:r>
              <a:rPr/>
              <a:t>DA</a:t>
            </a:r>
          </a:p>
        </p:txBody>
      </p:sp>
      <p:sp>
        <p:nvSpPr>
          <p:cNvPr id="1048660" name="object 22"/>
          <p:cNvSpPr txBox="1">
            <a:spLocks noGrp="1"/>
          </p:cNvSpPr>
          <p:nvPr>
            <p:ph type="sldNum" sz="quarter" idx="7"/>
          </p:nvPr>
        </p:nvSpPr>
        <p:spPr>
          <a:prstGeom prst="rect"/>
        </p:spPr>
        <p:txBody>
          <a:bodyPr bIns="0" lIns="0" rIns="0" rtlCol="0" tIns="6985" vert="horz" wrap="square">
            <a:spAutoFit/>
          </a:bodyPr>
          <a:p>
            <a:pPr marL="38104">
              <a:lnSpc>
                <a:spcPct val="100000"/>
              </a:lnSpc>
              <a:spcBef>
                <a:spcPts val="55"/>
              </a:spcBef>
            </a:pPr>
            <a:r>
              <a:rPr/>
              <a:t>3</a:t>
            </a:r>
          </a:p>
        </p:txBody>
      </p:sp>
      <p:sp>
        <p:nvSpPr>
          <p:cNvPr id="1048661" name="TextBox 22"/>
          <p:cNvSpPr txBox="1"/>
          <p:nvPr/>
        </p:nvSpPr>
        <p:spPr>
          <a:xfrm>
            <a:off x="2509800" y="1041536"/>
            <a:ext cx="5029200" cy="4282440"/>
          </a:xfrm>
          <a:prstGeom prst="rect"/>
          <a:noFill/>
        </p:spPr>
        <p:txBody>
          <a:bodyPr rtlCol="0" wrap="square">
            <a:spAutoFit/>
          </a:bodyPr>
          <a:p>
            <a:pPr/>
          </a:p>
          <a:p>
            <a:pPr>
              <a:buFont typeface="+mj-lt"/>
              <a:buAutoNum type="arabicPeriod"/>
            </a:pPr>
            <a:r>
              <a:rPr sz="2800">
                <a:solidFill>
                  <a:srgbClr val="0D0D0D"/>
                </a:solidFill>
                <a:latin typeface="Times New Roman"/>
                <a:cs typeface="Times New Roman"/>
              </a:rPr>
              <a:t>Problem Statement</a:t>
            </a:r>
          </a:p>
          <a:p>
            <a:pPr>
              <a:buFont typeface="+mj-lt"/>
              <a:buAutoNum type="arabicPeriod"/>
            </a:pPr>
            <a:r>
              <a:rPr sz="2800">
                <a:solidFill>
                  <a:srgbClr val="0D0D0D"/>
                </a:solidFill>
                <a:latin typeface="Times New Roman"/>
                <a:cs typeface="Times New Roman"/>
              </a:rPr>
              <a:t>Project Overview</a:t>
            </a:r>
          </a:p>
          <a:p>
            <a:pPr>
              <a:buFont typeface="+mj-lt"/>
              <a:buAutoNum type="arabicPeriod"/>
            </a:pPr>
            <a:r>
              <a:rPr sz="2800">
                <a:solidFill>
                  <a:srgbClr val="0D0D0D"/>
                </a:solidFill>
                <a:latin typeface="Times New Roman"/>
                <a:cs typeface="Times New Roman"/>
              </a:rPr>
              <a:t>End Users</a:t>
            </a:r>
          </a:p>
          <a:p>
            <a:pPr>
              <a:buFont typeface="+mj-lt"/>
              <a:buAutoNum type="arabicPeriod"/>
            </a:pPr>
            <a:r>
              <a:rPr sz="2800">
                <a:solidFill>
                  <a:srgbClr val="0D0D0D"/>
                </a:solidFill>
                <a:latin typeface="Times New Roman"/>
                <a:cs typeface="Times New Roman"/>
              </a:rPr>
              <a:t>Our Solution and Proposition</a:t>
            </a:r>
          </a:p>
          <a:p>
            <a:pPr>
              <a:buFont typeface="+mj-lt"/>
              <a:buAutoNum type="arabicPeriod"/>
            </a:pPr>
            <a:r>
              <a:rPr sz="2800">
                <a:solidFill>
                  <a:srgbClr val="0D0D0D"/>
                </a:solidFill>
                <a:latin typeface="Times New Roman"/>
                <a:cs typeface="Times New Roman"/>
              </a:rPr>
              <a:t>Dataset Description</a:t>
            </a:r>
          </a:p>
          <a:p>
            <a:pPr>
              <a:buFont typeface="+mj-lt"/>
              <a:buAutoNum type="arabicPeriod"/>
            </a:pPr>
            <a:r>
              <a:rPr sz="2800">
                <a:solidFill>
                  <a:srgbClr val="0D0D0D"/>
                </a:solidFill>
                <a:latin typeface="Times New Roman"/>
                <a:cs typeface="Times New Roman"/>
              </a:rPr>
              <a:t>Modelling Approach</a:t>
            </a:r>
          </a:p>
          <a:p>
            <a:pPr>
              <a:buFont typeface="+mj-lt"/>
              <a:buAutoNum type="arabicPeriod"/>
            </a:pPr>
            <a:r>
              <a:rPr sz="2800">
                <a:solidFill>
                  <a:srgbClr val="0D0D0D"/>
                </a:solidFill>
                <a:latin typeface="Times New Roman"/>
                <a:cs typeface="Times New Roman"/>
              </a:rPr>
              <a:t>Results and </a:t>
            </a:r>
            <a:r>
              <a:rPr sz="2800">
                <a:solidFill>
                  <a:srgbClr val="0D0D0D"/>
                </a:solidFill>
                <a:latin typeface="Times New Roman"/>
                <a:cs typeface="Times New Roman"/>
              </a:rPr>
              <a:t>Discussion</a:t>
            </a:r>
          </a:p>
          <a:p>
            <a:pPr>
              <a:buFont typeface="+mj-lt"/>
              <a:buAutoNum type="arabicPeriod"/>
            </a:pPr>
            <a:r>
              <a:rPr sz="2800">
                <a:solidFill>
                  <a:srgbClr val="0D0D0D"/>
                </a:solidFill>
                <a:latin typeface="Times New Roman"/>
                <a:cs typeface="Times New Roman"/>
              </a:rPr>
              <a:t>Conclusion</a:t>
            </a:r>
          </a:p>
          <a:p>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grpSp>
        <p:nvGrpSpPr>
          <p:cNvPr id="45" name="object 2"/>
          <p:cNvGrpSpPr/>
          <p:nvPr/>
        </p:nvGrpSpPr>
        <p:grpSpPr>
          <a:xfrm>
            <a:off x="7991470" y="2933695"/>
            <a:ext cx="2762245" cy="3257550"/>
            <a:chOff x="7991470" y="2933695"/>
            <a:chExt cx="2762245" cy="3257550"/>
          </a:xfrm>
        </p:grpSpPr>
        <p:sp>
          <p:nvSpPr>
            <p:cNvPr id="1048662" name="object 3"/>
            <p:cNvSpPr/>
            <p:nvPr/>
          </p:nvSpPr>
          <p:spPr>
            <a:xfrm>
              <a:off x="9353554" y="536257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pPr/>
            </a:p>
          </p:txBody>
        </p:sp>
        <p:sp>
          <p:nvSpPr>
            <p:cNvPr id="1048663" name="object 4"/>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pPr/>
            </a:p>
          </p:txBody>
        </p:sp>
        <p:pic>
          <p:nvPicPr>
            <p:cNvPr id="2097160" name="object 5"/>
            <p:cNvPicPr>
              <a:picLocks/>
            </p:cNvPicPr>
            <p:nvPr/>
          </p:nvPicPr>
          <p:blipFill>
            <a:blip xmlns:r="http://schemas.openxmlformats.org/officeDocument/2006/relationships" r:embed="rId1" cstate="print"/>
            <a:stretch>
              <a:fillRect/>
            </a:stretch>
          </p:blipFill>
          <p:spPr>
            <a:xfrm>
              <a:off x="7991470" y="2933695"/>
              <a:ext cx="2762245" cy="3257550"/>
            </a:xfrm>
            <a:prstGeom prst="rect"/>
          </p:spPr>
        </p:pic>
      </p:grpSp>
      <p:sp>
        <p:nvSpPr>
          <p:cNvPr id="1048664" name="object 6"/>
          <p:cNvSpPr/>
          <p:nvPr/>
        </p:nvSpPr>
        <p:spPr>
          <a:xfrm>
            <a:off x="6696079" y="1695454"/>
            <a:ext cx="314325" cy="323854"/>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pPr/>
          </a:p>
        </p:txBody>
      </p:sp>
      <p:sp>
        <p:nvSpPr>
          <p:cNvPr id="1048665" name="object 7"/>
          <p:cNvSpPr txBox="1">
            <a:spLocks noGrp="1"/>
          </p:cNvSpPr>
          <p:nvPr>
            <p:ph type="title"/>
          </p:nvPr>
        </p:nvSpPr>
        <p:spPr>
          <a:xfrm>
            <a:off x="676270" y="142233"/>
            <a:ext cx="7472627" cy="638807"/>
          </a:xfrm>
          <a:prstGeom prst="rect"/>
        </p:spPr>
        <p:txBody>
          <a:bodyPr bIns="0" lIns="0" rIns="0" rtlCol="0" tIns="16510" vert="horz" wrap="square">
            <a:spAutoFit/>
          </a:bodyPr>
          <a:p>
            <a:pPr marL="12696">
              <a:lnSpc>
                <a:spcPct val="100000"/>
              </a:lnSpc>
              <a:spcBef>
                <a:spcPts val="130"/>
              </a:spcBef>
            </a:pPr>
            <a:r>
              <a:rPr sz="4250"/>
              <a:t>P</a:t>
            </a:r>
            <a:r>
              <a:rPr sz="4250"/>
              <a:t>ROB</a:t>
            </a:r>
            <a:r>
              <a:rPr sz="4250"/>
              <a:t>L</a:t>
            </a:r>
            <a:r>
              <a:rPr sz="4250"/>
              <a:t>E</a:t>
            </a:r>
            <a:r>
              <a:rPr sz="4250"/>
              <a:t>M</a:t>
            </a:r>
            <a:r>
              <a:rPr sz="4250"/>
              <a:t>	</a:t>
            </a:r>
            <a:r>
              <a:rPr sz="4250"/>
              <a:t>S</a:t>
            </a:r>
            <a:r>
              <a:rPr sz="4250"/>
              <a:t>T</a:t>
            </a:r>
            <a:r>
              <a:rPr sz="4250"/>
              <a:t>A</a:t>
            </a:r>
            <a:r>
              <a:rPr sz="4250"/>
              <a:t>T</a:t>
            </a:r>
            <a:r>
              <a:rPr sz="4250"/>
              <a:t>E</a:t>
            </a:r>
            <a:r>
              <a:rPr sz="4250"/>
              <a:t>ME</a:t>
            </a:r>
            <a:r>
              <a:rPr sz="4250"/>
              <a:t>NT</a:t>
            </a:r>
          </a:p>
        </p:txBody>
      </p:sp>
      <p:pic>
        <p:nvPicPr>
          <p:cNvPr id="2097161" name="object 8"/>
          <p:cNvPicPr>
            <a:picLocks/>
          </p:cNvPicPr>
          <p:nvPr/>
        </p:nvPicPr>
        <p:blipFill>
          <a:blip xmlns:r="http://schemas.openxmlformats.org/officeDocument/2006/relationships" r:embed="rId2" cstate="print"/>
          <a:stretch>
            <a:fillRect/>
          </a:stretch>
        </p:blipFill>
        <p:spPr>
          <a:xfrm>
            <a:off x="676270" y="6467479"/>
            <a:ext cx="2143125" cy="200025"/>
          </a:xfrm>
          <a:prstGeom prst="rect"/>
        </p:spPr>
      </p:pic>
      <p:sp>
        <p:nvSpPr>
          <p:cNvPr id="1048666" name="object 10"/>
          <p:cNvSpPr txBox="1">
            <a:spLocks noGrp="1"/>
          </p:cNvSpPr>
          <p:nvPr>
            <p:ph type="sldNum" sz="quarter" idx="7"/>
          </p:nvPr>
        </p:nvSpPr>
        <p:spPr>
          <a:prstGeom prst="rect"/>
        </p:spPr>
        <p:txBody>
          <a:bodyPr bIns="0" lIns="0" rIns="0" rtlCol="0" tIns="6985" vert="horz" wrap="square">
            <a:spAutoFit/>
          </a:bodyPr>
          <a:p>
            <a:pPr marL="38104">
              <a:lnSpc>
                <a:spcPct val="100000"/>
              </a:lnSpc>
              <a:spcBef>
                <a:spcPts val="55"/>
              </a:spcBef>
            </a:pPr>
            <a:r>
              <a:rPr/>
              <a:t>4</a:t>
            </a:r>
          </a:p>
        </p:txBody>
      </p:sp>
      <p:sp>
        <p:nvSpPr>
          <p:cNvPr id="1048667" name=""/>
          <p:cNvSpPr txBox="1"/>
          <p:nvPr/>
        </p:nvSpPr>
        <p:spPr>
          <a:xfrm>
            <a:off x="4724404" y="6853032"/>
            <a:ext cx="4572000" cy="37810445"/>
          </a:xfrm>
          <a:prstGeom prst="rect"/>
        </p:spPr>
        <p:txBody>
          <a:bodyPr rtlCol="0" wrap="square">
            <a:spAutoFit/>
          </a:bodyPr>
          <a:p>
            <a:pPr/>
            <a:r>
              <a:rPr sz="2800">
                <a:solidFill>
                  <a:srgbClr val="000000"/>
                </a:solidFill>
              </a:rPr>
              <a:t>ChatGPT 4o mini
Log in
You said:
Employee Performance Analysis Problem Statement 
ChatGPT said:
ChatGPT
To help you with an Employee Performance Analysis problem statement, it would be helpful to know the specifics of what you're looking to address. However, a general problem statement for such an analysis could be:
Problem Statement:
The company aims to enhance its operational efficiency and employee satisfaction by implementing a robust performance analysis system. The current system lacks comprehensive metrics and actionable insights, leading to inconsistent evaluations and potential biases in employee reviews.
Objective:
To develop a detailed employee performance analysis framework that evaluates employee performance based on objective metrics, identifies areas for improvement, and aligns performance evaluations with organizational goals. This framework should incorporate quantitative data, qualitative feedback, and industry benchmarks to provide a holistic view of employee performance.
Key Requirements:
Metrics Identification: Define relevant performance metrics that align with organizational goals, such as productivity, quality of work, adherence to deadlines, and teamwork.
Data Collection: Develop methods to systematically collect and record performance data, including self-assessments, peer reviews, and manager evaluations.
Analysis Framework: Create algorithms or models to analyze performance data and identify patterns, strengths, and areas needing improvement.
Reporting Tools: Design user-friendly reporting tools to present performance insights to managers and employees, facilitating actionable feedback and development plans.
Bias Mitigation: Implement strategies to minimize biases in performance evaluations, ensuring fairness and consistency.</a:t>
            </a:r>
          </a:p>
        </p:txBody>
      </p:sp>
      <p:sp>
        <p:nvSpPr>
          <p:cNvPr id="1048668" name=""/>
          <p:cNvSpPr txBox="1"/>
          <p:nvPr/>
        </p:nvSpPr>
        <p:spPr>
          <a:xfrm>
            <a:off x="312483" y="781054"/>
            <a:ext cx="8200201" cy="5958836"/>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r>
              <a:rPr sz="2800">
                <a:solidFill>
                  <a:srgbClr val="000000"/>
                </a:solidFill>
              </a:rPr>
              <a:t>The organization seeks to improve overall workforce productivity and effectiveness by analyzing emplo</a:t>
            </a:r>
            <a:r>
              <a:rPr sz="2800">
                <a:solidFill>
                  <a:srgbClr val="000000"/>
                </a:solidFill>
              </a:rPr>
              <a:t>y</a:t>
            </a:r>
            <a:r>
              <a:rPr sz="2800">
                <a:solidFill>
                  <a:srgbClr val="000000"/>
                </a:solidFill>
              </a:rPr>
              <a:t>e</a:t>
            </a:r>
            <a:r>
              <a:rPr sz="2800">
                <a:solidFill>
                  <a:srgbClr val="000000"/>
                </a:solidFill>
              </a:rPr>
              <a:t>e</a:t>
            </a:r>
            <a:r>
              <a:rPr sz="2800">
                <a:solidFill>
                  <a:srgbClr val="000000"/>
                </a:solidFill>
              </a:rPr>
              <a:t> </a:t>
            </a:r>
            <a:r>
              <a:rPr sz="2800">
                <a:solidFill>
                  <a:srgbClr val="000000"/>
                </a:solidFill>
              </a:rPr>
              <a:t>performance. The current performance evaluation system lacks objectivity and fails to identify key areas for improvement. To address these issues, the organization needs a robust performance analysis framework that can:</a:t>
            </a:r>
          </a:p>
          <a:p>
            <a:pPr/>
            <a:r>
              <a:rPr b="1" sz="2800">
                <a:solidFill>
                  <a:srgbClr val="000000"/>
                </a:solidFill>
              </a:rPr>
              <a:t>A</a:t>
            </a:r>
            <a:r>
              <a:rPr b="1" sz="2800">
                <a:solidFill>
                  <a:srgbClr val="000000"/>
                </a:solidFill>
              </a:rPr>
              <a:t>s</a:t>
            </a:r>
            <a:r>
              <a:rPr b="1" sz="2800">
                <a:solidFill>
                  <a:srgbClr val="000000"/>
                </a:solidFill>
              </a:rPr>
              <a:t>s</a:t>
            </a:r>
            <a:r>
              <a:rPr b="1" sz="2800">
                <a:solidFill>
                  <a:srgbClr val="000000"/>
                </a:solidFill>
              </a:rPr>
              <a:t>e</a:t>
            </a:r>
            <a:r>
              <a:rPr b="1" sz="2800">
                <a:solidFill>
                  <a:srgbClr val="000000"/>
                </a:solidFill>
              </a:rPr>
              <a:t>s</a:t>
            </a:r>
            <a:r>
              <a:rPr b="1" sz="2800">
                <a:solidFill>
                  <a:srgbClr val="000000"/>
                </a:solidFill>
              </a:rPr>
              <a:t>s</a:t>
            </a:r>
            <a:r>
              <a:rPr b="1" sz="2800">
                <a:solidFill>
                  <a:srgbClr val="000000"/>
                </a:solidFill>
              </a:rPr>
              <a:t> </a:t>
            </a:r>
            <a:r>
              <a:rPr b="1" sz="2800">
                <a:solidFill>
                  <a:srgbClr val="000000"/>
                </a:solidFill>
              </a:rPr>
              <a:t>P</a:t>
            </a:r>
            <a:r>
              <a:rPr b="1" sz="2800">
                <a:solidFill>
                  <a:srgbClr val="000000"/>
                </a:solidFill>
              </a:rPr>
              <a:t>e</a:t>
            </a:r>
            <a:r>
              <a:rPr b="1" sz="2800">
                <a:solidFill>
                  <a:srgbClr val="000000"/>
                </a:solidFill>
              </a:rPr>
              <a:t>rformance </a:t>
            </a:r>
            <a:r>
              <a:rPr b="1" sz="2800">
                <a:solidFill>
                  <a:srgbClr val="000000"/>
                </a:solidFill>
              </a:rPr>
              <a:t>M</a:t>
            </a:r>
            <a:r>
              <a:rPr b="1" sz="2800">
                <a:solidFill>
                  <a:srgbClr val="000000"/>
                </a:solidFill>
              </a:rPr>
              <a:t>e</a:t>
            </a:r>
            <a:r>
              <a:rPr b="1" sz="2800">
                <a:solidFill>
                  <a:srgbClr val="000000"/>
                </a:solidFill>
              </a:rPr>
              <a:t>t</a:t>
            </a:r>
            <a:r>
              <a:rPr b="1" sz="2800">
                <a:solidFill>
                  <a:srgbClr val="000000"/>
                </a:solidFill>
              </a:rPr>
              <a:t>rics</a:t>
            </a:r>
            <a:r>
              <a:rPr b="1" sz="2800">
                <a:solidFill>
                  <a:srgbClr val="000000"/>
                </a:solidFill>
              </a:rPr>
              <a:t> </a:t>
            </a:r>
            <a:r>
              <a:rPr b="1" sz="2800">
                <a:solidFill>
                  <a:srgbClr val="000000"/>
                </a:solidFill>
              </a:rPr>
              <a:t>:</a:t>
            </a:r>
            <a:r>
              <a:rPr b="1" sz="2800">
                <a:solidFill>
                  <a:srgbClr val="000000"/>
                </a:solidFill>
              </a:rPr>
              <a:t> </a:t>
            </a:r>
            <a:r>
              <a:rPr sz="2800">
                <a:solidFill>
                  <a:srgbClr val="000000"/>
                </a:solidFill>
              </a:rPr>
              <a:t>I</a:t>
            </a:r>
            <a:r>
              <a:rPr sz="2800">
                <a:solidFill>
                  <a:srgbClr val="000000"/>
                </a:solidFill>
              </a:rPr>
              <a:t>d</a:t>
            </a:r>
            <a:r>
              <a:rPr sz="2800">
                <a:solidFill>
                  <a:srgbClr val="000000"/>
                </a:solidFill>
              </a:rPr>
              <a:t>e</a:t>
            </a:r>
            <a:r>
              <a:rPr sz="2800">
                <a:solidFill>
                  <a:srgbClr val="000000"/>
                </a:solidFill>
              </a:rPr>
              <a:t>ntify and quantify relevant performance indicators such as productivity, quality of work, adherence to deadlines, and collaboration skills.</a:t>
            </a:r>
          </a:p>
          <a:p>
            <a:pPr/>
            <a:r>
              <a:rPr b="1" sz="2800">
                <a:solidFill>
                  <a:srgbClr val="000000"/>
                </a:solidFill>
              </a:rPr>
              <a:t>B</a:t>
            </a:r>
            <a:r>
              <a:rPr b="1" sz="2800">
                <a:solidFill>
                  <a:srgbClr val="000000"/>
                </a:solidFill>
              </a:rPr>
              <a:t>e</a:t>
            </a:r>
            <a:r>
              <a:rPr b="1" sz="2800">
                <a:solidFill>
                  <a:srgbClr val="000000"/>
                </a:solidFill>
              </a:rPr>
              <a:t>n</a:t>
            </a:r>
            <a:r>
              <a:rPr b="1" sz="2800">
                <a:solidFill>
                  <a:srgbClr val="000000"/>
                </a:solidFill>
              </a:rPr>
              <a:t>c</a:t>
            </a:r>
            <a:r>
              <a:rPr b="1" sz="2800">
                <a:solidFill>
                  <a:srgbClr val="000000"/>
                </a:solidFill>
              </a:rPr>
              <a:t>h</a:t>
            </a:r>
            <a:r>
              <a:rPr b="1" sz="2800">
                <a:solidFill>
                  <a:srgbClr val="000000"/>
                </a:solidFill>
              </a:rPr>
              <a:t>m</a:t>
            </a:r>
            <a:r>
              <a:rPr b="1" sz="2800">
                <a:solidFill>
                  <a:srgbClr val="000000"/>
                </a:solidFill>
              </a:rPr>
              <a:t>a</a:t>
            </a:r>
            <a:r>
              <a:rPr b="1" sz="2800">
                <a:solidFill>
                  <a:srgbClr val="000000"/>
                </a:solidFill>
              </a:rPr>
              <a:t>r</a:t>
            </a:r>
            <a:r>
              <a:rPr b="1" sz="2800">
                <a:solidFill>
                  <a:srgbClr val="000000"/>
                </a:solidFill>
              </a:rPr>
              <a:t>k</a:t>
            </a:r>
            <a:r>
              <a:rPr b="1" sz="2800">
                <a:solidFill>
                  <a:srgbClr val="000000"/>
                </a:solidFill>
              </a:rPr>
              <a:t> </a:t>
            </a:r>
            <a:r>
              <a:rPr b="1" sz="2800">
                <a:solidFill>
                  <a:srgbClr val="000000"/>
                </a:solidFill>
              </a:rPr>
              <a:t>P</a:t>
            </a:r>
            <a:r>
              <a:rPr b="1" sz="2800">
                <a:solidFill>
                  <a:srgbClr val="000000"/>
                </a:solidFill>
              </a:rPr>
              <a:t>e</a:t>
            </a:r>
            <a:r>
              <a:rPr b="1" sz="2800">
                <a:solidFill>
                  <a:srgbClr val="000000"/>
                </a:solidFill>
              </a:rPr>
              <a:t>rformance</a:t>
            </a:r>
            <a:r>
              <a:rPr b="1" sz="2800">
                <a:solidFill>
                  <a:srgbClr val="000000"/>
                </a:solidFill>
              </a:rPr>
              <a:t> </a:t>
            </a:r>
            <a:r>
              <a:rPr b="1" sz="2800">
                <a:solidFill>
                  <a:srgbClr val="000000"/>
                </a:solidFill>
              </a:rPr>
              <a:t>:</a:t>
            </a:r>
            <a:r>
              <a:rPr sz="2800">
                <a:solidFill>
                  <a:srgbClr val="000000"/>
                </a:solidFill>
              </a:rPr>
              <a:t> Establish benchmarks and performance standards for different roles and departments to facilitate fair comparisons.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729" name=""/>
          <p:cNvSpPr txBox="1"/>
          <p:nvPr/>
        </p:nvSpPr>
        <p:spPr>
          <a:xfrm>
            <a:off x="446414" y="203038"/>
            <a:ext cx="10421684" cy="4701536"/>
          </a:xfrm>
          <a:prstGeom prst="rect"/>
        </p:spPr>
        <p:txBody>
          <a:bodyPr rtlCol="0" wrap="square">
            <a:spAutoFit/>
          </a:bodyPr>
          <a:p>
            <a:pPr/>
            <a:r>
              <a:rPr b="1" sz="2800">
                <a:solidFill>
                  <a:srgbClr val="000000"/>
                </a:solidFill>
              </a:rPr>
              <a:t>E</a:t>
            </a:r>
            <a:r>
              <a:rPr b="1" sz="2800">
                <a:solidFill>
                  <a:srgbClr val="000000"/>
                </a:solidFill>
              </a:rPr>
              <a:t>n</a:t>
            </a:r>
            <a:r>
              <a:rPr b="1" sz="2800">
                <a:solidFill>
                  <a:srgbClr val="000000"/>
                </a:solidFill>
              </a:rPr>
              <a:t>h</a:t>
            </a:r>
            <a:r>
              <a:rPr b="1" sz="2800">
                <a:solidFill>
                  <a:srgbClr val="000000"/>
                </a:solidFill>
              </a:rPr>
              <a:t>a</a:t>
            </a:r>
            <a:r>
              <a:rPr b="1" sz="2800">
                <a:solidFill>
                  <a:srgbClr val="000000"/>
                </a:solidFill>
              </a:rPr>
              <a:t>n</a:t>
            </a:r>
            <a:r>
              <a:rPr b="1" sz="2800">
                <a:solidFill>
                  <a:srgbClr val="000000"/>
                </a:solidFill>
              </a:rPr>
              <a:t>c</a:t>
            </a:r>
            <a:r>
              <a:rPr b="1" sz="2800">
                <a:solidFill>
                  <a:srgbClr val="000000"/>
                </a:solidFill>
              </a:rPr>
              <a:t>e</a:t>
            </a:r>
            <a:r>
              <a:rPr b="1" sz="2800">
                <a:solidFill>
                  <a:srgbClr val="000000"/>
                </a:solidFill>
              </a:rPr>
              <a:t> </a:t>
            </a:r>
            <a:r>
              <a:rPr b="1" sz="2800">
                <a:solidFill>
                  <a:srgbClr val="000000"/>
                </a:solidFill>
              </a:rPr>
              <a:t>F</a:t>
            </a:r>
            <a:r>
              <a:rPr b="1" sz="2800">
                <a:solidFill>
                  <a:srgbClr val="000000"/>
                </a:solidFill>
              </a:rPr>
              <a:t>e</a:t>
            </a:r>
            <a:r>
              <a:rPr b="1" sz="2800">
                <a:solidFill>
                  <a:srgbClr val="000000"/>
                </a:solidFill>
              </a:rPr>
              <a:t>e</a:t>
            </a:r>
            <a:r>
              <a:rPr b="1" sz="2800">
                <a:solidFill>
                  <a:srgbClr val="000000"/>
                </a:solidFill>
              </a:rPr>
              <a:t>d</a:t>
            </a:r>
            <a:r>
              <a:rPr b="1" sz="2800">
                <a:solidFill>
                  <a:srgbClr val="000000"/>
                </a:solidFill>
              </a:rPr>
              <a:t>b</a:t>
            </a:r>
            <a:r>
              <a:rPr b="1" sz="2800">
                <a:solidFill>
                  <a:srgbClr val="000000"/>
                </a:solidFill>
              </a:rPr>
              <a:t>a</a:t>
            </a:r>
            <a:r>
              <a:rPr b="1" sz="2800">
                <a:solidFill>
                  <a:srgbClr val="000000"/>
                </a:solidFill>
              </a:rPr>
              <a:t>c</a:t>
            </a:r>
            <a:r>
              <a:rPr b="1" sz="2800">
                <a:solidFill>
                  <a:srgbClr val="000000"/>
                </a:solidFill>
              </a:rPr>
              <a:t>k</a:t>
            </a:r>
            <a:r>
              <a:rPr b="1" sz="2800">
                <a:solidFill>
                  <a:srgbClr val="000000"/>
                </a:solidFill>
              </a:rPr>
              <a:t> </a:t>
            </a:r>
            <a:r>
              <a:rPr b="1" sz="2800">
                <a:solidFill>
                  <a:srgbClr val="000000"/>
                </a:solidFill>
              </a:rPr>
              <a:t>M</a:t>
            </a:r>
            <a:r>
              <a:rPr b="1" sz="2800">
                <a:solidFill>
                  <a:srgbClr val="000000"/>
                </a:solidFill>
              </a:rPr>
              <a:t>e</a:t>
            </a:r>
            <a:r>
              <a:rPr b="1" sz="2800">
                <a:solidFill>
                  <a:srgbClr val="000000"/>
                </a:solidFill>
              </a:rPr>
              <a:t>c</a:t>
            </a:r>
            <a:r>
              <a:rPr b="1" sz="2800">
                <a:solidFill>
                  <a:srgbClr val="000000"/>
                </a:solidFill>
              </a:rPr>
              <a:t>h</a:t>
            </a:r>
            <a:r>
              <a:rPr b="1" sz="2800">
                <a:solidFill>
                  <a:srgbClr val="000000"/>
                </a:solidFill>
              </a:rPr>
              <a:t>anism</a:t>
            </a:r>
            <a:r>
              <a:rPr b="1" sz="2800">
                <a:solidFill>
                  <a:srgbClr val="000000"/>
                </a:solidFill>
              </a:rPr>
              <a:t>s</a:t>
            </a:r>
            <a:r>
              <a:rPr b="1" sz="2800">
                <a:solidFill>
                  <a:srgbClr val="000000"/>
                </a:solidFill>
              </a:rPr>
              <a:t> </a:t>
            </a:r>
            <a:r>
              <a:rPr sz="2800">
                <a:solidFill>
                  <a:srgbClr val="000000"/>
                </a:solidFill>
              </a:rPr>
              <a:t>: Improve the feedback process to ensure it is constructive, actionable, and timely, promoting continuous employee development and engagement.</a:t>
            </a:r>
          </a:p>
          <a:p>
            <a:pPr/>
            <a:r>
              <a:rPr b="1" sz="2800">
                <a:solidFill>
                  <a:srgbClr val="000000"/>
                </a:solidFill>
              </a:rPr>
              <a:t>Analy</a:t>
            </a:r>
            <a:r>
              <a:rPr b="1" sz="2800">
                <a:solidFill>
                  <a:srgbClr val="000000"/>
                </a:solidFill>
              </a:rPr>
              <a:t>z</a:t>
            </a:r>
            <a:r>
              <a:rPr b="1" sz="2800">
                <a:solidFill>
                  <a:srgbClr val="000000"/>
                </a:solidFill>
              </a:rPr>
              <a:t>e</a:t>
            </a:r>
            <a:r>
              <a:rPr b="1" sz="2800">
                <a:solidFill>
                  <a:srgbClr val="000000"/>
                </a:solidFill>
              </a:rPr>
              <a:t> </a:t>
            </a:r>
            <a:r>
              <a:rPr b="1" sz="2800">
                <a:solidFill>
                  <a:srgbClr val="000000"/>
                </a:solidFill>
              </a:rPr>
              <a:t>P</a:t>
            </a:r>
            <a:r>
              <a:rPr b="1" sz="2800">
                <a:solidFill>
                  <a:srgbClr val="000000"/>
                </a:solidFill>
              </a:rPr>
              <a:t>e</a:t>
            </a:r>
            <a:r>
              <a:rPr b="1" sz="2800">
                <a:solidFill>
                  <a:srgbClr val="000000"/>
                </a:solidFill>
              </a:rPr>
              <a:t>r</a:t>
            </a:r>
            <a:r>
              <a:rPr b="1" sz="2800">
                <a:solidFill>
                  <a:srgbClr val="000000"/>
                </a:solidFill>
              </a:rPr>
              <a:t>formance </a:t>
            </a:r>
            <a:r>
              <a:rPr b="1" sz="2800">
                <a:solidFill>
                  <a:srgbClr val="000000"/>
                </a:solidFill>
              </a:rPr>
              <a:t>D</a:t>
            </a:r>
            <a:r>
              <a:rPr b="1" sz="2800">
                <a:solidFill>
                  <a:srgbClr val="000000"/>
                </a:solidFill>
              </a:rPr>
              <a:t>a</a:t>
            </a:r>
            <a:r>
              <a:rPr b="1" sz="2800">
                <a:solidFill>
                  <a:srgbClr val="000000"/>
                </a:solidFill>
              </a:rPr>
              <a:t>t</a:t>
            </a:r>
            <a:r>
              <a:rPr b="1" sz="2800">
                <a:solidFill>
                  <a:srgbClr val="000000"/>
                </a:solidFill>
              </a:rPr>
              <a:t>a</a:t>
            </a:r>
            <a:r>
              <a:rPr b="1" sz="2800">
                <a:solidFill>
                  <a:srgbClr val="000000"/>
                </a:solidFill>
              </a:rPr>
              <a:t> </a:t>
            </a:r>
            <a:r>
              <a:rPr b="1" sz="2800">
                <a:solidFill>
                  <a:srgbClr val="000000"/>
                </a:solidFill>
              </a:rPr>
              <a:t>:</a:t>
            </a:r>
            <a:r>
              <a:rPr sz="2800">
                <a:solidFill>
                  <a:srgbClr val="000000"/>
                </a:solidFill>
              </a:rPr>
              <a:t> Utilize performance data to identify patterns, trends, and areas for improvement, and to inform strategic decisions related to employee development and resource allocation.</a:t>
            </a:r>
          </a:p>
          <a:p>
            <a:pPr/>
            <a:r>
              <a:rPr b="1" sz="2800">
                <a:solidFill>
                  <a:srgbClr val="000000"/>
                </a:solidFill>
              </a:rPr>
              <a:t>I</a:t>
            </a:r>
            <a:r>
              <a:rPr b="1" sz="2800">
                <a:solidFill>
                  <a:srgbClr val="000000"/>
                </a:solidFill>
              </a:rPr>
              <a:t>m</a:t>
            </a:r>
            <a:r>
              <a:rPr b="1" sz="2800">
                <a:solidFill>
                  <a:srgbClr val="000000"/>
                </a:solidFill>
              </a:rPr>
              <a:t>p</a:t>
            </a:r>
            <a:r>
              <a:rPr b="1" sz="2800">
                <a:solidFill>
                  <a:srgbClr val="000000"/>
                </a:solidFill>
              </a:rPr>
              <a:t>l</a:t>
            </a:r>
            <a:r>
              <a:rPr b="1" sz="2800">
                <a:solidFill>
                  <a:srgbClr val="000000"/>
                </a:solidFill>
              </a:rPr>
              <a:t>e</a:t>
            </a:r>
            <a:r>
              <a:rPr b="1" sz="2800">
                <a:solidFill>
                  <a:srgbClr val="000000"/>
                </a:solidFill>
              </a:rPr>
              <a:t>ment </a:t>
            </a:r>
            <a:r>
              <a:rPr b="1" sz="2800">
                <a:solidFill>
                  <a:srgbClr val="000000"/>
                </a:solidFill>
              </a:rPr>
              <a:t>E</a:t>
            </a:r>
            <a:r>
              <a:rPr b="1" sz="2800">
                <a:solidFill>
                  <a:srgbClr val="000000"/>
                </a:solidFill>
              </a:rPr>
              <a:t>f</a:t>
            </a:r>
            <a:r>
              <a:rPr b="1" sz="2800">
                <a:solidFill>
                  <a:srgbClr val="000000"/>
                </a:solidFill>
              </a:rPr>
              <a:t>f</a:t>
            </a:r>
            <a:r>
              <a:rPr b="1" sz="2800">
                <a:solidFill>
                  <a:srgbClr val="000000"/>
                </a:solidFill>
              </a:rPr>
              <a:t>e</a:t>
            </a:r>
            <a:r>
              <a:rPr b="1" sz="2800">
                <a:solidFill>
                  <a:srgbClr val="000000"/>
                </a:solidFill>
              </a:rPr>
              <a:t>c</a:t>
            </a:r>
            <a:r>
              <a:rPr b="1" sz="2800">
                <a:solidFill>
                  <a:srgbClr val="000000"/>
                </a:solidFill>
              </a:rPr>
              <a:t>t</a:t>
            </a:r>
            <a:r>
              <a:rPr b="1" sz="2800">
                <a:solidFill>
                  <a:srgbClr val="000000"/>
                </a:solidFill>
              </a:rPr>
              <a:t>ive </a:t>
            </a:r>
            <a:r>
              <a:rPr b="1" sz="2800">
                <a:solidFill>
                  <a:srgbClr val="000000"/>
                </a:solidFill>
              </a:rPr>
              <a:t>D</a:t>
            </a:r>
            <a:r>
              <a:rPr b="1" sz="2800">
                <a:solidFill>
                  <a:srgbClr val="000000"/>
                </a:solidFill>
              </a:rPr>
              <a:t>e</a:t>
            </a:r>
            <a:r>
              <a:rPr b="1" sz="2800">
                <a:solidFill>
                  <a:srgbClr val="000000"/>
                </a:solidFill>
              </a:rPr>
              <a:t>v</a:t>
            </a:r>
            <a:r>
              <a:rPr b="1" sz="2800">
                <a:solidFill>
                  <a:srgbClr val="000000"/>
                </a:solidFill>
              </a:rPr>
              <a:t>e</a:t>
            </a:r>
            <a:r>
              <a:rPr b="1" sz="2800">
                <a:solidFill>
                  <a:srgbClr val="000000"/>
                </a:solidFill>
              </a:rPr>
              <a:t>l</a:t>
            </a:r>
            <a:r>
              <a:rPr b="1" sz="2800">
                <a:solidFill>
                  <a:srgbClr val="000000"/>
                </a:solidFill>
              </a:rPr>
              <a:t>opment </a:t>
            </a:r>
            <a:r>
              <a:rPr b="1" sz="2800">
                <a:solidFill>
                  <a:srgbClr val="000000"/>
                </a:solidFill>
              </a:rPr>
              <a:t>P</a:t>
            </a:r>
            <a:r>
              <a:rPr b="1" sz="2800">
                <a:solidFill>
                  <a:srgbClr val="000000"/>
                </a:solidFill>
              </a:rPr>
              <a:t>r</a:t>
            </a:r>
            <a:r>
              <a:rPr b="1" sz="2800">
                <a:solidFill>
                  <a:srgbClr val="000000"/>
                </a:solidFill>
              </a:rPr>
              <a:t>o</a:t>
            </a:r>
            <a:r>
              <a:rPr b="1" sz="2800">
                <a:solidFill>
                  <a:srgbClr val="000000"/>
                </a:solidFill>
              </a:rPr>
              <a:t>g</a:t>
            </a:r>
            <a:r>
              <a:rPr b="1" sz="2800">
                <a:solidFill>
                  <a:srgbClr val="000000"/>
                </a:solidFill>
              </a:rPr>
              <a:t>ram</a:t>
            </a:r>
            <a:r>
              <a:rPr b="1" sz="2800">
                <a:solidFill>
                  <a:srgbClr val="000000"/>
                </a:solidFill>
              </a:rPr>
              <a:t>s</a:t>
            </a:r>
            <a:r>
              <a:rPr b="1" sz="2800">
                <a:solidFill>
                  <a:srgbClr val="000000"/>
                </a:solidFill>
              </a:rPr>
              <a:t> </a:t>
            </a:r>
            <a:r>
              <a:rPr sz="2800">
                <a:solidFill>
                  <a:srgbClr val="000000"/>
                </a:solidFill>
              </a:rPr>
              <a:t>: Design and implement targeted development programs based on performance analysis to enhance skills, address weaknesses, and leverage strengths.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grpSp>
        <p:nvGrpSpPr>
          <p:cNvPr id="47" name="object 2"/>
          <p:cNvGrpSpPr/>
          <p:nvPr/>
        </p:nvGrpSpPr>
        <p:grpSpPr>
          <a:xfrm>
            <a:off x="8658225" y="2647945"/>
            <a:ext cx="3533770" cy="3810004"/>
            <a:chOff x="8658225" y="2647945"/>
            <a:chExt cx="3533770" cy="3810004"/>
          </a:xfrm>
        </p:grpSpPr>
        <p:sp>
          <p:nvSpPr>
            <p:cNvPr id="1048669" name="object 3"/>
            <p:cNvSpPr/>
            <p:nvPr/>
          </p:nvSpPr>
          <p:spPr>
            <a:xfrm>
              <a:off x="9353554" y="536257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pPr/>
            </a:p>
          </p:txBody>
        </p:sp>
        <p:sp>
          <p:nvSpPr>
            <p:cNvPr id="1048670" name="object 4"/>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pPr/>
            </a:p>
          </p:txBody>
        </p:sp>
        <p:pic>
          <p:nvPicPr>
            <p:cNvPr id="2097162" name="object 5"/>
            <p:cNvPicPr>
              <a:picLocks/>
            </p:cNvPicPr>
            <p:nvPr/>
          </p:nvPicPr>
          <p:blipFill>
            <a:blip xmlns:r="http://schemas.openxmlformats.org/officeDocument/2006/relationships" r:embed="rId1" cstate="print"/>
            <a:stretch>
              <a:fillRect/>
            </a:stretch>
          </p:blipFill>
          <p:spPr>
            <a:xfrm>
              <a:off x="8658225" y="2647945"/>
              <a:ext cx="3533770" cy="3810004"/>
            </a:xfrm>
            <a:prstGeom prst="rect"/>
          </p:spPr>
        </p:pic>
      </p:grpSp>
      <p:sp>
        <p:nvSpPr>
          <p:cNvPr id="1048671" name="object 6"/>
          <p:cNvSpPr/>
          <p:nvPr/>
        </p:nvSpPr>
        <p:spPr>
          <a:xfrm>
            <a:off x="6696079" y="1695454"/>
            <a:ext cx="314325" cy="323854"/>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pPr/>
          </a:p>
        </p:txBody>
      </p:sp>
      <p:sp>
        <p:nvSpPr>
          <p:cNvPr id="1048672" name="object 7"/>
          <p:cNvSpPr txBox="1">
            <a:spLocks noGrp="1"/>
          </p:cNvSpPr>
          <p:nvPr>
            <p:ph type="title"/>
          </p:nvPr>
        </p:nvSpPr>
        <p:spPr>
          <a:xfrm>
            <a:off x="739768" y="829623"/>
            <a:ext cx="5263520" cy="638807"/>
          </a:xfrm>
          <a:prstGeom prst="rect"/>
        </p:spPr>
        <p:txBody>
          <a:bodyPr bIns="0" lIns="0" rIns="0" rtlCol="0" tIns="16510" vert="horz" wrap="square">
            <a:spAutoFit/>
          </a:bodyPr>
          <a:p>
            <a:pPr marL="12696">
              <a:lnSpc>
                <a:spcPct val="100000"/>
              </a:lnSpc>
              <a:spcBef>
                <a:spcPts val="130"/>
              </a:spcBef>
            </a:pPr>
            <a:r>
              <a:rPr sz="4250"/>
              <a:t>PROJECT	</a:t>
            </a:r>
            <a:r>
              <a:rPr sz="4250"/>
              <a:t>OVERVIEW</a:t>
            </a:r>
          </a:p>
        </p:txBody>
      </p:sp>
      <p:pic>
        <p:nvPicPr>
          <p:cNvPr id="2097163" name="object 8"/>
          <p:cNvPicPr>
            <a:picLocks/>
          </p:cNvPicPr>
          <p:nvPr/>
        </p:nvPicPr>
        <p:blipFill>
          <a:blip xmlns:r="http://schemas.openxmlformats.org/officeDocument/2006/relationships" r:embed="rId2" cstate="print"/>
          <a:stretch>
            <a:fillRect/>
          </a:stretch>
        </p:blipFill>
        <p:spPr>
          <a:xfrm>
            <a:off x="676270" y="6467479"/>
            <a:ext cx="2143125" cy="200025"/>
          </a:xfrm>
          <a:prstGeom prst="rect"/>
        </p:spPr>
      </p:pic>
      <p:sp>
        <p:nvSpPr>
          <p:cNvPr id="1048673" name="object 10"/>
          <p:cNvSpPr txBox="1">
            <a:spLocks noGrp="1"/>
          </p:cNvSpPr>
          <p:nvPr>
            <p:ph type="sldNum" sz="quarter" idx="7"/>
          </p:nvPr>
        </p:nvSpPr>
        <p:spPr>
          <a:prstGeom prst="rect"/>
        </p:spPr>
        <p:txBody>
          <a:bodyPr bIns="0" lIns="0" rIns="0" rtlCol="0" tIns="6985" vert="horz" wrap="square">
            <a:spAutoFit/>
          </a:bodyPr>
          <a:p>
            <a:pPr marL="38104">
              <a:lnSpc>
                <a:spcPct val="100000"/>
              </a:lnSpc>
              <a:spcBef>
                <a:spcPts val="55"/>
              </a:spcBef>
            </a:pPr>
            <a:r>
              <a:rPr/>
              <a:t>6</a:t>
            </a:r>
          </a:p>
        </p:txBody>
      </p:sp>
      <p:sp>
        <p:nvSpPr>
          <p:cNvPr id="1048674" name=""/>
          <p:cNvSpPr txBox="1"/>
          <p:nvPr/>
        </p:nvSpPr>
        <p:spPr>
          <a:xfrm>
            <a:off x="859203" y="4671063"/>
            <a:ext cx="7799021" cy="2186936"/>
          </a:xfrm>
          <a:prstGeom prst="rect"/>
        </p:spPr>
        <p:txBody>
          <a:bodyPr rtlCol="0" wrap="square">
            <a:spAutoFit/>
          </a:bodyPr>
          <a:p>
            <a:pPr/>
            <a:r>
              <a:rPr b="1" sz="2800">
                <a:solidFill>
                  <a:srgbClr val="000000"/>
                </a:solidFill>
              </a:rPr>
              <a:t>T</a:t>
            </a:r>
            <a:r>
              <a:rPr b="1" sz="2800">
                <a:solidFill>
                  <a:srgbClr val="000000"/>
                </a:solidFill>
              </a:rPr>
              <a:t>I</a:t>
            </a:r>
            <a:r>
              <a:rPr b="1" sz="2800">
                <a:solidFill>
                  <a:srgbClr val="000000"/>
                </a:solidFill>
              </a:rPr>
              <a:t>ME</a:t>
            </a:r>
            <a:r>
              <a:rPr b="1" sz="2800">
                <a:solidFill>
                  <a:srgbClr val="000000"/>
                </a:solidFill>
              </a:rPr>
              <a:t>L</a:t>
            </a:r>
            <a:r>
              <a:rPr b="1" sz="2800">
                <a:solidFill>
                  <a:srgbClr val="000000"/>
                </a:solidFill>
              </a:rPr>
              <a:t>INE </a:t>
            </a:r>
            <a:r>
              <a:rPr b="1" sz="2800">
                <a:solidFill>
                  <a:srgbClr val="000000"/>
                </a:solidFill>
              </a:rPr>
              <a:t>:</a:t>
            </a:r>
            <a:r>
              <a:rPr sz="2800">
                <a:solidFill>
                  <a:srgbClr val="000000"/>
                </a:solidFill>
              </a:rPr>
              <a:t>
</a:t>
            </a:r>
            <a:r>
              <a:rPr b="1" sz="2800">
                <a:solidFill>
                  <a:srgbClr val="000000"/>
                </a:solidFill>
              </a:rPr>
              <a:t>W</a:t>
            </a:r>
            <a:r>
              <a:rPr b="1" sz="2800">
                <a:solidFill>
                  <a:srgbClr val="000000"/>
                </a:solidFill>
              </a:rPr>
              <a:t>e</a:t>
            </a:r>
            <a:r>
              <a:rPr b="1" sz="2800">
                <a:solidFill>
                  <a:srgbClr val="000000"/>
                </a:solidFill>
              </a:rPr>
              <a:t>e</a:t>
            </a:r>
            <a:r>
              <a:rPr b="1" sz="2800">
                <a:solidFill>
                  <a:srgbClr val="000000"/>
                </a:solidFill>
              </a:rPr>
              <a:t>k</a:t>
            </a:r>
            <a:r>
              <a:rPr b="1" sz="2800">
                <a:solidFill>
                  <a:srgbClr val="000000"/>
                </a:solidFill>
              </a:rPr>
              <a:t> </a:t>
            </a:r>
            <a:r>
              <a:rPr b="1" sz="2800">
                <a:solidFill>
                  <a:srgbClr val="000000"/>
                </a:solidFill>
              </a:rPr>
              <a:t>1</a:t>
            </a:r>
            <a:r>
              <a:rPr b="1" sz="2800">
                <a:solidFill>
                  <a:srgbClr val="000000"/>
                </a:solidFill>
              </a:rPr>
              <a:t>-</a:t>
            </a:r>
            <a:r>
              <a:rPr b="1" sz="2800">
                <a:solidFill>
                  <a:srgbClr val="000000"/>
                </a:solidFill>
              </a:rPr>
              <a:t>2</a:t>
            </a:r>
            <a:r>
              <a:rPr sz="2800">
                <a:solidFill>
                  <a:srgbClr val="000000"/>
                </a:solidFill>
              </a:rPr>
              <a:t>: Define objectives and collect data.
</a:t>
            </a:r>
            <a:r>
              <a:rPr b="1" sz="2800">
                <a:solidFill>
                  <a:srgbClr val="000000"/>
                </a:solidFill>
              </a:rPr>
              <a:t>W</a:t>
            </a:r>
            <a:r>
              <a:rPr b="1" sz="2800">
                <a:solidFill>
                  <a:srgbClr val="000000"/>
                </a:solidFill>
              </a:rPr>
              <a:t>e</a:t>
            </a:r>
            <a:r>
              <a:rPr b="1" sz="2800">
                <a:solidFill>
                  <a:srgbClr val="000000"/>
                </a:solidFill>
              </a:rPr>
              <a:t>e</a:t>
            </a:r>
            <a:r>
              <a:rPr b="1" sz="2800">
                <a:solidFill>
                  <a:srgbClr val="000000"/>
                </a:solidFill>
              </a:rPr>
              <a:t>k</a:t>
            </a:r>
            <a:r>
              <a:rPr b="1" sz="2800">
                <a:solidFill>
                  <a:srgbClr val="000000"/>
                </a:solidFill>
              </a:rPr>
              <a:t> </a:t>
            </a:r>
            <a:r>
              <a:rPr b="1" sz="2800">
                <a:solidFill>
                  <a:srgbClr val="000000"/>
                </a:solidFill>
              </a:rPr>
              <a:t>3</a:t>
            </a:r>
            <a:r>
              <a:rPr b="1" sz="2800">
                <a:solidFill>
                  <a:srgbClr val="000000"/>
                </a:solidFill>
              </a:rPr>
              <a:t>-</a:t>
            </a:r>
            <a:r>
              <a:rPr b="1" sz="2800">
                <a:solidFill>
                  <a:srgbClr val="000000"/>
                </a:solidFill>
              </a:rPr>
              <a:t>4</a:t>
            </a:r>
            <a:r>
              <a:rPr sz="2800">
                <a:solidFill>
                  <a:srgbClr val="000000"/>
                </a:solidFill>
              </a:rPr>
              <a:t>: Analyze data and identify trends.
</a:t>
            </a:r>
            <a:r>
              <a:rPr b="1" sz="2800">
                <a:solidFill>
                  <a:srgbClr val="000000"/>
                </a:solidFill>
              </a:rPr>
              <a:t>W</a:t>
            </a:r>
            <a:r>
              <a:rPr b="1" sz="2800">
                <a:solidFill>
                  <a:srgbClr val="000000"/>
                </a:solidFill>
              </a:rPr>
              <a:t>e</a:t>
            </a:r>
            <a:r>
              <a:rPr b="1" sz="2800">
                <a:solidFill>
                  <a:srgbClr val="000000"/>
                </a:solidFill>
              </a:rPr>
              <a:t>e</a:t>
            </a:r>
            <a:r>
              <a:rPr b="1" sz="2800">
                <a:solidFill>
                  <a:srgbClr val="000000"/>
                </a:solidFill>
              </a:rPr>
              <a:t>k</a:t>
            </a:r>
            <a:r>
              <a:rPr b="1" sz="2800">
                <a:solidFill>
                  <a:srgbClr val="000000"/>
                </a:solidFill>
              </a:rPr>
              <a:t> </a:t>
            </a:r>
            <a:r>
              <a:rPr b="1" sz="2800">
                <a:solidFill>
                  <a:srgbClr val="000000"/>
                </a:solidFill>
              </a:rPr>
              <a:t>5</a:t>
            </a:r>
            <a:r>
              <a:rPr sz="2800">
                <a:solidFill>
                  <a:srgbClr val="000000"/>
                </a:solidFill>
              </a:rPr>
              <a:t>: Prepare report and recommendations.
</a:t>
            </a:r>
            <a:r>
              <a:rPr b="1" sz="2800">
                <a:solidFill>
                  <a:srgbClr val="000000"/>
                </a:solidFill>
              </a:rPr>
              <a:t>W</a:t>
            </a:r>
            <a:r>
              <a:rPr b="1" sz="2800">
                <a:solidFill>
                  <a:srgbClr val="000000"/>
                </a:solidFill>
              </a:rPr>
              <a:t>e</a:t>
            </a:r>
            <a:r>
              <a:rPr b="1" sz="2800">
                <a:solidFill>
                  <a:srgbClr val="000000"/>
                </a:solidFill>
              </a:rPr>
              <a:t>e</a:t>
            </a:r>
            <a:r>
              <a:rPr b="1" sz="2800">
                <a:solidFill>
                  <a:srgbClr val="000000"/>
                </a:solidFill>
              </a:rPr>
              <a:t>k</a:t>
            </a:r>
            <a:r>
              <a:rPr b="1" sz="2800">
                <a:solidFill>
                  <a:srgbClr val="000000"/>
                </a:solidFill>
              </a:rPr>
              <a:t> </a:t>
            </a:r>
            <a:r>
              <a:rPr b="1" sz="2800">
                <a:solidFill>
                  <a:srgbClr val="000000"/>
                </a:solidFill>
              </a:rPr>
              <a:t>6</a:t>
            </a:r>
            <a:r>
              <a:rPr sz="2800">
                <a:solidFill>
                  <a:srgbClr val="000000"/>
                </a:solidFill>
              </a:rPr>
              <a:t>: Present findings and finalize action plan.</a:t>
            </a:r>
          </a:p>
        </p:txBody>
      </p:sp>
      <p:sp>
        <p:nvSpPr>
          <p:cNvPr id="1048675" name=""/>
          <p:cNvSpPr txBox="1"/>
          <p:nvPr/>
        </p:nvSpPr>
        <p:spPr>
          <a:xfrm>
            <a:off x="359894" y="1689734"/>
            <a:ext cx="8797639" cy="3025140"/>
          </a:xfrm>
          <a:prstGeom prst="rect"/>
        </p:spPr>
        <p:txBody>
          <a:bodyPr rtlCol="0" wrap="square">
            <a:spAutoFit/>
          </a:bodyPr>
          <a:p>
            <a:pPr/>
            <a:r>
              <a:rPr b="1" sz="2800">
                <a:solidFill>
                  <a:srgbClr val="000000"/>
                </a:solidFill>
              </a:rPr>
              <a:t>P</a:t>
            </a:r>
            <a:r>
              <a:rPr b="1" sz="2800">
                <a:solidFill>
                  <a:srgbClr val="000000"/>
                </a:solidFill>
              </a:rPr>
              <a:t>r</a:t>
            </a:r>
            <a:r>
              <a:rPr b="1" sz="2800">
                <a:solidFill>
                  <a:srgbClr val="000000"/>
                </a:solidFill>
              </a:rPr>
              <a:t>o</a:t>
            </a:r>
            <a:r>
              <a:rPr b="1" sz="2800">
                <a:solidFill>
                  <a:srgbClr val="000000"/>
                </a:solidFill>
              </a:rPr>
              <a:t>j</a:t>
            </a:r>
            <a:r>
              <a:rPr b="1" sz="2800">
                <a:solidFill>
                  <a:srgbClr val="000000"/>
                </a:solidFill>
              </a:rPr>
              <a:t>ect</a:t>
            </a:r>
            <a:r>
              <a:rPr b="1" sz="2800">
                <a:solidFill>
                  <a:srgbClr val="000000"/>
                </a:solidFill>
              </a:rPr>
              <a:t> </a:t>
            </a:r>
            <a:r>
              <a:rPr b="1" sz="2800">
                <a:solidFill>
                  <a:srgbClr val="000000"/>
                </a:solidFill>
              </a:rPr>
              <a:t>O</a:t>
            </a:r>
            <a:r>
              <a:rPr b="1" sz="2800">
                <a:solidFill>
                  <a:srgbClr val="000000"/>
                </a:solidFill>
              </a:rPr>
              <a:t>b</a:t>
            </a:r>
            <a:r>
              <a:rPr b="1" sz="2800">
                <a:solidFill>
                  <a:srgbClr val="000000"/>
                </a:solidFill>
              </a:rPr>
              <a:t>j</a:t>
            </a:r>
            <a:r>
              <a:rPr b="1" sz="2800">
                <a:solidFill>
                  <a:srgbClr val="000000"/>
                </a:solidFill>
              </a:rPr>
              <a:t>e</a:t>
            </a:r>
            <a:r>
              <a:rPr b="1" sz="2800">
                <a:solidFill>
                  <a:srgbClr val="000000"/>
                </a:solidFill>
              </a:rPr>
              <a:t>c</a:t>
            </a:r>
            <a:r>
              <a:rPr b="1" sz="2800">
                <a:solidFill>
                  <a:srgbClr val="000000"/>
                </a:solidFill>
              </a:rPr>
              <a:t>t</a:t>
            </a:r>
            <a:r>
              <a:rPr b="1" sz="2800">
                <a:solidFill>
                  <a:srgbClr val="000000"/>
                </a:solidFill>
              </a:rPr>
              <a:t> </a:t>
            </a:r>
            <a:r>
              <a:rPr sz="2800">
                <a:solidFill>
                  <a:srgbClr val="000000"/>
                </a:solidFill>
              </a:rPr>
              <a:t>:
</a:t>
            </a:r>
            <a:r>
              <a:rPr b="1" sz="2800">
                <a:solidFill>
                  <a:srgbClr val="000000"/>
                </a:solidFill>
              </a:rPr>
              <a:t>G</a:t>
            </a:r>
            <a:r>
              <a:rPr b="1" sz="2800">
                <a:solidFill>
                  <a:srgbClr val="000000"/>
                </a:solidFill>
              </a:rPr>
              <a:t>O</a:t>
            </a:r>
            <a:r>
              <a:rPr b="1" sz="2800">
                <a:solidFill>
                  <a:srgbClr val="000000"/>
                </a:solidFill>
              </a:rPr>
              <a:t>A</a:t>
            </a:r>
            <a:r>
              <a:rPr b="1" sz="2800">
                <a:solidFill>
                  <a:srgbClr val="000000"/>
                </a:solidFill>
              </a:rPr>
              <a:t>L</a:t>
            </a:r>
            <a:r>
              <a:rPr b="1" sz="2800">
                <a:solidFill>
                  <a:srgbClr val="000000"/>
                </a:solidFill>
              </a:rPr>
              <a:t> </a:t>
            </a:r>
            <a:r>
              <a:rPr b="1" sz="2800">
                <a:solidFill>
                  <a:srgbClr val="000000"/>
                </a:solidFill>
              </a:rPr>
              <a:t>:</a:t>
            </a:r>
            <a:r>
              <a:rPr b="1" sz="2800">
                <a:solidFill>
                  <a:srgbClr val="000000"/>
                </a:solidFill>
              </a:rPr>
              <a:t> </a:t>
            </a:r>
            <a:r>
              <a:rPr sz="2800">
                <a:solidFill>
                  <a:srgbClr val="000000"/>
                </a:solidFill>
              </a:rPr>
              <a:t>T</a:t>
            </a:r>
            <a:r>
              <a:rPr sz="2800">
                <a:solidFill>
                  <a:srgbClr val="000000"/>
                </a:solidFill>
              </a:rPr>
              <a:t>o</a:t>
            </a:r>
            <a:r>
              <a:rPr sz="2800">
                <a:solidFill>
                  <a:srgbClr val="000000"/>
                </a:solidFill>
              </a:rPr>
              <a:t> </a:t>
            </a:r>
            <a:r>
              <a:rPr sz="2800">
                <a:solidFill>
                  <a:srgbClr val="000000"/>
                </a:solidFill>
              </a:rPr>
              <a:t>e</a:t>
            </a:r>
            <a:r>
              <a:rPr sz="2800">
                <a:solidFill>
                  <a:srgbClr val="000000"/>
                </a:solidFill>
              </a:rPr>
              <a:t>v</a:t>
            </a:r>
            <a:r>
              <a:rPr sz="2800">
                <a:solidFill>
                  <a:srgbClr val="000000"/>
                </a:solidFill>
              </a:rPr>
              <a:t>a</a:t>
            </a:r>
            <a:r>
              <a:rPr sz="2800">
                <a:solidFill>
                  <a:srgbClr val="000000"/>
                </a:solidFill>
              </a:rPr>
              <a:t>l</a:t>
            </a:r>
            <a:r>
              <a:rPr sz="2800">
                <a:solidFill>
                  <a:srgbClr val="000000"/>
                </a:solidFill>
              </a:rPr>
              <a:t>uate </a:t>
            </a:r>
            <a:r>
              <a:rPr sz="2800">
                <a:solidFill>
                  <a:srgbClr val="000000"/>
                </a:solidFill>
              </a:rPr>
              <a:t>and enhance employee performance, leading to increased productivity, job satisfaction, and organizational efficiency.
</a:t>
            </a:r>
            <a:r>
              <a:rPr b="1" sz="2800">
                <a:solidFill>
                  <a:srgbClr val="000000"/>
                </a:solidFill>
              </a:rPr>
              <a:t>P</a:t>
            </a:r>
            <a:r>
              <a:rPr b="1" sz="2800">
                <a:solidFill>
                  <a:srgbClr val="000000"/>
                </a:solidFill>
              </a:rPr>
              <a:t>U</a:t>
            </a:r>
            <a:r>
              <a:rPr b="1" sz="2800">
                <a:solidFill>
                  <a:srgbClr val="000000"/>
                </a:solidFill>
              </a:rPr>
              <a:t>R</a:t>
            </a:r>
            <a:r>
              <a:rPr b="1" sz="2800">
                <a:solidFill>
                  <a:srgbClr val="000000"/>
                </a:solidFill>
              </a:rPr>
              <a:t>P</a:t>
            </a:r>
            <a:r>
              <a:rPr b="1" sz="2800">
                <a:solidFill>
                  <a:srgbClr val="000000"/>
                </a:solidFill>
              </a:rPr>
              <a:t>O</a:t>
            </a:r>
            <a:r>
              <a:rPr b="1" sz="2800">
                <a:solidFill>
                  <a:srgbClr val="000000"/>
                </a:solidFill>
              </a:rPr>
              <a:t>SE</a:t>
            </a:r>
            <a:r>
              <a:rPr b="1" sz="2800">
                <a:solidFill>
                  <a:srgbClr val="000000"/>
                </a:solidFill>
              </a:rPr>
              <a:t> </a:t>
            </a:r>
            <a:r>
              <a:rPr b="1" sz="2800">
                <a:solidFill>
                  <a:srgbClr val="000000"/>
                </a:solidFill>
              </a:rPr>
              <a:t>:</a:t>
            </a:r>
            <a:r>
              <a:rPr b="1" sz="2800">
                <a:solidFill>
                  <a:srgbClr val="000000"/>
                </a:solidFill>
              </a:rPr>
              <a:t> </a:t>
            </a:r>
            <a:r>
              <a:rPr sz="2800">
                <a:solidFill>
                  <a:srgbClr val="000000"/>
                </a:solidFill>
              </a:rPr>
              <a:t>Identify strengths and weaknesses, set clear performance benchmarks, and develop actionable strategies for improvement.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76" name=""/>
          <p:cNvSpPr txBox="1"/>
          <p:nvPr/>
        </p:nvSpPr>
        <p:spPr>
          <a:xfrm>
            <a:off x="342551" y="288205"/>
            <a:ext cx="8942203" cy="3444236"/>
          </a:xfrm>
          <a:prstGeom prst="rect"/>
        </p:spPr>
        <p:txBody>
          <a:bodyPr rtlCol="0" wrap="square">
            <a:spAutoFit/>
          </a:bodyPr>
          <a:p>
            <a:pPr/>
            <a:r>
              <a:rPr b="1" sz="2800">
                <a:solidFill>
                  <a:srgbClr val="000000"/>
                </a:solidFill>
              </a:rPr>
              <a:t>S</a:t>
            </a:r>
            <a:r>
              <a:rPr b="1" sz="2800">
                <a:solidFill>
                  <a:srgbClr val="000000"/>
                </a:solidFill>
              </a:rPr>
              <a:t>C</a:t>
            </a:r>
            <a:r>
              <a:rPr b="1" sz="2800">
                <a:solidFill>
                  <a:srgbClr val="000000"/>
                </a:solidFill>
              </a:rPr>
              <a:t>O</a:t>
            </a:r>
            <a:r>
              <a:rPr b="1" sz="2800">
                <a:solidFill>
                  <a:srgbClr val="000000"/>
                </a:solidFill>
              </a:rPr>
              <a:t>P</a:t>
            </a:r>
            <a:r>
              <a:rPr b="1" sz="2800">
                <a:solidFill>
                  <a:srgbClr val="000000"/>
                </a:solidFill>
              </a:rPr>
              <a:t>E </a:t>
            </a:r>
            <a:r>
              <a:rPr b="1" sz="2800">
                <a:solidFill>
                  <a:srgbClr val="000000"/>
                </a:solidFill>
              </a:rPr>
              <a:t>:</a:t>
            </a:r>
            <a:r>
              <a:rPr sz="2800">
                <a:solidFill>
                  <a:srgbClr val="000000"/>
                </a:solidFill>
              </a:rPr>
              <a:t>
</a:t>
            </a:r>
            <a:r>
              <a:rPr b="1" sz="2800">
                <a:solidFill>
                  <a:srgbClr val="000000"/>
                </a:solidFill>
              </a:rPr>
              <a:t>I</a:t>
            </a:r>
            <a:r>
              <a:rPr b="1" sz="2800">
                <a:solidFill>
                  <a:srgbClr val="000000"/>
                </a:solidFill>
              </a:rPr>
              <a:t>n</a:t>
            </a:r>
            <a:r>
              <a:rPr b="1" sz="2800">
                <a:solidFill>
                  <a:srgbClr val="000000"/>
                </a:solidFill>
              </a:rPr>
              <a:t>c</a:t>
            </a:r>
            <a:r>
              <a:rPr b="1" sz="2800">
                <a:solidFill>
                  <a:srgbClr val="000000"/>
                </a:solidFill>
              </a:rPr>
              <a:t>l</a:t>
            </a:r>
            <a:r>
              <a:rPr b="1" sz="2800">
                <a:solidFill>
                  <a:srgbClr val="000000"/>
                </a:solidFill>
              </a:rPr>
              <a:t>u</a:t>
            </a:r>
            <a:r>
              <a:rPr b="1" sz="2800">
                <a:solidFill>
                  <a:srgbClr val="000000"/>
                </a:solidFill>
              </a:rPr>
              <a:t>s</a:t>
            </a:r>
            <a:r>
              <a:rPr b="1" sz="2800">
                <a:solidFill>
                  <a:srgbClr val="000000"/>
                </a:solidFill>
              </a:rPr>
              <a:t>ion</a:t>
            </a:r>
            <a:r>
              <a:rPr b="1" sz="2800">
                <a:solidFill>
                  <a:srgbClr val="000000"/>
                </a:solidFill>
              </a:rPr>
              <a:t>s</a:t>
            </a:r>
            <a:r>
              <a:rPr b="1" sz="2800">
                <a:solidFill>
                  <a:srgbClr val="000000"/>
                </a:solidFill>
              </a:rPr>
              <a:t> </a:t>
            </a:r>
            <a:r>
              <a:rPr b="1" sz="2800">
                <a:solidFill>
                  <a:srgbClr val="000000"/>
                </a:solidFill>
              </a:rPr>
              <a:t>:</a:t>
            </a:r>
            <a:r>
              <a:rPr b="1" sz="2800">
                <a:solidFill>
                  <a:srgbClr val="000000"/>
                </a:solidFill>
              </a:rPr>
              <a:t> </a:t>
            </a:r>
            <a:r>
              <a:rPr sz="2800">
                <a:solidFill>
                  <a:srgbClr val="000000"/>
                </a:solidFill>
              </a:rPr>
              <a:t>Detail what aspects of performance will be analyzed (e.g., productivity, quality of work, attendance).
</a:t>
            </a:r>
            <a:r>
              <a:rPr b="1" sz="2800">
                <a:solidFill>
                  <a:srgbClr val="000000"/>
                </a:solidFill>
              </a:rPr>
              <a:t>E</a:t>
            </a:r>
            <a:r>
              <a:rPr b="1" sz="2800">
                <a:solidFill>
                  <a:srgbClr val="000000"/>
                </a:solidFill>
              </a:rPr>
              <a:t>x</a:t>
            </a:r>
            <a:r>
              <a:rPr b="1" sz="2800">
                <a:solidFill>
                  <a:srgbClr val="000000"/>
                </a:solidFill>
              </a:rPr>
              <a:t>c</a:t>
            </a:r>
            <a:r>
              <a:rPr b="1" sz="2800">
                <a:solidFill>
                  <a:srgbClr val="000000"/>
                </a:solidFill>
              </a:rPr>
              <a:t>l</a:t>
            </a:r>
            <a:r>
              <a:rPr b="1" sz="2800">
                <a:solidFill>
                  <a:srgbClr val="000000"/>
                </a:solidFill>
              </a:rPr>
              <a:t>u</a:t>
            </a:r>
            <a:r>
              <a:rPr b="1" sz="2800">
                <a:solidFill>
                  <a:srgbClr val="000000"/>
                </a:solidFill>
              </a:rPr>
              <a:t>s</a:t>
            </a:r>
            <a:r>
              <a:rPr b="1" sz="2800">
                <a:solidFill>
                  <a:srgbClr val="000000"/>
                </a:solidFill>
              </a:rPr>
              <a:t>i</a:t>
            </a:r>
            <a:r>
              <a:rPr b="1" sz="2800">
                <a:solidFill>
                  <a:srgbClr val="000000"/>
                </a:solidFill>
              </a:rPr>
              <a:t>o</a:t>
            </a:r>
            <a:r>
              <a:rPr b="1" sz="2800">
                <a:solidFill>
                  <a:srgbClr val="000000"/>
                </a:solidFill>
              </a:rPr>
              <a:t>n</a:t>
            </a:r>
            <a:r>
              <a:rPr b="1" sz="2800">
                <a:solidFill>
                  <a:srgbClr val="000000"/>
                </a:solidFill>
              </a:rPr>
              <a:t>s</a:t>
            </a:r>
            <a:r>
              <a:rPr b="1" sz="2800">
                <a:solidFill>
                  <a:srgbClr val="000000"/>
                </a:solidFill>
              </a:rPr>
              <a:t> </a:t>
            </a:r>
            <a:r>
              <a:rPr sz="2800">
                <a:solidFill>
                  <a:srgbClr val="000000"/>
                </a:solidFill>
              </a:rPr>
              <a:t>: Clarify what will not be covered (e.g., non-work-related issues).
Timeframe: Outline the duration of the project and key milestones.</a:t>
            </a:r>
          </a:p>
        </p:txBody>
      </p:sp>
      <p:sp>
        <p:nvSpPr>
          <p:cNvPr id="1048677" name=""/>
          <p:cNvSpPr txBox="1"/>
          <p:nvPr/>
        </p:nvSpPr>
        <p:spPr>
          <a:xfrm>
            <a:off x="342551" y="3732441"/>
            <a:ext cx="9098012" cy="2186936"/>
          </a:xfrm>
          <a:prstGeom prst="rect"/>
        </p:spPr>
        <p:txBody>
          <a:bodyPr rtlCol="0" wrap="square">
            <a:spAutoFit/>
          </a:bodyPr>
          <a:p>
            <a:pPr/>
            <a:r>
              <a:rPr b="1" sz="2800">
                <a:solidFill>
                  <a:srgbClr val="000000"/>
                </a:solidFill>
              </a:rPr>
              <a:t>R</a:t>
            </a:r>
            <a:r>
              <a:rPr b="1" sz="2800">
                <a:solidFill>
                  <a:srgbClr val="000000"/>
                </a:solidFill>
              </a:rPr>
              <a:t>E</a:t>
            </a:r>
            <a:r>
              <a:rPr b="1" sz="2800">
                <a:solidFill>
                  <a:srgbClr val="000000"/>
                </a:solidFill>
              </a:rPr>
              <a:t>S</a:t>
            </a:r>
            <a:r>
              <a:rPr b="1" sz="2800">
                <a:solidFill>
                  <a:srgbClr val="000000"/>
                </a:solidFill>
              </a:rPr>
              <a:t>O</a:t>
            </a:r>
            <a:r>
              <a:rPr b="1" sz="2800">
                <a:solidFill>
                  <a:srgbClr val="000000"/>
                </a:solidFill>
              </a:rPr>
              <a:t>U</a:t>
            </a:r>
            <a:r>
              <a:rPr b="1" sz="2800">
                <a:solidFill>
                  <a:srgbClr val="000000"/>
                </a:solidFill>
              </a:rPr>
              <a:t>RCES </a:t>
            </a:r>
            <a:r>
              <a:rPr b="1" sz="2800">
                <a:solidFill>
                  <a:srgbClr val="000000"/>
                </a:solidFill>
              </a:rPr>
              <a:t>:</a:t>
            </a:r>
            <a:r>
              <a:rPr sz="2800">
                <a:solidFill>
                  <a:srgbClr val="000000"/>
                </a:solidFill>
              </a:rPr>
              <a:t>
Performance management software
Data analysis tools (e.g., Excel, SQL, BI tools)
HR and departmental input
Access to performance data and feedback channels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78" name="object 2"/>
          <p:cNvSpPr/>
          <p:nvPr/>
        </p:nvSpPr>
        <p:spPr>
          <a:xfrm>
            <a:off x="9353554" y="536257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pPr/>
          </a:p>
        </p:txBody>
      </p:sp>
      <p:sp>
        <p:nvSpPr>
          <p:cNvPr id="1048679" name="object 3"/>
          <p:cNvSpPr/>
          <p:nvPr/>
        </p:nvSpPr>
        <p:spPr>
          <a:xfrm>
            <a:off x="6696079" y="1695454"/>
            <a:ext cx="314325" cy="323854"/>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pPr/>
          </a:p>
        </p:txBody>
      </p:sp>
      <p:sp>
        <p:nvSpPr>
          <p:cNvPr id="1048680" name="object 4"/>
          <p:cNvSpPr/>
          <p:nvPr/>
        </p:nvSpPr>
        <p:spPr>
          <a:xfrm>
            <a:off x="9353554" y="5895979"/>
            <a:ext cx="180979" cy="180979"/>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pPr/>
          </a:p>
        </p:txBody>
      </p:sp>
      <p:sp>
        <p:nvSpPr>
          <p:cNvPr id="1048681" name="object 5"/>
          <p:cNvSpPr txBox="1">
            <a:spLocks noGrp="1"/>
          </p:cNvSpPr>
          <p:nvPr>
            <p:ph type="title"/>
          </p:nvPr>
        </p:nvSpPr>
        <p:spPr>
          <a:xfrm>
            <a:off x="699445" y="891796"/>
            <a:ext cx="5014591" cy="518159"/>
          </a:xfrm>
          <a:prstGeom prst="rect"/>
        </p:spPr>
        <p:txBody>
          <a:bodyPr bIns="0" lIns="0" rIns="0" rtlCol="0" tIns="16510" vert="horz" wrap="square">
            <a:spAutoFit/>
          </a:bodyPr>
          <a:p>
            <a:pPr marL="12696">
              <a:lnSpc>
                <a:spcPct val="100000"/>
              </a:lnSpc>
              <a:spcBef>
                <a:spcPts val="130"/>
              </a:spcBef>
            </a:pPr>
            <a:r>
              <a:rPr sz="3200"/>
              <a:t>W</a:t>
            </a:r>
            <a:r>
              <a:rPr sz="3200"/>
              <a:t>H</a:t>
            </a:r>
            <a:r>
              <a:rPr sz="3200"/>
              <a:t>O</a:t>
            </a:r>
            <a:r>
              <a:rPr sz="3200"/>
              <a:t> </a:t>
            </a:r>
            <a:r>
              <a:rPr sz="3200"/>
              <a:t>AR</a:t>
            </a:r>
            <a:r>
              <a:rPr sz="3200"/>
              <a:t>E</a:t>
            </a:r>
            <a:r>
              <a:rPr sz="3200"/>
              <a:t> </a:t>
            </a:r>
            <a:r>
              <a:rPr sz="3200"/>
              <a:t>T</a:t>
            </a:r>
            <a:r>
              <a:rPr sz="3200"/>
              <a:t>H</a:t>
            </a:r>
            <a:r>
              <a:rPr sz="3200"/>
              <a:t>E</a:t>
            </a:r>
            <a:r>
              <a:rPr sz="3200"/>
              <a:t> </a:t>
            </a:r>
            <a:r>
              <a:rPr sz="3200"/>
              <a:t>E</a:t>
            </a:r>
            <a:r>
              <a:rPr sz="3200"/>
              <a:t>N</a:t>
            </a:r>
            <a:r>
              <a:rPr sz="3200"/>
              <a:t>D</a:t>
            </a:r>
            <a:r>
              <a:rPr sz="3200"/>
              <a:t> </a:t>
            </a:r>
            <a:r>
              <a:rPr sz="3200"/>
              <a:t>U</a:t>
            </a:r>
            <a:r>
              <a:rPr sz="3200"/>
              <a:t>S</a:t>
            </a:r>
            <a:r>
              <a:rPr sz="3200"/>
              <a:t>E</a:t>
            </a:r>
            <a:r>
              <a:rPr sz="3200"/>
              <a:t>R</a:t>
            </a:r>
            <a:r>
              <a:rPr sz="3200"/>
              <a:t>S?</a:t>
            </a:r>
          </a:p>
        </p:txBody>
      </p:sp>
      <p:pic>
        <p:nvPicPr>
          <p:cNvPr id="2097164" name="object 6"/>
          <p:cNvPicPr>
            <a:picLocks/>
          </p:cNvPicPr>
          <p:nvPr/>
        </p:nvPicPr>
        <p:blipFill>
          <a:blip xmlns:r="http://schemas.openxmlformats.org/officeDocument/2006/relationships" r:embed="rId1" cstate="print"/>
          <a:stretch>
            <a:fillRect/>
          </a:stretch>
        </p:blipFill>
        <p:spPr>
          <a:xfrm>
            <a:off x="723904" y="6172200"/>
            <a:ext cx="2181229" cy="485775"/>
          </a:xfrm>
          <a:prstGeom prst="rect"/>
        </p:spPr>
      </p:pic>
      <p:sp>
        <p:nvSpPr>
          <p:cNvPr id="1048682" name="object 8"/>
          <p:cNvSpPr txBox="1">
            <a:spLocks noGrp="1"/>
          </p:cNvSpPr>
          <p:nvPr>
            <p:ph type="sldNum" sz="quarter" idx="7"/>
          </p:nvPr>
        </p:nvSpPr>
        <p:spPr>
          <a:prstGeom prst="rect"/>
        </p:spPr>
        <p:txBody>
          <a:bodyPr bIns="0" lIns="0" rIns="0" rtlCol="0" tIns="6985" vert="horz" wrap="square">
            <a:spAutoFit/>
          </a:bodyPr>
          <a:p>
            <a:pPr marL="38104">
              <a:lnSpc>
                <a:spcPct val="100000"/>
              </a:lnSpc>
              <a:spcBef>
                <a:spcPts val="55"/>
              </a:spcBef>
            </a:pPr>
            <a:r>
              <a:rPr/>
              <a:t>8</a:t>
            </a:r>
          </a:p>
        </p:txBody>
      </p:sp>
      <p:sp>
        <p:nvSpPr>
          <p:cNvPr id="1048683" name=""/>
          <p:cNvSpPr txBox="1"/>
          <p:nvPr/>
        </p:nvSpPr>
        <p:spPr>
          <a:xfrm>
            <a:off x="723904" y="1424117"/>
            <a:ext cx="10933760" cy="5120645"/>
          </a:xfrm>
          <a:prstGeom prst="rect"/>
        </p:spPr>
        <p:txBody>
          <a:bodyPr rtlCol="0" wrap="square">
            <a:spAutoFit/>
          </a:bodyPr>
          <a:p>
            <a:pPr/>
            <a:r>
              <a:rPr sz="2800">
                <a:solidFill>
                  <a:srgbClr val="000000"/>
                </a:solidFill>
              </a:rPr>
              <a:t>In Employee Performance Analysis, the end users typically include:
</a:t>
            </a:r>
            <a:r>
              <a:rPr b="1" sz="2800">
                <a:solidFill>
                  <a:srgbClr val="000000"/>
                </a:solidFill>
              </a:rPr>
              <a:t>M</a:t>
            </a:r>
            <a:r>
              <a:rPr b="1" sz="2800">
                <a:solidFill>
                  <a:srgbClr val="000000"/>
                </a:solidFill>
              </a:rPr>
              <a:t>a</a:t>
            </a:r>
            <a:r>
              <a:rPr b="1" sz="2800">
                <a:solidFill>
                  <a:srgbClr val="000000"/>
                </a:solidFill>
              </a:rPr>
              <a:t>n</a:t>
            </a:r>
            <a:r>
              <a:rPr b="1" sz="2800">
                <a:solidFill>
                  <a:srgbClr val="000000"/>
                </a:solidFill>
              </a:rPr>
              <a:t>a</a:t>
            </a:r>
            <a:r>
              <a:rPr b="1" sz="2800">
                <a:solidFill>
                  <a:srgbClr val="000000"/>
                </a:solidFill>
              </a:rPr>
              <a:t>g</a:t>
            </a:r>
            <a:r>
              <a:rPr b="1" sz="2800">
                <a:solidFill>
                  <a:srgbClr val="000000"/>
                </a:solidFill>
              </a:rPr>
              <a:t>er</a:t>
            </a:r>
            <a:r>
              <a:rPr b="1" sz="2800">
                <a:solidFill>
                  <a:srgbClr val="000000"/>
                </a:solidFill>
              </a:rPr>
              <a:t>s</a:t>
            </a:r>
            <a:r>
              <a:rPr b="1" sz="2800">
                <a:solidFill>
                  <a:srgbClr val="000000"/>
                </a:solidFill>
              </a:rPr>
              <a:t> </a:t>
            </a:r>
            <a:r>
              <a:rPr b="1" sz="2800">
                <a:solidFill>
                  <a:srgbClr val="000000"/>
                </a:solidFill>
              </a:rPr>
              <a:t>a</a:t>
            </a:r>
            <a:r>
              <a:rPr b="1" sz="2800">
                <a:solidFill>
                  <a:srgbClr val="000000"/>
                </a:solidFill>
              </a:rPr>
              <a:t>n</a:t>
            </a:r>
            <a:r>
              <a:rPr b="1" sz="2800">
                <a:solidFill>
                  <a:srgbClr val="000000"/>
                </a:solidFill>
              </a:rPr>
              <a:t>d</a:t>
            </a:r>
            <a:r>
              <a:rPr b="1" sz="2800">
                <a:solidFill>
                  <a:srgbClr val="000000"/>
                </a:solidFill>
              </a:rPr>
              <a:t> </a:t>
            </a:r>
            <a:r>
              <a:rPr b="1" sz="2800">
                <a:solidFill>
                  <a:srgbClr val="000000"/>
                </a:solidFill>
              </a:rPr>
              <a:t>S</a:t>
            </a:r>
            <a:r>
              <a:rPr b="1" sz="2800">
                <a:solidFill>
                  <a:srgbClr val="000000"/>
                </a:solidFill>
              </a:rPr>
              <a:t>u</a:t>
            </a:r>
            <a:r>
              <a:rPr b="1" sz="2800">
                <a:solidFill>
                  <a:srgbClr val="000000"/>
                </a:solidFill>
              </a:rPr>
              <a:t>p</a:t>
            </a:r>
            <a:r>
              <a:rPr b="1" sz="2800">
                <a:solidFill>
                  <a:srgbClr val="000000"/>
                </a:solidFill>
              </a:rPr>
              <a:t>e</a:t>
            </a:r>
            <a:r>
              <a:rPr b="1" sz="2800">
                <a:solidFill>
                  <a:srgbClr val="000000"/>
                </a:solidFill>
              </a:rPr>
              <a:t>rvisors </a:t>
            </a:r>
            <a:r>
              <a:rPr sz="2800">
                <a:solidFill>
                  <a:srgbClr val="000000"/>
                </a:solidFill>
              </a:rPr>
              <a:t>: They use performance data to assess employee effectiveness, make decisions on promotions, provide feedback, and identify training needs.</a:t>
            </a:r>
          </a:p>
          <a:p>
            <a:pPr/>
            <a:r>
              <a:rPr b="1" sz="2800">
                <a:solidFill>
                  <a:srgbClr val="000000"/>
                </a:solidFill>
              </a:rPr>
              <a:t>H</a:t>
            </a:r>
            <a:r>
              <a:rPr b="1" sz="2800">
                <a:solidFill>
                  <a:srgbClr val="000000"/>
                </a:solidFill>
              </a:rPr>
              <a:t>u</a:t>
            </a:r>
            <a:r>
              <a:rPr b="1" sz="2800">
                <a:solidFill>
                  <a:srgbClr val="000000"/>
                </a:solidFill>
              </a:rPr>
              <a:t>m</a:t>
            </a:r>
            <a:r>
              <a:rPr b="1" sz="2800">
                <a:solidFill>
                  <a:srgbClr val="000000"/>
                </a:solidFill>
              </a:rPr>
              <a:t>a</a:t>
            </a:r>
            <a:r>
              <a:rPr b="1" sz="2800">
                <a:solidFill>
                  <a:srgbClr val="000000"/>
                </a:solidFill>
              </a:rPr>
              <a:t>n</a:t>
            </a:r>
            <a:r>
              <a:rPr b="1" sz="2800">
                <a:solidFill>
                  <a:srgbClr val="000000"/>
                </a:solidFill>
              </a:rPr>
              <a:t> </a:t>
            </a:r>
            <a:r>
              <a:rPr b="1" sz="2800">
                <a:solidFill>
                  <a:srgbClr val="000000"/>
                </a:solidFill>
              </a:rPr>
              <a:t>R</a:t>
            </a:r>
            <a:r>
              <a:rPr b="1" sz="2800">
                <a:solidFill>
                  <a:srgbClr val="000000"/>
                </a:solidFill>
              </a:rPr>
              <a:t>esources </a:t>
            </a:r>
            <a:r>
              <a:rPr b="1" sz="2800">
                <a:solidFill>
                  <a:srgbClr val="000000"/>
                </a:solidFill>
              </a:rPr>
              <a:t>(</a:t>
            </a:r>
            <a:r>
              <a:rPr b="1" sz="2800">
                <a:solidFill>
                  <a:srgbClr val="000000"/>
                </a:solidFill>
              </a:rPr>
              <a:t>H</a:t>
            </a:r>
            <a:r>
              <a:rPr b="1" sz="2800">
                <a:solidFill>
                  <a:srgbClr val="000000"/>
                </a:solidFill>
              </a:rPr>
              <a:t>R</a:t>
            </a:r>
            <a:r>
              <a:rPr b="1" sz="2800">
                <a:solidFill>
                  <a:srgbClr val="000000"/>
                </a:solidFill>
              </a:rPr>
              <a:t>)</a:t>
            </a:r>
            <a:r>
              <a:rPr b="1" sz="2800">
                <a:solidFill>
                  <a:srgbClr val="000000"/>
                </a:solidFill>
              </a:rPr>
              <a:t> </a:t>
            </a:r>
            <a:r>
              <a:rPr b="1" sz="2800">
                <a:solidFill>
                  <a:srgbClr val="000000"/>
                </a:solidFill>
              </a:rPr>
              <a:t>P</a:t>
            </a:r>
            <a:r>
              <a:rPr b="1" sz="2800">
                <a:solidFill>
                  <a:srgbClr val="000000"/>
                </a:solidFill>
              </a:rPr>
              <a:t>r</a:t>
            </a:r>
            <a:r>
              <a:rPr b="1" sz="2800">
                <a:solidFill>
                  <a:srgbClr val="000000"/>
                </a:solidFill>
              </a:rPr>
              <a:t>o</a:t>
            </a:r>
            <a:r>
              <a:rPr b="1" sz="2800">
                <a:solidFill>
                  <a:srgbClr val="000000"/>
                </a:solidFill>
              </a:rPr>
              <a:t>fessional</a:t>
            </a:r>
            <a:r>
              <a:rPr b="1" sz="2800">
                <a:solidFill>
                  <a:srgbClr val="000000"/>
                </a:solidFill>
              </a:rPr>
              <a:t>s</a:t>
            </a:r>
            <a:r>
              <a:rPr b="1" sz="2800">
                <a:solidFill>
                  <a:srgbClr val="000000"/>
                </a:solidFill>
              </a:rPr>
              <a:t> </a:t>
            </a:r>
            <a:r>
              <a:rPr sz="2800">
                <a:solidFill>
                  <a:srgbClr val="000000"/>
                </a:solidFill>
              </a:rPr>
              <a:t>: They utilize performance analysis to support overall talent management strategies, including recruitment, training, and organizational development.</a:t>
            </a:r>
          </a:p>
          <a:p>
            <a:pPr/>
            <a:r>
              <a:rPr b="1" sz="2800">
                <a:solidFill>
                  <a:srgbClr val="000000"/>
                </a:solidFill>
              </a:rPr>
              <a:t>E</a:t>
            </a:r>
            <a:r>
              <a:rPr b="1" sz="2800">
                <a:solidFill>
                  <a:srgbClr val="000000"/>
                </a:solidFill>
              </a:rPr>
              <a:t>x</a:t>
            </a:r>
            <a:r>
              <a:rPr b="1" sz="2800">
                <a:solidFill>
                  <a:srgbClr val="000000"/>
                </a:solidFill>
              </a:rPr>
              <a:t>c</a:t>
            </a:r>
            <a:r>
              <a:rPr b="1" sz="2800">
                <a:solidFill>
                  <a:srgbClr val="000000"/>
                </a:solidFill>
              </a:rPr>
              <a:t>u</a:t>
            </a:r>
            <a:r>
              <a:rPr b="1" sz="2800">
                <a:solidFill>
                  <a:srgbClr val="000000"/>
                </a:solidFill>
              </a:rPr>
              <a:t>e</a:t>
            </a:r>
            <a:r>
              <a:rPr b="1" sz="2800">
                <a:solidFill>
                  <a:srgbClr val="000000"/>
                </a:solidFill>
              </a:rPr>
              <a:t>t</a:t>
            </a:r>
            <a:r>
              <a:rPr b="1" sz="2800">
                <a:solidFill>
                  <a:srgbClr val="000000"/>
                </a:solidFill>
              </a:rPr>
              <a:t>i</a:t>
            </a:r>
            <a:r>
              <a:rPr b="1" sz="2800">
                <a:solidFill>
                  <a:srgbClr val="000000"/>
                </a:solidFill>
              </a:rPr>
              <a:t>v</a:t>
            </a:r>
            <a:r>
              <a:rPr b="1" sz="2800">
                <a:solidFill>
                  <a:srgbClr val="000000"/>
                </a:solidFill>
              </a:rPr>
              <a:t>e</a:t>
            </a:r>
            <a:r>
              <a:rPr b="1" sz="2800">
                <a:solidFill>
                  <a:srgbClr val="000000"/>
                </a:solidFill>
              </a:rPr>
              <a:t>s</a:t>
            </a:r>
            <a:r>
              <a:rPr b="1" sz="2800">
                <a:solidFill>
                  <a:srgbClr val="000000"/>
                </a:solidFill>
              </a:rPr>
              <a:t> </a:t>
            </a:r>
            <a:r>
              <a:rPr b="1" sz="2800">
                <a:solidFill>
                  <a:srgbClr val="000000"/>
                </a:solidFill>
              </a:rPr>
              <a:t>a</a:t>
            </a:r>
            <a:r>
              <a:rPr b="1" sz="2800">
                <a:solidFill>
                  <a:srgbClr val="000000"/>
                </a:solidFill>
              </a:rPr>
              <a:t>n</a:t>
            </a:r>
            <a:r>
              <a:rPr b="1" sz="2800">
                <a:solidFill>
                  <a:srgbClr val="000000"/>
                </a:solidFill>
              </a:rPr>
              <a:t>d</a:t>
            </a:r>
            <a:r>
              <a:rPr b="1" sz="2800">
                <a:solidFill>
                  <a:srgbClr val="000000"/>
                </a:solidFill>
              </a:rPr>
              <a:t> </a:t>
            </a:r>
            <a:r>
              <a:rPr b="1" sz="2800">
                <a:solidFill>
                  <a:srgbClr val="000000"/>
                </a:solidFill>
              </a:rPr>
              <a:t>S</a:t>
            </a:r>
            <a:r>
              <a:rPr b="1" sz="2800">
                <a:solidFill>
                  <a:srgbClr val="000000"/>
                </a:solidFill>
              </a:rPr>
              <a:t>e</a:t>
            </a:r>
            <a:r>
              <a:rPr b="1" sz="2800">
                <a:solidFill>
                  <a:srgbClr val="000000"/>
                </a:solidFill>
              </a:rPr>
              <a:t>n</a:t>
            </a:r>
            <a:r>
              <a:rPr b="1" sz="2800">
                <a:solidFill>
                  <a:srgbClr val="000000"/>
                </a:solidFill>
              </a:rPr>
              <a:t>i</a:t>
            </a:r>
            <a:r>
              <a:rPr b="1" sz="2800">
                <a:solidFill>
                  <a:srgbClr val="000000"/>
                </a:solidFill>
              </a:rPr>
              <a:t>or </a:t>
            </a:r>
            <a:r>
              <a:rPr b="1" sz="2800">
                <a:solidFill>
                  <a:srgbClr val="000000"/>
                </a:solidFill>
              </a:rPr>
              <a:t>L</a:t>
            </a:r>
            <a:r>
              <a:rPr b="1" sz="2800">
                <a:solidFill>
                  <a:srgbClr val="000000"/>
                </a:solidFill>
              </a:rPr>
              <a:t>e</a:t>
            </a:r>
            <a:r>
              <a:rPr b="1" sz="2800">
                <a:solidFill>
                  <a:srgbClr val="000000"/>
                </a:solidFill>
              </a:rPr>
              <a:t>a</a:t>
            </a:r>
            <a:r>
              <a:rPr b="1" sz="2800">
                <a:solidFill>
                  <a:srgbClr val="000000"/>
                </a:solidFill>
              </a:rPr>
              <a:t>der</a:t>
            </a:r>
            <a:r>
              <a:rPr b="1" sz="2800">
                <a:solidFill>
                  <a:srgbClr val="000000"/>
                </a:solidFill>
              </a:rPr>
              <a:t>s</a:t>
            </a:r>
            <a:r>
              <a:rPr b="1" sz="2800">
                <a:solidFill>
                  <a:srgbClr val="000000"/>
                </a:solidFill>
              </a:rPr>
              <a:t>h</a:t>
            </a:r>
            <a:r>
              <a:rPr b="1" sz="2800">
                <a:solidFill>
                  <a:srgbClr val="000000"/>
                </a:solidFill>
              </a:rPr>
              <a:t>i</a:t>
            </a:r>
            <a:r>
              <a:rPr b="1" sz="2800">
                <a:solidFill>
                  <a:srgbClr val="000000"/>
                </a:solidFill>
              </a:rPr>
              <a:t>p</a:t>
            </a:r>
            <a:r>
              <a:rPr b="1" sz="2800">
                <a:solidFill>
                  <a:srgbClr val="000000"/>
                </a:solidFill>
              </a:rPr>
              <a:t> </a:t>
            </a:r>
            <a:r>
              <a:rPr sz="2800">
                <a:solidFill>
                  <a:srgbClr val="000000"/>
                </a:solidFill>
              </a:rPr>
              <a:t>: They use aggregated performance data to make strategic decisions about company performance, workforce planning, and overall organizational effectiveness.</a:t>
            </a:r>
          </a:p>
          <a:p>
            <a:p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84" name=""/>
          <p:cNvSpPr txBox="1"/>
          <p:nvPr/>
        </p:nvSpPr>
        <p:spPr>
          <a:xfrm>
            <a:off x="629556" y="403859"/>
            <a:ext cx="10751776" cy="2186936"/>
          </a:xfrm>
          <a:prstGeom prst="rect"/>
        </p:spPr>
        <p:txBody>
          <a:bodyPr rtlCol="0" wrap="square">
            <a:spAutoFit/>
          </a:bodyPr>
          <a:p>
            <a:pPr/>
            <a:r>
              <a:rPr b="1" sz="2800">
                <a:solidFill>
                  <a:srgbClr val="000000"/>
                </a:solidFill>
              </a:rPr>
              <a:t>E</a:t>
            </a:r>
            <a:r>
              <a:rPr b="1" sz="2800">
                <a:solidFill>
                  <a:srgbClr val="000000"/>
                </a:solidFill>
              </a:rPr>
              <a:t>x</a:t>
            </a:r>
            <a:r>
              <a:rPr b="1" sz="2800">
                <a:solidFill>
                  <a:srgbClr val="000000"/>
                </a:solidFill>
              </a:rPr>
              <a:t>e</a:t>
            </a:r>
            <a:r>
              <a:rPr b="1" sz="2800">
                <a:solidFill>
                  <a:srgbClr val="000000"/>
                </a:solidFill>
              </a:rPr>
              <a:t>cu</a:t>
            </a:r>
            <a:r>
              <a:rPr b="1" sz="2800">
                <a:solidFill>
                  <a:srgbClr val="000000"/>
                </a:solidFill>
              </a:rPr>
              <a:t>t</a:t>
            </a:r>
            <a:r>
              <a:rPr b="1" sz="2800">
                <a:solidFill>
                  <a:srgbClr val="000000"/>
                </a:solidFill>
              </a:rPr>
              <a:t>i</a:t>
            </a:r>
            <a:r>
              <a:rPr b="1" sz="2800">
                <a:solidFill>
                  <a:srgbClr val="000000"/>
                </a:solidFill>
              </a:rPr>
              <a:t>v</a:t>
            </a:r>
            <a:r>
              <a:rPr b="1" sz="2800">
                <a:solidFill>
                  <a:srgbClr val="000000"/>
                </a:solidFill>
              </a:rPr>
              <a:t>e</a:t>
            </a:r>
            <a:r>
              <a:rPr b="1" sz="2800">
                <a:solidFill>
                  <a:srgbClr val="000000"/>
                </a:solidFill>
              </a:rPr>
              <a:t>s</a:t>
            </a:r>
            <a:r>
              <a:rPr b="1" sz="2800">
                <a:solidFill>
                  <a:srgbClr val="000000"/>
                </a:solidFill>
              </a:rPr>
              <a:t> </a:t>
            </a:r>
            <a:r>
              <a:rPr b="1" sz="2800">
                <a:solidFill>
                  <a:srgbClr val="000000"/>
                </a:solidFill>
              </a:rPr>
              <a:t>:</a:t>
            </a:r>
            <a:r>
              <a:rPr b="1" sz="2800">
                <a:solidFill>
                  <a:srgbClr val="000000"/>
                </a:solidFill>
              </a:rPr>
              <a:t> </a:t>
            </a:r>
            <a:r>
              <a:rPr sz="2800">
                <a:solidFill>
                  <a:srgbClr val="000000"/>
                </a:solidFill>
              </a:rPr>
              <a:t>They use aggregate performance data to inform strategic decisions, allocate resources, and drive overall organizational effectiveness.
</a:t>
            </a:r>
            <a:r>
              <a:rPr b="1" sz="2800">
                <a:solidFill>
                  <a:srgbClr val="000000"/>
                </a:solidFill>
              </a:rPr>
              <a:t>T</a:t>
            </a:r>
            <a:r>
              <a:rPr b="1" sz="2800">
                <a:solidFill>
                  <a:srgbClr val="000000"/>
                </a:solidFill>
              </a:rPr>
              <a:t>e</a:t>
            </a:r>
            <a:r>
              <a:rPr b="1" sz="2800">
                <a:solidFill>
                  <a:srgbClr val="000000"/>
                </a:solidFill>
              </a:rPr>
              <a:t>a</a:t>
            </a:r>
            <a:r>
              <a:rPr b="1" sz="2800">
                <a:solidFill>
                  <a:srgbClr val="000000"/>
                </a:solidFill>
              </a:rPr>
              <a:t>m</a:t>
            </a:r>
            <a:r>
              <a:rPr b="1" sz="2800">
                <a:solidFill>
                  <a:srgbClr val="000000"/>
                </a:solidFill>
              </a:rPr>
              <a:t> </a:t>
            </a:r>
            <a:r>
              <a:rPr b="1" sz="2800">
                <a:solidFill>
                  <a:srgbClr val="000000"/>
                </a:solidFill>
              </a:rPr>
              <a:t>L</a:t>
            </a:r>
            <a:r>
              <a:rPr b="1" sz="2800">
                <a:solidFill>
                  <a:srgbClr val="000000"/>
                </a:solidFill>
              </a:rPr>
              <a:t>e</a:t>
            </a:r>
            <a:r>
              <a:rPr b="1" sz="2800">
                <a:solidFill>
                  <a:srgbClr val="000000"/>
                </a:solidFill>
              </a:rPr>
              <a:t>a</a:t>
            </a:r>
            <a:r>
              <a:rPr b="1" sz="2800">
                <a:solidFill>
                  <a:srgbClr val="000000"/>
                </a:solidFill>
              </a:rPr>
              <a:t>d</a:t>
            </a:r>
            <a:r>
              <a:rPr b="1" sz="2800">
                <a:solidFill>
                  <a:srgbClr val="000000"/>
                </a:solidFill>
              </a:rPr>
              <a:t>er</a:t>
            </a:r>
            <a:r>
              <a:rPr b="1" sz="2800">
                <a:solidFill>
                  <a:srgbClr val="000000"/>
                </a:solidFill>
              </a:rPr>
              <a:t>s</a:t>
            </a:r>
            <a:r>
              <a:rPr b="1" sz="2800">
                <a:solidFill>
                  <a:srgbClr val="000000"/>
                </a:solidFill>
              </a:rPr>
              <a:t> </a:t>
            </a:r>
            <a:r>
              <a:rPr sz="2800">
                <a:solidFill>
                  <a:srgbClr val="000000"/>
                </a:solidFill>
              </a:rPr>
              <a:t>: They monitor and assess the performance of their team members to optimize team dynamics and productivity.</a:t>
            </a:r>
          </a:p>
        </p:txBody>
      </p:sp>
      <p:pic>
        <p:nvPicPr>
          <p:cNvPr id="2097165" name=""/>
          <p:cNvPicPr>
            <a:picLocks/>
          </p:cNvPicPr>
          <p:nvPr/>
        </p:nvPicPr>
        <p:blipFill>
          <a:blip xmlns:r="http://schemas.openxmlformats.org/officeDocument/2006/relationships" r:embed="rId1"/>
          <a:stretch>
            <a:fillRect/>
          </a:stretch>
        </p:blipFill>
        <p:spPr>
          <a:xfrm rot="0">
            <a:off x="1636532" y="2590795"/>
            <a:ext cx="8519284" cy="5001922"/>
          </a:xfrm>
          <a:prstGeom prst="rect"/>
        </p:spPr>
      </p:pic>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2024-03-20T22:07:22Z</dcterms:created>
  <dcterms:modified xsi:type="dcterms:W3CDTF">2024-08-31T14:22:21Z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592f26c9d7e149f0952836df3a082b23</vt:lpwstr>
  </property>
</Properties>
</file>