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B9A8-E34D-4666-8149-439E1236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02F51-E7CE-4E2B-A0A2-01B0B73B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5F6F-E018-4AF9-81A3-BCB0DD3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3A38-E150-48D4-8381-7E03CDF5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BFC2-98AB-4EBC-9201-124F552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9E-70E1-4A39-B06E-24427BA2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8339F-5C89-4104-B61F-5C27B502D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BD3F-6D9E-425A-B959-65C861E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BA0F-0AF3-4F49-8440-5F035641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5E6C-7896-436B-AE28-40630587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5A8D9-C36F-4A84-8F34-1FCF2AE52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67212-52D0-48E9-817C-E5F6EA9C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B610-881F-4A61-93EF-91357D2F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8D06-0636-451F-AE66-686D184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B451-B9EA-401B-A5AC-FC45329A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30E-7C24-4542-A342-26112014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A728-B6E3-4513-852B-12563F34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206D-431C-465F-8451-AA22391A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EAE0-B8D2-4D71-8448-213B884E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4B4C-47F5-4196-BF37-C71D0BB1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8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110C-1AE4-4811-B6A8-9FF98DB3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CF29-829D-4AB4-B289-DDE5B92E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48ED-2818-4026-BF09-92ACABC4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A624-3B82-4F7B-B355-95DAD807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8D53-C145-4F7E-ABCC-5DF11172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EF6D-0286-43C4-B7EF-E84A10FE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4446-78D4-447F-97E8-6B2E27329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28C91-E990-4ED6-BFED-20962F5E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6688-2C9E-483F-940A-458AFDD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D93E-20B0-4582-A621-D79083A5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9C22A-F737-4173-B4BC-F76725D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E0A2-2594-427B-9357-9BD776C7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98732-107F-4AAA-B9D8-FE8488D7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70DC6-A364-4900-BD06-A8E5511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0598C-69FA-4E8D-A6C2-A9D0313DF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E7D3-C098-4D39-A9DF-80A42CCFA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BCE4D-DB92-4DC2-95F8-7D62CDD4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EFFC9-FA20-42FC-B093-DF4D5D3C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E36DD-3B31-4A2F-A921-D03FFBF6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0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3982-4474-4F80-B738-60F1A0E3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10D78-2565-423D-8087-4048649F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BF694-3713-4370-A1EA-3E84734D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C6619-F4C4-41DB-89FF-3E33928C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4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72ABC-919D-4F64-B46B-A879309D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DDC2E-FE01-411D-9E20-33E0F6B1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2F9E-53DD-4A33-938A-7EB8BA46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9329-720C-42F1-8BB8-E6E12705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569B-8F4E-4457-9476-C6BC8719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53044-D124-43DA-893E-B26E5380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C5765-7EEB-4319-B6CE-84C1F8DE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5A562-8E83-44DF-8114-B5024D2C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1BCD-BA5E-445F-9EDB-F0B15D8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8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9E44-9AD4-4FAC-895D-83F021D2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EF523-0964-453B-A9A7-C5829C66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C4E61-E450-42E5-AA19-1B7B3DEE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2C79A-B7BF-4740-BDA3-F9D80845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ED363-E4E6-448D-BA25-D101C4AB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F0735-2331-40B2-8FE6-073BE4B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3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96496-7A2C-4A4C-9D52-F9DDD0FE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EDDAF-EC0D-431C-A8F7-D10355B4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26D0-16F2-46FD-9D8B-07A54D36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25AF-C0A5-4084-82CC-2A889FDEE297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F3AB-9726-4B70-8DB0-22BD3A6BB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4500-2A52-439C-A221-4154DCE6B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5382-E780-4D0E-AD1C-2C03F844F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8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D0D9-D492-4126-BB1B-5550915E1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D785A-D9FE-48A8-A1F1-DE5A6921E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A67F3-6804-44E7-90B5-7EC4232D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2" y="0"/>
            <a:ext cx="1094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FC85-CA63-487F-89D2-17EB6CE11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7E121-6117-433F-AC83-BA16A8996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F8146-F3EA-4FCE-AE81-F30C7333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452"/>
            <a:ext cx="12192000" cy="61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FAA5-62FE-4280-B4CC-69FCB1AC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64B88-7E9A-4BF2-A723-4E050B17B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3" y="550416"/>
            <a:ext cx="10750118" cy="5868139"/>
          </a:xfrm>
        </p:spPr>
      </p:pic>
    </p:spTree>
    <p:extLst>
      <p:ext uri="{BB962C8B-B14F-4D97-AF65-F5344CB8AC3E}">
        <p14:creationId xmlns:p14="http://schemas.microsoft.com/office/powerpoint/2010/main" val="40425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S</dc:creator>
  <cp:lastModifiedBy>Manasi S</cp:lastModifiedBy>
  <cp:revision>1</cp:revision>
  <dcterms:created xsi:type="dcterms:W3CDTF">2021-07-27T10:11:42Z</dcterms:created>
  <dcterms:modified xsi:type="dcterms:W3CDTF">2021-07-27T10:13:46Z</dcterms:modified>
</cp:coreProperties>
</file>