
<file path=[Content_Types].xml><?xml version="1.0" encoding="utf-8"?>
<Types xmlns="http://schemas.openxmlformats.org/package/2006/content-types">
  <Default Extension="jpeg" ContentType="image/jpeg"/>
  <Default Extension="jp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72" r:id="rId4"/>
    <p:sldId id="261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5C0F0C-29E2-4E97-9EBA-D5EB3061D239}" v="1" dt="2025-08-29T16:34:53.1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1720" y="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avane, Yuvaraj" userId="e6453341-fd88-47f4-ae0c-d1c9e7ac8cc9" providerId="ADAL" clId="{575C0F0C-29E2-4E97-9EBA-D5EB3061D239}"/>
    <pc:docChg chg="custSel addSld modSld sldOrd">
      <pc:chgData name="Sonavane, Yuvaraj" userId="e6453341-fd88-47f4-ae0c-d1c9e7ac8cc9" providerId="ADAL" clId="{575C0F0C-29E2-4E97-9EBA-D5EB3061D239}" dt="2025-08-29T16:35:22.946" v="12"/>
      <pc:docMkLst>
        <pc:docMk/>
      </pc:docMkLst>
      <pc:sldChg chg="addSp delSp modSp add mod ord">
        <pc:chgData name="Sonavane, Yuvaraj" userId="e6453341-fd88-47f4-ae0c-d1c9e7ac8cc9" providerId="ADAL" clId="{575C0F0C-29E2-4E97-9EBA-D5EB3061D239}" dt="2025-08-29T16:35:22.946" v="12"/>
        <pc:sldMkLst>
          <pc:docMk/>
          <pc:sldMk cId="248078802" sldId="272"/>
        </pc:sldMkLst>
        <pc:spChg chg="mod">
          <ac:chgData name="Sonavane, Yuvaraj" userId="e6453341-fd88-47f4-ae0c-d1c9e7ac8cc9" providerId="ADAL" clId="{575C0F0C-29E2-4E97-9EBA-D5EB3061D239}" dt="2025-08-29T16:35:12.786" v="10" actId="27636"/>
          <ac:spMkLst>
            <pc:docMk/>
            <pc:sldMk cId="248078802" sldId="272"/>
            <ac:spMk id="2" creationId="{9302E715-CBAF-723D-9524-1CD85D2D1C91}"/>
          </ac:spMkLst>
        </pc:spChg>
        <pc:spChg chg="del">
          <ac:chgData name="Sonavane, Yuvaraj" userId="e6453341-fd88-47f4-ae0c-d1c9e7ac8cc9" providerId="ADAL" clId="{575C0F0C-29E2-4E97-9EBA-D5EB3061D239}" dt="2025-08-29T16:34:48.060" v="1" actId="478"/>
          <ac:spMkLst>
            <pc:docMk/>
            <pc:sldMk cId="248078802" sldId="272"/>
            <ac:spMk id="3" creationId="{7A550574-03D1-5C95-7F42-B32FEA6AA6A5}"/>
          </ac:spMkLst>
        </pc:spChg>
        <pc:spChg chg="add del mod">
          <ac:chgData name="Sonavane, Yuvaraj" userId="e6453341-fd88-47f4-ae0c-d1c9e7ac8cc9" providerId="ADAL" clId="{575C0F0C-29E2-4E97-9EBA-D5EB3061D239}" dt="2025-08-29T16:34:50.112" v="2" actId="478"/>
          <ac:spMkLst>
            <pc:docMk/>
            <pc:sldMk cId="248078802" sldId="272"/>
            <ac:spMk id="5" creationId="{1F488861-600C-17C3-B5DA-4C1FAC2A7192}"/>
          </ac:spMkLst>
        </pc:spChg>
        <pc:picChg chg="add mod">
          <ac:chgData name="Sonavane, Yuvaraj" userId="e6453341-fd88-47f4-ae0c-d1c9e7ac8cc9" providerId="ADAL" clId="{575C0F0C-29E2-4E97-9EBA-D5EB3061D239}" dt="2025-08-29T16:35:03.131" v="8" actId="962"/>
          <ac:picMkLst>
            <pc:docMk/>
            <pc:sldMk cId="248078802" sldId="272"/>
            <ac:picMk id="7" creationId="{4C8B2629-53C8-241C-8A88-7C82CA59066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Architecture </a:t>
            </a:r>
            <a:r>
              <a:rPr lang="en-US" dirty="0"/>
              <a:t>Document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1800"/>
            </a:pPr>
            <a:r>
              <a:rPr sz="2800" b="1" dirty="0"/>
              <a:t>Phase F </a:t>
            </a:r>
            <a:r>
              <a:rPr dirty="0"/>
              <a:t>— Enforcement, remediation &amp; human workflows</a:t>
            </a:r>
          </a:p>
          <a:p>
            <a:pPr>
              <a:defRPr sz="1800"/>
            </a:pPr>
            <a:r>
              <a:rPr dirty="0"/>
              <a:t>Automated actions: for low-risk violations, agents can auto-remediate (apply redaction, quarantine dataset, replace with masked view).</a:t>
            </a:r>
          </a:p>
          <a:p>
            <a:pPr>
              <a:defRPr sz="1800"/>
            </a:pPr>
            <a:r>
              <a:rPr dirty="0"/>
              <a:t>Escalations: for risky actions, agents open tickets (ServiceNow/Teams/Logic Apps) for human approval; include the why card with features used, evidence, and confidence.</a:t>
            </a:r>
          </a:p>
          <a:p>
            <a:pPr>
              <a:defRPr sz="1800"/>
            </a:pPr>
            <a:r>
              <a:rPr dirty="0"/>
              <a:t>Transparent recommendations: always return rationale + confidence + evidence (citations from the RAG results) to the user or reviewer.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1800"/>
            </a:pPr>
            <a:r>
              <a:rPr sz="2400" b="1" dirty="0"/>
              <a:t>Phase G </a:t>
            </a:r>
            <a:r>
              <a:rPr dirty="0"/>
              <a:t>— Observability &amp; operations</a:t>
            </a:r>
          </a:p>
          <a:p>
            <a:pPr>
              <a:defRPr sz="1800"/>
            </a:pPr>
            <a:r>
              <a:rPr dirty="0"/>
              <a:t>Logs &amp; metrics: instrument agents and RAG calls. Send traces and metrics to Application Insights / Azure Monitor. Create alerts for policy violations, high-severity false positives, or model drift.</a:t>
            </a:r>
          </a:p>
          <a:p>
            <a:pPr>
              <a:defRPr sz="1800"/>
            </a:pPr>
            <a:r>
              <a:rPr dirty="0"/>
              <a:t>Dashboards: build Log Analytics / Power BI views for: violation counts, top datasets, response grounding score, remediation time.</a:t>
            </a:r>
          </a:p>
          <a:p>
            <a:pPr>
              <a:defRPr sz="1800"/>
            </a:pPr>
            <a:r>
              <a:rPr dirty="0"/>
              <a:t>Incident playbooks: create runbooks (Logic Apps + playbooks) to perform immediate containment (revoke keys, block IP, disable service principal).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lang="en-US" sz="2800" b="1" dirty="0"/>
              <a:t>Phase H </a:t>
            </a:r>
            <a:r>
              <a:rPr lang="en-US" dirty="0"/>
              <a:t>— Responsible AI, testing &amp; audits</a:t>
            </a:r>
          </a:p>
          <a:p>
            <a:pPr>
              <a:defRPr sz="1800"/>
            </a:pPr>
            <a:r>
              <a:rPr lang="en-US" dirty="0"/>
              <a:t>Safety checks: use Azure AI Content Safety for any user-facing LLM outputs and for any content being recommended that could contain sensitive data.</a:t>
            </a:r>
          </a:p>
          <a:p>
            <a:pPr>
              <a:defRPr sz="1800"/>
            </a:pPr>
            <a:r>
              <a:rPr dirty="0"/>
              <a:t>Data governance: use Purview to maintain catalog, sensitivity labels, and lineage so agents can make decisions based on authoritative metadata.</a:t>
            </a:r>
          </a:p>
          <a:p>
            <a:pPr>
              <a:defRPr sz="1800"/>
            </a:pPr>
            <a:r>
              <a:rPr dirty="0"/>
              <a:t>Evaluation suite:</a:t>
            </a:r>
          </a:p>
          <a:p>
            <a:pPr>
              <a:defRPr sz="1800"/>
            </a:pPr>
            <a:r>
              <a:rPr dirty="0"/>
              <a:t>Grounding tests: sample queries should return &lt;X% hallucination (define threshold).</a:t>
            </a:r>
          </a:p>
          <a:p>
            <a:pPr>
              <a:defRPr sz="1800"/>
            </a:pPr>
            <a:r>
              <a:rPr dirty="0"/>
              <a:t>Bias/fairness checks: ensure recommendations don’t disproportionately block/surface data for certain groups.</a:t>
            </a:r>
          </a:p>
          <a:p>
            <a:pPr>
              <a:defRPr sz="1800"/>
            </a:pPr>
            <a:r>
              <a:rPr dirty="0"/>
              <a:t>Red team: adversarial prompts to find bypasses and evasion vectors.</a:t>
            </a:r>
          </a:p>
          <a:p>
            <a:pPr>
              <a:defRPr sz="1800"/>
            </a:pPr>
            <a:r>
              <a:rPr dirty="0"/>
              <a:t>Recordkeeping: store model versions, prompt templates, evaluation runs, and the audit trail for regulatory compliance.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You own or can provision an Azure subscription and can create resources (OpenAI/Azure AI, Search, Blob, Cosmos, Purview, Key Vault, Monitor).</a:t>
            </a:r>
          </a:p>
          <a:p>
            <a:pPr>
              <a:defRPr sz="1800"/>
            </a:pPr>
            <a:r>
              <a:t>Data sources: file shares/Blob, logs (Event Hubs or ingest streams).</a:t>
            </a:r>
          </a:p>
          <a:p>
            <a:pPr>
              <a:defRPr sz="1800"/>
            </a:pPr>
            <a:r>
              <a:t>Compliance / policy rules exist (or will be codified) as machine-readable rules or mappings (e.g., data classification tags, allowed usage patterns).</a:t>
            </a:r>
          </a:p>
          <a:p>
            <a:pPr>
              <a:defRPr sz="1800"/>
            </a:pPr>
            <a:r>
              <a:t>“Recommendations” are contextual (e.g., recommend next action: redact, request approval, alternate dataset, ML model to use).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7C4CE-E8AD-7160-E4A5-15E351D1F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E715-CBAF-723D-9524-1CD85D2D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High-level architecture</a:t>
            </a:r>
          </a:p>
        </p:txBody>
      </p:sp>
      <p:pic>
        <p:nvPicPr>
          <p:cNvPr id="7" name="Picture 6" descr="A diagram of a company">
            <a:extLst>
              <a:ext uri="{FF2B5EF4-FFF2-40B4-BE49-F238E27FC236}">
                <a16:creationId xmlns:a16="http://schemas.microsoft.com/office/drawing/2014/main" id="{4C8B2629-53C8-241C-8A88-7C82CA5906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40910"/>
            <a:ext cx="9144000" cy="483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7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High-level architecture (one-line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Clients / Ingest → Data Ingestion &amp; Classifier → Blob / Catalog (Purview) → Index (Azure AI Search vectors) ← Embeddings(Service: Azure OpenAI)</a:t>
            </a:r>
            <a:br>
              <a:rPr dirty="0"/>
            </a:br>
            <a:r>
              <a:rPr dirty="0"/>
              <a:t>AI Orchestration (Azure AI Foundry + Semantic Kernel) → Multi-Agents: </a:t>
            </a:r>
            <a:r>
              <a:rPr dirty="0" err="1"/>
              <a:t>MonitorAgent</a:t>
            </a:r>
            <a:r>
              <a:rPr dirty="0"/>
              <a:t>, </a:t>
            </a:r>
            <a:r>
              <a:rPr dirty="0" err="1"/>
              <a:t>ComplianceAgent</a:t>
            </a:r>
            <a:r>
              <a:rPr dirty="0"/>
              <a:t>, </a:t>
            </a:r>
            <a:r>
              <a:rPr dirty="0" err="1"/>
              <a:t>RetrievalAgent</a:t>
            </a:r>
            <a:r>
              <a:rPr dirty="0"/>
              <a:t>, </a:t>
            </a:r>
            <a:r>
              <a:rPr dirty="0" err="1"/>
              <a:t>RecommenderAgent</a:t>
            </a:r>
            <a:r>
              <a:rPr dirty="0"/>
              <a:t>, </a:t>
            </a:r>
            <a:r>
              <a:rPr dirty="0" err="1"/>
              <a:t>AuditAgent</a:t>
            </a:r>
            <a:r>
              <a:rPr dirty="0"/>
              <a:t> → UI / Ops / Ticketing</a:t>
            </a:r>
            <a:br>
              <a:rPr dirty="0"/>
            </a:br>
            <a:r>
              <a:rPr dirty="0"/>
              <a:t>Monitoring &amp; Alerts → Azure Monitor / Log Analytics / Logic Apps → Compliance team</a:t>
            </a:r>
          </a:p>
          <a:p>
            <a:pPr>
              <a:defRPr sz="1800"/>
            </a:pPr>
            <a:r>
              <a:rPr dirty="0"/>
              <a:t>(Use Azure AI Foundry / Agent Service to host and orchestrate agents; Semantic Kernel for planner/skills; Azure OpenAI for embeddings / completions; Azure AI Search for vector retrieval; Purview for governance.)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sz="2400" b="1" dirty="0"/>
              <a:t>Phase A</a:t>
            </a:r>
            <a:r>
              <a:rPr dirty="0"/>
              <a:t> — Plan, policy &amp; data discovery</a:t>
            </a:r>
          </a:p>
          <a:p>
            <a:pPr>
              <a:defRPr sz="1800"/>
            </a:pPr>
            <a:r>
              <a:rPr dirty="0"/>
              <a:t>Inventory data sources: list files, blobs, SaaS connectors, logs, and who owns each.</a:t>
            </a:r>
          </a:p>
          <a:p>
            <a:pPr>
              <a:defRPr sz="1800"/>
            </a:pPr>
            <a:r>
              <a:rPr dirty="0"/>
              <a:t>Codify policies: convert “allowed/disallowed” usage into rules (example: PII cannot be exported, or sensitive tables require approval). Represent rules as JSON/YAML (rule id, scope, triggers, remediation).</a:t>
            </a:r>
          </a:p>
          <a:p>
            <a:pPr>
              <a:defRPr sz="1800"/>
            </a:pPr>
            <a:r>
              <a:rPr dirty="0"/>
              <a:t>Define success metrics: detection precision/recall for violations, recommendation acceptance rate, false positive rate, mean time to remediate.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marL="0" indent="0">
              <a:buNone/>
              <a:defRPr sz="1800"/>
            </a:pPr>
            <a:r>
              <a:rPr lang="en-US" sz="2800" b="1" dirty="0"/>
              <a:t>Phase B — </a:t>
            </a:r>
            <a:r>
              <a:rPr lang="en-US" dirty="0"/>
              <a:t>Provision core Azure resources</a:t>
            </a:r>
          </a:p>
          <a:p>
            <a:pPr>
              <a:defRPr sz="1800"/>
            </a:pPr>
            <a:r>
              <a:rPr lang="en-US" dirty="0"/>
              <a:t>Create these principal resources:</a:t>
            </a:r>
          </a:p>
          <a:p>
            <a:pPr>
              <a:defRPr sz="1800"/>
            </a:pPr>
            <a:r>
              <a:rPr dirty="0"/>
              <a:t>Azure AI Foundry / Agent Service workspace. (agent orchestration &amp; tool connectors).</a:t>
            </a:r>
          </a:p>
          <a:p>
            <a:pPr>
              <a:defRPr sz="1800"/>
            </a:pPr>
            <a:r>
              <a:rPr dirty="0"/>
              <a:t>Azure OpenAI (or Azure AI Foundry model endpoints) for embeddings + LLM.</a:t>
            </a:r>
          </a:p>
          <a:p>
            <a:pPr>
              <a:defRPr sz="1800"/>
            </a:pPr>
            <a:r>
              <a:rPr dirty="0"/>
              <a:t>Azure AI Search (Vector Search enabled) for RAG index.</a:t>
            </a:r>
          </a:p>
          <a:p>
            <a:pPr>
              <a:defRPr sz="1800"/>
            </a:pPr>
            <a:r>
              <a:rPr dirty="0"/>
              <a:t>Blob Storage for raw files.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lang="en-US" sz="2400" b="1" dirty="0"/>
              <a:t>Phase C —</a:t>
            </a:r>
            <a:r>
              <a:rPr lang="en-US" dirty="0"/>
              <a:t> Ingest + classify + index (RAG pipeline)</a:t>
            </a:r>
          </a:p>
          <a:p>
            <a:pPr>
              <a:defRPr sz="1800"/>
            </a:pPr>
            <a:r>
              <a:rPr lang="en-US" dirty="0"/>
              <a:t>Goal: convert enterprise artifacts into searchable, grounded knowledge with classification metadata.</a:t>
            </a:r>
          </a:p>
          <a:p>
            <a:pPr>
              <a:defRPr sz="1800"/>
            </a:pPr>
            <a:r>
              <a:rPr dirty="0"/>
              <a:t>Ingest raw assets (blobs, DB extracts, logs):</a:t>
            </a:r>
          </a:p>
          <a:p>
            <a:pPr>
              <a:defRPr sz="1800"/>
            </a:pPr>
            <a:r>
              <a:rPr dirty="0"/>
              <a:t>For files: run a pipeline (Azure Function / Data Factory) that downloads, extracts text (excel), and stores raw and parsed text in Blob/Data Lake.</a:t>
            </a:r>
          </a:p>
          <a:p>
            <a:pPr>
              <a:defRPr sz="1800"/>
            </a:pPr>
            <a:r>
              <a:rPr dirty="0"/>
              <a:t>Create embeddings:</a:t>
            </a:r>
          </a:p>
          <a:p>
            <a:pPr>
              <a:defRPr sz="1800"/>
            </a:pPr>
            <a:r>
              <a:rPr dirty="0"/>
              <a:t>Generate embeddings per chunk with Azure OpenAI embeddings. (Use Azure OpenAI embeddings API via the SDK.) Microsoft Learn</a:t>
            </a:r>
          </a:p>
          <a:p>
            <a:pPr>
              <a:defRPr sz="1800"/>
            </a:pPr>
            <a:r>
              <a:rPr dirty="0"/>
              <a:t>Index to Azure AI Search:</a:t>
            </a:r>
          </a:p>
          <a:p>
            <a:pPr>
              <a:defRPr sz="1800"/>
            </a:pPr>
            <a:r>
              <a:rPr dirty="0"/>
              <a:t>Insert each chunk as a document with fields: id, text, </a:t>
            </a:r>
            <a:r>
              <a:rPr dirty="0" err="1"/>
              <a:t>source_uri</a:t>
            </a:r>
            <a:r>
              <a:rPr dirty="0"/>
              <a:t>, owner, </a:t>
            </a:r>
            <a:r>
              <a:rPr dirty="0" err="1"/>
              <a:t>sensitivity_label</a:t>
            </a:r>
            <a:r>
              <a:rPr dirty="0"/>
              <a:t>, </a:t>
            </a:r>
            <a:r>
              <a:rPr dirty="0" err="1"/>
              <a:t>vector_embedding</a:t>
            </a:r>
            <a:r>
              <a:rPr dirty="0"/>
              <a:t>, checksum.</a:t>
            </a:r>
            <a:endParaRPr lang="en-US" dirty="0"/>
          </a:p>
          <a:p>
            <a:pPr>
              <a:defRPr sz="1800"/>
            </a:pPr>
            <a:r>
              <a:rPr lang="en-US" dirty="0"/>
              <a:t>Ensure index schema includes the vector field and classification metadata. Use vector + hybrid for best results.</a:t>
            </a:r>
          </a:p>
          <a:p>
            <a:pPr marL="0" indent="0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  <a:defRPr sz="1800"/>
            </a:pPr>
            <a:r>
              <a:rPr sz="2400" b="1" dirty="0"/>
              <a:t>Phase D — </a:t>
            </a:r>
            <a:r>
              <a:rPr dirty="0"/>
              <a:t>Build Semantic Kernel planner &amp; agent skills</a:t>
            </a:r>
          </a:p>
          <a:p>
            <a:pPr>
              <a:defRPr sz="1800"/>
            </a:pPr>
            <a:r>
              <a:rPr dirty="0"/>
              <a:t>Semantic Kernel: install the SK SDK (Python/.NET) and implement skills:</a:t>
            </a:r>
          </a:p>
          <a:p>
            <a:pPr>
              <a:defRPr sz="1800"/>
            </a:pPr>
            <a:r>
              <a:rPr dirty="0" err="1"/>
              <a:t>DiscoverySkill</a:t>
            </a:r>
            <a:r>
              <a:rPr dirty="0"/>
              <a:t>: queries Purview/Catalog for dataset metadata.</a:t>
            </a:r>
          </a:p>
          <a:p>
            <a:pPr>
              <a:defRPr sz="1800"/>
            </a:pPr>
            <a:r>
              <a:rPr dirty="0" err="1"/>
              <a:t>PolicySkill</a:t>
            </a:r>
            <a:r>
              <a:rPr dirty="0"/>
              <a:t>: evaluates a request against codified rules; returns allow/deny/</a:t>
            </a:r>
            <a:r>
              <a:rPr dirty="0" err="1"/>
              <a:t>require_approval</a:t>
            </a:r>
            <a:r>
              <a:rPr dirty="0"/>
              <a:t> and rationale.</a:t>
            </a:r>
          </a:p>
          <a:p>
            <a:pPr>
              <a:defRPr sz="1800"/>
            </a:pPr>
            <a:r>
              <a:rPr dirty="0" err="1"/>
              <a:t>PlanSkill</a:t>
            </a:r>
            <a:r>
              <a:rPr dirty="0"/>
              <a:t>: given a detected usage, suggest remediation sequence (e.g., redact → request approval → anonymize). Use SK planners to produce multi-step plans that call other skills.</a:t>
            </a:r>
            <a:endParaRPr lang="en-US" dirty="0"/>
          </a:p>
          <a:p>
            <a:pPr>
              <a:defRPr sz="1800"/>
            </a:pPr>
            <a:r>
              <a:rPr lang="en-US" dirty="0"/>
              <a:t>Skill design pattern:</a:t>
            </a:r>
          </a:p>
          <a:p>
            <a:pPr>
              <a:defRPr sz="1800"/>
            </a:pPr>
            <a:r>
              <a:rPr lang="en-US" dirty="0"/>
              <a:t>Keep skills small and testable. Skills should expect and return structured JSON so Foundry/agents can call them programmatically.</a:t>
            </a:r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Step-by-step implementation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8944"/>
            <a:ext cx="8229600" cy="4787220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pPr marL="0" indent="0">
              <a:buNone/>
              <a:defRPr sz="1800"/>
            </a:pPr>
            <a:r>
              <a:rPr sz="2800" b="1" dirty="0"/>
              <a:t>Phase E </a:t>
            </a:r>
            <a:r>
              <a:rPr dirty="0"/>
              <a:t>— Multi-agent design and orchestration (Azure AI Foundry)</a:t>
            </a:r>
          </a:p>
          <a:p>
            <a:pPr>
              <a:defRPr sz="1800"/>
            </a:pPr>
            <a:r>
              <a:rPr dirty="0"/>
              <a:t>Define agents (examples):</a:t>
            </a:r>
          </a:p>
          <a:p>
            <a:pPr>
              <a:defRPr sz="1800"/>
            </a:pPr>
            <a:r>
              <a:rPr dirty="0" err="1"/>
              <a:t>MonitorAgent</a:t>
            </a:r>
            <a:r>
              <a:rPr dirty="0"/>
              <a:t>: consumes telemetry (access logs, queries) and detects anomalous patterns (exfil attempts, unusual joins).</a:t>
            </a:r>
          </a:p>
          <a:p>
            <a:pPr>
              <a:defRPr sz="1800"/>
            </a:pPr>
            <a:r>
              <a:rPr dirty="0" err="1"/>
              <a:t>ComplianceAgent</a:t>
            </a:r>
            <a:r>
              <a:rPr dirty="0"/>
              <a:t>: evaluates queries/requests against Purview tags + </a:t>
            </a:r>
            <a:r>
              <a:rPr dirty="0" err="1"/>
              <a:t>PolicySkill</a:t>
            </a:r>
            <a:r>
              <a:rPr dirty="0"/>
              <a:t>; can block, tag, or escalate.</a:t>
            </a:r>
            <a:endParaRPr lang="en-US" dirty="0"/>
          </a:p>
          <a:p>
            <a:pPr>
              <a:defRPr sz="1800"/>
            </a:pPr>
            <a:r>
              <a:rPr lang="en-US" dirty="0" err="1"/>
              <a:t>RetrievalAgent</a:t>
            </a:r>
            <a:r>
              <a:rPr lang="en-US" dirty="0"/>
              <a:t>: executes RAG queries against AI Search to ground recommendations.</a:t>
            </a:r>
          </a:p>
          <a:p>
            <a:pPr>
              <a:defRPr sz="1800"/>
            </a:pPr>
            <a:r>
              <a:rPr lang="en-US" dirty="0" err="1"/>
              <a:t>RecommendationAgent</a:t>
            </a:r>
            <a:r>
              <a:rPr lang="en-US" dirty="0"/>
              <a:t>: suggests remediation, safer alternatives, or workflow steps (e.g., anonymize, request approval).</a:t>
            </a:r>
          </a:p>
          <a:p>
            <a:pPr>
              <a:defRPr sz="1800"/>
            </a:pPr>
            <a:r>
              <a:rPr lang="en-US" dirty="0" err="1"/>
              <a:t>AuditAgent</a:t>
            </a:r>
            <a:r>
              <a:rPr lang="en-US" dirty="0"/>
              <a:t>: writes immutable audit records, generates compliance reports, and triggers workflows (Logic Apps/Tickets).</a:t>
            </a:r>
          </a:p>
          <a:p>
            <a:pPr>
              <a:defRPr sz="1800"/>
            </a:pPr>
            <a:r>
              <a:rPr lang="en-US" dirty="0"/>
              <a:t>Integrate with Foundry:</a:t>
            </a:r>
          </a:p>
          <a:p>
            <a:pPr>
              <a:defRPr sz="1800"/>
            </a:pPr>
            <a:r>
              <a:rPr lang="en-US" dirty="0"/>
              <a:t>Register services (Search, OpenAI, Purview, Cosmos) as tools/connectors.</a:t>
            </a:r>
          </a:p>
          <a:p>
            <a:pPr>
              <a:defRPr sz="1800"/>
            </a:pPr>
            <a:r>
              <a:rPr lang="en-US" dirty="0"/>
              <a:t>Define agent flows in Foundry: e.g., </a:t>
            </a:r>
            <a:r>
              <a:rPr lang="en-US" dirty="0" err="1"/>
              <a:t>MonitorAgent</a:t>
            </a:r>
            <a:r>
              <a:rPr lang="en-US" dirty="0"/>
              <a:t> detects event → calls </a:t>
            </a:r>
            <a:r>
              <a:rPr lang="en-US" dirty="0" err="1"/>
              <a:t>ComplianceAgent</a:t>
            </a:r>
            <a:r>
              <a:rPr lang="en-US" dirty="0"/>
              <a:t> → if </a:t>
            </a:r>
            <a:r>
              <a:rPr lang="en-US" dirty="0" err="1"/>
              <a:t>require_approval</a:t>
            </a:r>
            <a:r>
              <a:rPr lang="en-US" dirty="0"/>
              <a:t> then call </a:t>
            </a:r>
            <a:r>
              <a:rPr lang="en-US" dirty="0" err="1"/>
              <a:t>PlannerSkill</a:t>
            </a:r>
            <a:r>
              <a:rPr lang="en-US" dirty="0"/>
              <a:t> to assemble remediation steps → update state + notify.</a:t>
            </a:r>
          </a:p>
          <a:p>
            <a:pPr>
              <a:defRPr sz="1800"/>
            </a:pPr>
            <a:r>
              <a:rPr lang="en-US" dirty="0"/>
              <a:t>Tool calling &amp; safety:</a:t>
            </a:r>
          </a:p>
          <a:p>
            <a:pPr>
              <a:defRPr sz="1800"/>
            </a:pPr>
            <a:r>
              <a:rPr lang="en-US" dirty="0"/>
              <a:t>Use explicit tool contracts, and place privileged actions (e.g., modify data, release PII) behind escalation gates and user consent checks.</a:t>
            </a:r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1173</Words>
  <Application>Microsoft Office PowerPoint</Application>
  <PresentationFormat>On-screen Show (4:3)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Architecture Document</vt:lpstr>
      <vt:lpstr>Assumptions</vt:lpstr>
      <vt:lpstr>High-level architecture</vt:lpstr>
      <vt:lpstr>High-level architecture (one-line diagram)</vt:lpstr>
      <vt:lpstr>Step-by-step implementation plan</vt:lpstr>
      <vt:lpstr>Step-by-step implementation plan</vt:lpstr>
      <vt:lpstr>Step-by-step implementation plan</vt:lpstr>
      <vt:lpstr>Step-by-step implementation plan</vt:lpstr>
      <vt:lpstr>Step-by-step implementation plan</vt:lpstr>
      <vt:lpstr>Step-by-step implementation plan</vt:lpstr>
      <vt:lpstr>Step-by-step implementation plan</vt:lpstr>
      <vt:lpstr>Step-by-step implementation plan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Sonavane, Yuvaraj</dc:creator>
  <cp:keywords/>
  <dc:description>generated using python-pptx</dc:description>
  <cp:lastModifiedBy>Sonavane, Yuvaraj</cp:lastModifiedBy>
  <cp:revision>2</cp:revision>
  <dcterms:created xsi:type="dcterms:W3CDTF">2013-01-27T09:14:16Z</dcterms:created>
  <dcterms:modified xsi:type="dcterms:W3CDTF">2025-08-29T16:35:29Z</dcterms:modified>
  <cp:category/>
</cp:coreProperties>
</file>