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C92E-5654-3B7B-6791-CF911296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2800E-AB5D-DE42-E3D6-8972453FE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776A6-8532-1E63-01E8-21022C3F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1193-84A9-0DEE-F1D0-1177480D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796D8-73EC-201E-AD9C-7ABC5A0D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2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B2BB-D869-261A-2558-A9178A42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260E5-30BA-9B96-A87A-0F1F6D2FC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2DFA3-93C4-BAD7-58D1-57AA4AD5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09BF-338C-1E69-539D-2EF390F7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412B-D5EF-F68C-453D-5FB24BE9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6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B96F7-2251-C7ED-08C2-9B07A0645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AF18C-E035-FA12-2774-EA6EDE62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697B-7D4F-78D6-DA22-0AAC0CA0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E8E9-247B-0842-53D4-D7825DC1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E8EA-BF51-B820-49AF-F103A210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89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AA83-E50A-4C11-701E-2A00340C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6E12D-9B3A-A022-6035-5FFC27FE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CCBF7-0038-6CBB-238C-AF241485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7BDC-C189-29BF-42DA-84B839DD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6CC3A-9C6D-EB5D-A7E9-1A080CE8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17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8EDB-6E19-4E99-439F-D261B002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F769E-5687-7B7A-0BEF-B80CF6E6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E161-DFA7-D94C-6887-7039FC2E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A85A3-4770-5F22-F10B-7A59D57F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77DB-95E2-9C73-AD0D-31F99D3E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4303-9B80-DC40-DB22-80E71B6F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2E9C-AB89-2980-D8D9-BA23BFFDA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6EF8-B191-02D9-E202-0DF4DC375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F8687-E851-53E2-AD69-B82ED41F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B3DA0-6247-1D37-4B55-AAC0CBDF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43082-47F6-F269-834B-B811C003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31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74AC-656D-61DB-7321-9D4CACA6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91F66-770A-22CC-277C-92170E86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4C7CA-7E1E-5379-36F8-E647F749C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D7EA5-F524-E8AE-F5E7-8E1D8BBE7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C0B74-46C0-1CF7-53F2-E556F8621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EE1086-9510-9EF7-6A8D-A0097E09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784A1-4C0E-35D8-B4FF-A1C481CE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D4AA3-B1E1-3158-1C3F-0990BE62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12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9A2C-0697-595C-9FCF-59012945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60D2F-2C7A-DED2-79B7-93E78B79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23D96-4779-CB0C-F818-784C377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531FA-5D92-4D0F-DDB9-623FEAD0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2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75031-79D5-82F8-147C-350CC208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5B0E3-60CA-440B-C003-1BF4AF5A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68D63-5DC7-58B9-D1FC-5335563B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0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1398-81EF-56F0-4CA3-AA73A448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1E5AC-9C74-BD91-4BC2-4132A4F5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EB617-EC4B-6364-74C1-3411E81D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A5AB0-B0A2-F186-96E6-138A1E9F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E015F-C52C-8E4F-F19D-248941B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0374E-C535-BEA3-5920-4FA65CF2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5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1956-A112-68EE-CFF1-07743CC5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A1EED-C620-A4F1-DC0E-C399E015A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ABDB0-D1AE-5016-503D-0D2DB2BA1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CE5F4-92A9-2659-E983-C8379C10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49008-8E3F-12B0-4199-7281D087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A271C-A5AC-4D85-EBF5-875E4CE8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5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A6FC0-2D14-1B9E-2C54-DB418B4A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37E1-2C92-77C7-D3D0-EF75FA2D8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11C5-8BC0-D546-E71D-8CE166A0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A79C-B444-4082-932F-E3B6385BE57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29CB7-0C4E-0F1B-D48D-1B806D14D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774E1-D215-72B0-CFC1-031D66DEE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8746-0177-4EF9-B0F1-D3EE85BA53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ytonight.com/dbms/third-normal-form.php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9491-F6AC-3229-2DB0-2E20487D2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</a:t>
            </a:r>
            <a:br>
              <a:rPr lang="en-IN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2NF)</a:t>
            </a:r>
          </a:p>
        </p:txBody>
      </p:sp>
    </p:spTree>
    <p:extLst>
      <p:ext uri="{BB962C8B-B14F-4D97-AF65-F5344CB8AC3E}">
        <p14:creationId xmlns:p14="http://schemas.microsoft.com/office/powerpoint/2010/main" val="2218538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A064358-6D34-5042-EB67-F364A9BAA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028" y="440960"/>
            <a:ext cx="11625943" cy="5011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what about our second new column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Does it depend on our Score table's primary key?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Well, the column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depends on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with exam type the total score changes.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of less marks while theory exams are of more marks.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just another column in the score table.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not a primary key or even a part of the primary key, 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depends on it.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Transitive Dependency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When a non-prime attribute depends on other non-prime attributes rather than depending upon the prime attributes or primary key.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4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A23DE1E-A612-66D4-8175-34AFCB569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934" y="630311"/>
            <a:ext cx="11513975" cy="26532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remove Transitive Dependency?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Again the solution is very simple. Take out the columns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table and put them in an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table and use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wherever required.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 Table: In 3rd Normal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2931F-6B59-ABD2-94E7-3C5C3E0D8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3148800"/>
            <a:ext cx="8630817" cy="171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0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FB236-7C94-9E67-36CF-A17A5BAF8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9" y="365897"/>
            <a:ext cx="8570666" cy="29837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BD44C-D7A8-7E02-6FF2-7A1C4AB98EF5}"/>
              </a:ext>
            </a:extLst>
          </p:cNvPr>
          <p:cNvSpPr txBox="1"/>
          <p:nvPr/>
        </p:nvSpPr>
        <p:spPr>
          <a:xfrm>
            <a:off x="585497" y="3575285"/>
            <a:ext cx="9006372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removing Transitive Dependency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removing transitive dependency is,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Amount of data duplication is reduced.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achieved.</a:t>
            </a:r>
          </a:p>
        </p:txBody>
      </p:sp>
    </p:spTree>
    <p:extLst>
      <p:ext uri="{BB962C8B-B14F-4D97-AF65-F5344CB8AC3E}">
        <p14:creationId xmlns:p14="http://schemas.microsoft.com/office/powerpoint/2010/main" val="2636205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5A67-37C2-ED3F-1E7E-B2D75D407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401216"/>
            <a:ext cx="11523306" cy="611155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Boyce-Codd Normal Form (BCNF)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Boyce-Codd Normal Form or BCNF is an extension to the </a:t>
            </a:r>
            <a:r>
              <a:rPr lang="en-US" sz="24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third normal form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is also known as 3.5 Normal Form.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 for BCNF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table to satisfy the Boyce-Codd Normal Form, it should satisfy the following two conditions: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in the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And, for any dependency A → B, A should be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 key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point sounds a bit tricky, right? In simple words, it means, that for a dependency A → B, A cannot be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if B is a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11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EBA5886-D070-C416-AD6F-EAEE9E86C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726" y="187506"/>
            <a:ext cx="1125885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we have a college enrolment table with columns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subject and professor.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6F46C-60B1-9E3B-53B2-6C80472DD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6" y="716850"/>
            <a:ext cx="7902625" cy="3397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370501-1C40-7887-1303-EEA5D7C6B018}"/>
              </a:ext>
            </a:extLst>
          </p:cNvPr>
          <p:cNvSpPr txBox="1"/>
          <p:nvPr/>
        </p:nvSpPr>
        <p:spPr>
          <a:xfrm>
            <a:off x="175726" y="4182478"/>
            <a:ext cx="11403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see, we have also added some sample data to the table.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C704-8A8A-4214-2A83-7C94F42D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14604"/>
            <a:ext cx="11064551" cy="596235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table above: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student can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enrol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multiple subjects. For example, student with 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101, has opted for subjects - Java &amp; C++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subject, a professor is assigned to the student.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And, there can be multiple professors teaching one subject like we have for Java.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68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F65D64F-F55E-6BB5-DCF2-61D2E9CEB7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2594" y="353907"/>
            <a:ext cx="11551299" cy="50119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do you think should be the Primary Key?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Well, in the table above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together form the primary key, because using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can find all the columns of the table.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more important point to note here is, one professor teaches only one subject, but one subject may have two different professors.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Hence, there is a dependency between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here, where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depends on the professor name.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table satisfies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1st Normal 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because all the values are atomic, column names are unique and all the values stored in a particular column are of same domain.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E0DD-1941-91EB-F585-CF53EB63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18B5-AFA8-5E80-FC22-9A85B441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table also satisfies 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2nd Normal Form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their is no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And, there is no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Transitive Dependency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hence the table also satisfies 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3rd Normal Form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this table is not in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Boyce-Codd Normal Form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60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2C08F0-123B-B848-480E-009D3F701A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5685" y="644689"/>
            <a:ext cx="10862387" cy="35781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this table is not in BCNF?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table above,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form primary key, which means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column is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prime attribute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But, there is one more dependency,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while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prime attribute,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non-prime attribute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not allowed by BCNF.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2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14B2-9764-7BDB-BE48-13056D15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95943"/>
            <a:ext cx="11346024" cy="642879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satisfy BCNF?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make this relation(table) satisfy BCNF, we will decompose this table into two tables,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table and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table.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Below we have the structure for both the tables.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345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15C8-F3DE-D725-5FAF-7E9221BDA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149290"/>
            <a:ext cx="10989906" cy="602767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2NF?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step in Normalization is 2NF.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table is in 2NF, only if a relation is in 1NF and meet all the rules, and every non-key attribute is fully dependent on primary key.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Second Normal Form eliminates partial dependencies on primary keys.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 see an example −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59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85AD93-9B85-9470-548D-FF30EED3B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7" y="429208"/>
            <a:ext cx="10804849" cy="55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0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4C55-A546-6984-1E1E-1FE281168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261257"/>
            <a:ext cx="11430000" cy="5915706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(Table violates 2NF)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StudentProject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C7C09-F5AA-8CA8-9A93-0F4E31DF7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41" y="1765191"/>
            <a:ext cx="6895322" cy="27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9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B14D-6C91-8711-31A7-C5B1BABE9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354563"/>
            <a:ext cx="11532637" cy="614887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table, we have partial dependency; let us see how −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prime key attributes are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stated, the non-prime attributes i.e.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 be functionally dependent on part of a candidate key, to be Partial Dependent.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StudentName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determined by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makes the relation Partial Dependent.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ProjectName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determined by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ProjectID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makes the relation Partial Dependent.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&lt;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StudentProject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relation violates the 2NF in Normalization and is considered a bad database design.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91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6D59-F3FB-7D83-E292-C838C026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5" y="261257"/>
            <a:ext cx="11532637" cy="591570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(Table converted to 2NF)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remove Partial Dependency and violation on 2NF, decompose the above tables −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68244-7481-D998-68AF-7987698F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61" y="1681822"/>
            <a:ext cx="10053171" cy="4765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FA284A-9B97-D263-5554-F8A0A5525816}"/>
              </a:ext>
            </a:extLst>
          </p:cNvPr>
          <p:cNvSpPr txBox="1"/>
          <p:nvPr/>
        </p:nvSpPr>
        <p:spPr>
          <a:xfrm>
            <a:off x="223932" y="6412077"/>
            <a:ext cx="11532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the relation is in 2nd Normal form of Database Normalization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30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B116-324D-8423-88D0-E1FA2630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150522"/>
            <a:ext cx="11111204" cy="437308"/>
          </a:xfrm>
        </p:spPr>
        <p:txBody>
          <a:bodyPr>
            <a:normAutofit fontScale="90000"/>
          </a:bodyPr>
          <a:lstStyle/>
          <a:p>
            <a:r>
              <a:rPr lang="en-IN" sz="3200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(3NF)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4BEC2-6404-4345-7989-BE15E6C1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60" y="761935"/>
            <a:ext cx="11366241" cy="55642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 is an upgrade to Second Normal Form. 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table is in the Second Normal Form and has no transitive dependency, then it is in the Third Normal Form.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let's use the same example, where we have 3 tables,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Table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FF86B-5787-38B3-C712-5E264FE89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60" y="4107072"/>
            <a:ext cx="7864522" cy="239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51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636D8-82D6-4642-EB07-D5683C090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4" y="236051"/>
            <a:ext cx="7978831" cy="27124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18ED1F-94B3-5B8C-104A-BEB745990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74" y="3643189"/>
            <a:ext cx="7834039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FE16-3EE4-3109-C5C3-98D36AD0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382555"/>
            <a:ext cx="11588620" cy="579440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Score table, we need to store some more information, which is the exam name and total marks, so let's add 2 more columns to the Score table.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E709F-FE8C-CDD6-C4CE-81CBB1F3B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8" y="1765620"/>
            <a:ext cx="8705461" cy="11921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6531E2-5711-F55F-C581-10E33F9A8859}"/>
              </a:ext>
            </a:extLst>
          </p:cNvPr>
          <p:cNvSpPr txBox="1"/>
          <p:nvPr/>
        </p:nvSpPr>
        <p:spPr>
          <a:xfrm>
            <a:off x="426875" y="3300032"/>
            <a:ext cx="7877369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Third Normal Form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 table to be in the third normal form,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in the Second Normal form.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it should not have Transitive Dependency.</a:t>
            </a:r>
          </a:p>
        </p:txBody>
      </p:sp>
    </p:spTree>
    <p:extLst>
      <p:ext uri="{BB962C8B-B14F-4D97-AF65-F5344CB8AC3E}">
        <p14:creationId xmlns:p14="http://schemas.microsoft.com/office/powerpoint/2010/main" val="2039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BA9F04-2831-7B5A-E684-F96229C7D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426" y="339291"/>
            <a:ext cx="10900806" cy="52401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Transitive Dependency?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added to our Score table, it saves more data now. 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key for our Score table is a composite key, which means it's made up of two attributes or columns →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new column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depends on both student and subject. 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mechanical engineering student will have Workshop exam but a computer science student won’t. 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for some subjects you have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Prctical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exams and for some you don’t.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we can say that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exam_name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dependent on both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6338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8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1130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Second Normal Form (2NF)</vt:lpstr>
      <vt:lpstr>PowerPoint Presentation</vt:lpstr>
      <vt:lpstr>PowerPoint Presentation</vt:lpstr>
      <vt:lpstr>PowerPoint Presentation</vt:lpstr>
      <vt:lpstr>PowerPoint Presentation</vt:lpstr>
      <vt:lpstr>Third Normal Form (3NF)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Kadao</dc:creator>
  <cp:lastModifiedBy>Akash Kadao</cp:lastModifiedBy>
  <cp:revision>2</cp:revision>
  <dcterms:created xsi:type="dcterms:W3CDTF">2023-06-12T13:15:30Z</dcterms:created>
  <dcterms:modified xsi:type="dcterms:W3CDTF">2023-06-28T07:17:17Z</dcterms:modified>
</cp:coreProperties>
</file>