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07D5-768E-E31F-820B-7874D75083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B8A20C-691C-847E-F1B9-0B94F42E0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C992A1-8AC1-5A1B-480A-C6559FD12B0A}"/>
              </a:ext>
            </a:extLst>
          </p:cNvPr>
          <p:cNvSpPr>
            <a:spLocks noGrp="1"/>
          </p:cNvSpPr>
          <p:nvPr>
            <p:ph type="dt" sz="half" idx="10"/>
          </p:nvPr>
        </p:nvSpPr>
        <p:spPr/>
        <p:txBody>
          <a:bodyPr/>
          <a:lstStyle/>
          <a:p>
            <a:fld id="{A21F622A-63D7-4A25-B2EA-C74DB7032494}" type="datetimeFigureOut">
              <a:rPr lang="en-IN" smtClean="0"/>
              <a:t>25-04-2023</a:t>
            </a:fld>
            <a:endParaRPr lang="en-IN"/>
          </a:p>
        </p:txBody>
      </p:sp>
      <p:sp>
        <p:nvSpPr>
          <p:cNvPr id="5" name="Footer Placeholder 4">
            <a:extLst>
              <a:ext uri="{FF2B5EF4-FFF2-40B4-BE49-F238E27FC236}">
                <a16:creationId xmlns:a16="http://schemas.microsoft.com/office/drawing/2014/main" id="{E227CAA4-C402-C842-4B24-8D2BC8884F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9F8-8123-7D0B-0A24-570B2DE08FD8}"/>
              </a:ext>
            </a:extLst>
          </p:cNvPr>
          <p:cNvSpPr>
            <a:spLocks noGrp="1"/>
          </p:cNvSpPr>
          <p:nvPr>
            <p:ph type="sldNum" sz="quarter" idx="12"/>
          </p:nvPr>
        </p:nvSpPr>
        <p:spPr/>
        <p:txBody>
          <a:bodyPr/>
          <a:lstStyle/>
          <a:p>
            <a:fld id="{9C953535-49AC-4355-8360-27B9C947C6F7}" type="slidenum">
              <a:rPr lang="en-IN" smtClean="0"/>
              <a:t>‹#›</a:t>
            </a:fld>
            <a:endParaRPr lang="en-IN"/>
          </a:p>
        </p:txBody>
      </p:sp>
    </p:spTree>
    <p:extLst>
      <p:ext uri="{BB962C8B-B14F-4D97-AF65-F5344CB8AC3E}">
        <p14:creationId xmlns:p14="http://schemas.microsoft.com/office/powerpoint/2010/main" val="392830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141F-BBE4-D244-15DF-1EC78216B8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59B11B-1701-7336-5935-2486AC67C3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DB2B2A-B163-5A82-ED44-6D728F6A0A10}"/>
              </a:ext>
            </a:extLst>
          </p:cNvPr>
          <p:cNvSpPr>
            <a:spLocks noGrp="1"/>
          </p:cNvSpPr>
          <p:nvPr>
            <p:ph type="dt" sz="half" idx="10"/>
          </p:nvPr>
        </p:nvSpPr>
        <p:spPr/>
        <p:txBody>
          <a:bodyPr/>
          <a:lstStyle/>
          <a:p>
            <a:fld id="{A21F622A-63D7-4A25-B2EA-C74DB7032494}" type="datetimeFigureOut">
              <a:rPr lang="en-IN" smtClean="0"/>
              <a:t>25-04-2023</a:t>
            </a:fld>
            <a:endParaRPr lang="en-IN"/>
          </a:p>
        </p:txBody>
      </p:sp>
      <p:sp>
        <p:nvSpPr>
          <p:cNvPr id="5" name="Footer Placeholder 4">
            <a:extLst>
              <a:ext uri="{FF2B5EF4-FFF2-40B4-BE49-F238E27FC236}">
                <a16:creationId xmlns:a16="http://schemas.microsoft.com/office/drawing/2014/main" id="{22F0FD73-79C0-71D4-B57F-687697E1F9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7E8DC-1C03-52D4-61E6-4817A4959128}"/>
              </a:ext>
            </a:extLst>
          </p:cNvPr>
          <p:cNvSpPr>
            <a:spLocks noGrp="1"/>
          </p:cNvSpPr>
          <p:nvPr>
            <p:ph type="sldNum" sz="quarter" idx="12"/>
          </p:nvPr>
        </p:nvSpPr>
        <p:spPr/>
        <p:txBody>
          <a:bodyPr/>
          <a:lstStyle/>
          <a:p>
            <a:fld id="{9C953535-49AC-4355-8360-27B9C947C6F7}" type="slidenum">
              <a:rPr lang="en-IN" smtClean="0"/>
              <a:t>‹#›</a:t>
            </a:fld>
            <a:endParaRPr lang="en-IN"/>
          </a:p>
        </p:txBody>
      </p:sp>
    </p:spTree>
    <p:extLst>
      <p:ext uri="{BB962C8B-B14F-4D97-AF65-F5344CB8AC3E}">
        <p14:creationId xmlns:p14="http://schemas.microsoft.com/office/powerpoint/2010/main" val="165189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935F6-C380-3CBC-4AF4-562A22D6F2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AF9312-AFA0-1FD4-178A-350E293E6C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462FD8-FAB4-17DD-2F86-B74D29C69CB3}"/>
              </a:ext>
            </a:extLst>
          </p:cNvPr>
          <p:cNvSpPr>
            <a:spLocks noGrp="1"/>
          </p:cNvSpPr>
          <p:nvPr>
            <p:ph type="dt" sz="half" idx="10"/>
          </p:nvPr>
        </p:nvSpPr>
        <p:spPr/>
        <p:txBody>
          <a:bodyPr/>
          <a:lstStyle/>
          <a:p>
            <a:fld id="{A21F622A-63D7-4A25-B2EA-C74DB7032494}" type="datetimeFigureOut">
              <a:rPr lang="en-IN" smtClean="0"/>
              <a:t>25-04-2023</a:t>
            </a:fld>
            <a:endParaRPr lang="en-IN"/>
          </a:p>
        </p:txBody>
      </p:sp>
      <p:sp>
        <p:nvSpPr>
          <p:cNvPr id="5" name="Footer Placeholder 4">
            <a:extLst>
              <a:ext uri="{FF2B5EF4-FFF2-40B4-BE49-F238E27FC236}">
                <a16:creationId xmlns:a16="http://schemas.microsoft.com/office/drawing/2014/main" id="{E3D84D3C-7879-C3F5-BDA6-5B2D248C5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F7B968-287D-3120-D235-37A61A8F303E}"/>
              </a:ext>
            </a:extLst>
          </p:cNvPr>
          <p:cNvSpPr>
            <a:spLocks noGrp="1"/>
          </p:cNvSpPr>
          <p:nvPr>
            <p:ph type="sldNum" sz="quarter" idx="12"/>
          </p:nvPr>
        </p:nvSpPr>
        <p:spPr/>
        <p:txBody>
          <a:bodyPr/>
          <a:lstStyle/>
          <a:p>
            <a:fld id="{9C953535-49AC-4355-8360-27B9C947C6F7}" type="slidenum">
              <a:rPr lang="en-IN" smtClean="0"/>
              <a:t>‹#›</a:t>
            </a:fld>
            <a:endParaRPr lang="en-IN"/>
          </a:p>
        </p:txBody>
      </p:sp>
    </p:spTree>
    <p:extLst>
      <p:ext uri="{BB962C8B-B14F-4D97-AF65-F5344CB8AC3E}">
        <p14:creationId xmlns:p14="http://schemas.microsoft.com/office/powerpoint/2010/main" val="167271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4E22-9404-DAE7-0933-DC118AF348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9F270A-E4D3-CDC1-4803-0879307901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FFDB7D-DC89-6027-C007-25EC5F460CA7}"/>
              </a:ext>
            </a:extLst>
          </p:cNvPr>
          <p:cNvSpPr>
            <a:spLocks noGrp="1"/>
          </p:cNvSpPr>
          <p:nvPr>
            <p:ph type="dt" sz="half" idx="10"/>
          </p:nvPr>
        </p:nvSpPr>
        <p:spPr/>
        <p:txBody>
          <a:bodyPr/>
          <a:lstStyle/>
          <a:p>
            <a:fld id="{A21F622A-63D7-4A25-B2EA-C74DB7032494}" type="datetimeFigureOut">
              <a:rPr lang="en-IN" smtClean="0"/>
              <a:t>25-04-2023</a:t>
            </a:fld>
            <a:endParaRPr lang="en-IN"/>
          </a:p>
        </p:txBody>
      </p:sp>
      <p:sp>
        <p:nvSpPr>
          <p:cNvPr id="5" name="Footer Placeholder 4">
            <a:extLst>
              <a:ext uri="{FF2B5EF4-FFF2-40B4-BE49-F238E27FC236}">
                <a16:creationId xmlns:a16="http://schemas.microsoft.com/office/drawing/2014/main" id="{A6DF7E94-1BB8-88C0-3A2B-DBC2C000E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96F8CA-9105-2665-EA04-EE03EEA1AA40}"/>
              </a:ext>
            </a:extLst>
          </p:cNvPr>
          <p:cNvSpPr>
            <a:spLocks noGrp="1"/>
          </p:cNvSpPr>
          <p:nvPr>
            <p:ph type="sldNum" sz="quarter" idx="12"/>
          </p:nvPr>
        </p:nvSpPr>
        <p:spPr/>
        <p:txBody>
          <a:bodyPr/>
          <a:lstStyle/>
          <a:p>
            <a:fld id="{9C953535-49AC-4355-8360-27B9C947C6F7}" type="slidenum">
              <a:rPr lang="en-IN" smtClean="0"/>
              <a:t>‹#›</a:t>
            </a:fld>
            <a:endParaRPr lang="en-IN"/>
          </a:p>
        </p:txBody>
      </p:sp>
    </p:spTree>
    <p:extLst>
      <p:ext uri="{BB962C8B-B14F-4D97-AF65-F5344CB8AC3E}">
        <p14:creationId xmlns:p14="http://schemas.microsoft.com/office/powerpoint/2010/main" val="244553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439C-BE5A-6C3A-6633-D75A3893C7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862756-56C6-9BAF-ADAB-DC54F2AE9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EDC32C-53DE-06A1-C4A2-D4DC3A70C06D}"/>
              </a:ext>
            </a:extLst>
          </p:cNvPr>
          <p:cNvSpPr>
            <a:spLocks noGrp="1"/>
          </p:cNvSpPr>
          <p:nvPr>
            <p:ph type="dt" sz="half" idx="10"/>
          </p:nvPr>
        </p:nvSpPr>
        <p:spPr/>
        <p:txBody>
          <a:bodyPr/>
          <a:lstStyle/>
          <a:p>
            <a:fld id="{A21F622A-63D7-4A25-B2EA-C74DB7032494}" type="datetimeFigureOut">
              <a:rPr lang="en-IN" smtClean="0"/>
              <a:t>25-04-2023</a:t>
            </a:fld>
            <a:endParaRPr lang="en-IN"/>
          </a:p>
        </p:txBody>
      </p:sp>
      <p:sp>
        <p:nvSpPr>
          <p:cNvPr id="5" name="Footer Placeholder 4">
            <a:extLst>
              <a:ext uri="{FF2B5EF4-FFF2-40B4-BE49-F238E27FC236}">
                <a16:creationId xmlns:a16="http://schemas.microsoft.com/office/drawing/2014/main" id="{3D4FF0C7-E3FA-FE29-803B-6026C74247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B6E842-5A5A-21E6-952E-B9746D4EDD8F}"/>
              </a:ext>
            </a:extLst>
          </p:cNvPr>
          <p:cNvSpPr>
            <a:spLocks noGrp="1"/>
          </p:cNvSpPr>
          <p:nvPr>
            <p:ph type="sldNum" sz="quarter" idx="12"/>
          </p:nvPr>
        </p:nvSpPr>
        <p:spPr/>
        <p:txBody>
          <a:bodyPr/>
          <a:lstStyle/>
          <a:p>
            <a:fld id="{9C953535-49AC-4355-8360-27B9C947C6F7}" type="slidenum">
              <a:rPr lang="en-IN" smtClean="0"/>
              <a:t>‹#›</a:t>
            </a:fld>
            <a:endParaRPr lang="en-IN"/>
          </a:p>
        </p:txBody>
      </p:sp>
    </p:spTree>
    <p:extLst>
      <p:ext uri="{BB962C8B-B14F-4D97-AF65-F5344CB8AC3E}">
        <p14:creationId xmlns:p14="http://schemas.microsoft.com/office/powerpoint/2010/main" val="363102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101C-97B4-3FE3-B9B9-D54C8EAA8B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6345B-8124-EA76-6BFC-3A13B5CAE5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C0F0E5-7771-5E10-62ED-501A1ADE5A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6A2106-09CA-5715-14BA-5E820A5A5907}"/>
              </a:ext>
            </a:extLst>
          </p:cNvPr>
          <p:cNvSpPr>
            <a:spLocks noGrp="1"/>
          </p:cNvSpPr>
          <p:nvPr>
            <p:ph type="dt" sz="half" idx="10"/>
          </p:nvPr>
        </p:nvSpPr>
        <p:spPr/>
        <p:txBody>
          <a:bodyPr/>
          <a:lstStyle/>
          <a:p>
            <a:fld id="{A21F622A-63D7-4A25-B2EA-C74DB7032494}" type="datetimeFigureOut">
              <a:rPr lang="en-IN" smtClean="0"/>
              <a:t>25-04-2023</a:t>
            </a:fld>
            <a:endParaRPr lang="en-IN"/>
          </a:p>
        </p:txBody>
      </p:sp>
      <p:sp>
        <p:nvSpPr>
          <p:cNvPr id="6" name="Footer Placeholder 5">
            <a:extLst>
              <a:ext uri="{FF2B5EF4-FFF2-40B4-BE49-F238E27FC236}">
                <a16:creationId xmlns:a16="http://schemas.microsoft.com/office/drawing/2014/main" id="{648AA100-7B18-D95B-0352-96540BD8CE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D923CA-BC44-2E9F-0C09-23CE655F0600}"/>
              </a:ext>
            </a:extLst>
          </p:cNvPr>
          <p:cNvSpPr>
            <a:spLocks noGrp="1"/>
          </p:cNvSpPr>
          <p:nvPr>
            <p:ph type="sldNum" sz="quarter" idx="12"/>
          </p:nvPr>
        </p:nvSpPr>
        <p:spPr/>
        <p:txBody>
          <a:bodyPr/>
          <a:lstStyle/>
          <a:p>
            <a:fld id="{9C953535-49AC-4355-8360-27B9C947C6F7}" type="slidenum">
              <a:rPr lang="en-IN" smtClean="0"/>
              <a:t>‹#›</a:t>
            </a:fld>
            <a:endParaRPr lang="en-IN"/>
          </a:p>
        </p:txBody>
      </p:sp>
    </p:spTree>
    <p:extLst>
      <p:ext uri="{BB962C8B-B14F-4D97-AF65-F5344CB8AC3E}">
        <p14:creationId xmlns:p14="http://schemas.microsoft.com/office/powerpoint/2010/main" val="293442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857E-5CB4-B58E-96C3-ED0335E9D4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21F18-D8A9-BEAF-E53F-01D9B63276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7F8554-0AC4-94C7-7E53-7113177586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524BD5-DCDC-1ED2-4E4F-D8DA87838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6B7E3-006D-B00E-9407-7E59B1EB9E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876486-53B5-0113-D1EF-1C04F6CE5866}"/>
              </a:ext>
            </a:extLst>
          </p:cNvPr>
          <p:cNvSpPr>
            <a:spLocks noGrp="1"/>
          </p:cNvSpPr>
          <p:nvPr>
            <p:ph type="dt" sz="half" idx="10"/>
          </p:nvPr>
        </p:nvSpPr>
        <p:spPr/>
        <p:txBody>
          <a:bodyPr/>
          <a:lstStyle/>
          <a:p>
            <a:fld id="{A21F622A-63D7-4A25-B2EA-C74DB7032494}" type="datetimeFigureOut">
              <a:rPr lang="en-IN" smtClean="0"/>
              <a:t>25-04-2023</a:t>
            </a:fld>
            <a:endParaRPr lang="en-IN"/>
          </a:p>
        </p:txBody>
      </p:sp>
      <p:sp>
        <p:nvSpPr>
          <p:cNvPr id="8" name="Footer Placeholder 7">
            <a:extLst>
              <a:ext uri="{FF2B5EF4-FFF2-40B4-BE49-F238E27FC236}">
                <a16:creationId xmlns:a16="http://schemas.microsoft.com/office/drawing/2014/main" id="{4F9C11A0-A17D-E108-F33C-7D278F2E49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6C54FD-5FBA-37FA-545C-C55BF722DF28}"/>
              </a:ext>
            </a:extLst>
          </p:cNvPr>
          <p:cNvSpPr>
            <a:spLocks noGrp="1"/>
          </p:cNvSpPr>
          <p:nvPr>
            <p:ph type="sldNum" sz="quarter" idx="12"/>
          </p:nvPr>
        </p:nvSpPr>
        <p:spPr/>
        <p:txBody>
          <a:bodyPr/>
          <a:lstStyle/>
          <a:p>
            <a:fld id="{9C953535-49AC-4355-8360-27B9C947C6F7}" type="slidenum">
              <a:rPr lang="en-IN" smtClean="0"/>
              <a:t>‹#›</a:t>
            </a:fld>
            <a:endParaRPr lang="en-IN"/>
          </a:p>
        </p:txBody>
      </p:sp>
    </p:spTree>
    <p:extLst>
      <p:ext uri="{BB962C8B-B14F-4D97-AF65-F5344CB8AC3E}">
        <p14:creationId xmlns:p14="http://schemas.microsoft.com/office/powerpoint/2010/main" val="59520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B248-0DE4-D6BC-1DE8-B974885486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6D17D7-6F6C-772F-74D0-1919F3D303F9}"/>
              </a:ext>
            </a:extLst>
          </p:cNvPr>
          <p:cNvSpPr>
            <a:spLocks noGrp="1"/>
          </p:cNvSpPr>
          <p:nvPr>
            <p:ph type="dt" sz="half" idx="10"/>
          </p:nvPr>
        </p:nvSpPr>
        <p:spPr/>
        <p:txBody>
          <a:bodyPr/>
          <a:lstStyle/>
          <a:p>
            <a:fld id="{A21F622A-63D7-4A25-B2EA-C74DB7032494}" type="datetimeFigureOut">
              <a:rPr lang="en-IN" smtClean="0"/>
              <a:t>25-04-2023</a:t>
            </a:fld>
            <a:endParaRPr lang="en-IN"/>
          </a:p>
        </p:txBody>
      </p:sp>
      <p:sp>
        <p:nvSpPr>
          <p:cNvPr id="4" name="Footer Placeholder 3">
            <a:extLst>
              <a:ext uri="{FF2B5EF4-FFF2-40B4-BE49-F238E27FC236}">
                <a16:creationId xmlns:a16="http://schemas.microsoft.com/office/drawing/2014/main" id="{66EEC658-7E14-13C8-B370-1D966108E3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767078-C0BD-2558-1745-90A69A99B6B0}"/>
              </a:ext>
            </a:extLst>
          </p:cNvPr>
          <p:cNvSpPr>
            <a:spLocks noGrp="1"/>
          </p:cNvSpPr>
          <p:nvPr>
            <p:ph type="sldNum" sz="quarter" idx="12"/>
          </p:nvPr>
        </p:nvSpPr>
        <p:spPr/>
        <p:txBody>
          <a:bodyPr/>
          <a:lstStyle/>
          <a:p>
            <a:fld id="{9C953535-49AC-4355-8360-27B9C947C6F7}" type="slidenum">
              <a:rPr lang="en-IN" smtClean="0"/>
              <a:t>‹#›</a:t>
            </a:fld>
            <a:endParaRPr lang="en-IN"/>
          </a:p>
        </p:txBody>
      </p:sp>
    </p:spTree>
    <p:extLst>
      <p:ext uri="{BB962C8B-B14F-4D97-AF65-F5344CB8AC3E}">
        <p14:creationId xmlns:p14="http://schemas.microsoft.com/office/powerpoint/2010/main" val="90099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1D296-787A-3036-A46E-0DC9849997F9}"/>
              </a:ext>
            </a:extLst>
          </p:cNvPr>
          <p:cNvSpPr>
            <a:spLocks noGrp="1"/>
          </p:cNvSpPr>
          <p:nvPr>
            <p:ph type="dt" sz="half" idx="10"/>
          </p:nvPr>
        </p:nvSpPr>
        <p:spPr/>
        <p:txBody>
          <a:bodyPr/>
          <a:lstStyle/>
          <a:p>
            <a:fld id="{A21F622A-63D7-4A25-B2EA-C74DB7032494}" type="datetimeFigureOut">
              <a:rPr lang="en-IN" smtClean="0"/>
              <a:t>25-04-2023</a:t>
            </a:fld>
            <a:endParaRPr lang="en-IN"/>
          </a:p>
        </p:txBody>
      </p:sp>
      <p:sp>
        <p:nvSpPr>
          <p:cNvPr id="3" name="Footer Placeholder 2">
            <a:extLst>
              <a:ext uri="{FF2B5EF4-FFF2-40B4-BE49-F238E27FC236}">
                <a16:creationId xmlns:a16="http://schemas.microsoft.com/office/drawing/2014/main" id="{78DD6774-4343-FC12-4E9A-0996E10F65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F27AC0-050A-4543-7D3B-AF2F5D5083D9}"/>
              </a:ext>
            </a:extLst>
          </p:cNvPr>
          <p:cNvSpPr>
            <a:spLocks noGrp="1"/>
          </p:cNvSpPr>
          <p:nvPr>
            <p:ph type="sldNum" sz="quarter" idx="12"/>
          </p:nvPr>
        </p:nvSpPr>
        <p:spPr/>
        <p:txBody>
          <a:bodyPr/>
          <a:lstStyle/>
          <a:p>
            <a:fld id="{9C953535-49AC-4355-8360-27B9C947C6F7}" type="slidenum">
              <a:rPr lang="en-IN" smtClean="0"/>
              <a:t>‹#›</a:t>
            </a:fld>
            <a:endParaRPr lang="en-IN"/>
          </a:p>
        </p:txBody>
      </p:sp>
    </p:spTree>
    <p:extLst>
      <p:ext uri="{BB962C8B-B14F-4D97-AF65-F5344CB8AC3E}">
        <p14:creationId xmlns:p14="http://schemas.microsoft.com/office/powerpoint/2010/main" val="202767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8EBC-EFF7-A432-0A3B-D55E99968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972AC0-9463-B5C5-92AF-EB3814B8BA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C48A38-E7EA-1DE5-5753-F4E0FF2CD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1219D-A9D1-6388-5384-101F13882AB1}"/>
              </a:ext>
            </a:extLst>
          </p:cNvPr>
          <p:cNvSpPr>
            <a:spLocks noGrp="1"/>
          </p:cNvSpPr>
          <p:nvPr>
            <p:ph type="dt" sz="half" idx="10"/>
          </p:nvPr>
        </p:nvSpPr>
        <p:spPr/>
        <p:txBody>
          <a:bodyPr/>
          <a:lstStyle/>
          <a:p>
            <a:fld id="{A21F622A-63D7-4A25-B2EA-C74DB7032494}" type="datetimeFigureOut">
              <a:rPr lang="en-IN" smtClean="0"/>
              <a:t>25-04-2023</a:t>
            </a:fld>
            <a:endParaRPr lang="en-IN"/>
          </a:p>
        </p:txBody>
      </p:sp>
      <p:sp>
        <p:nvSpPr>
          <p:cNvPr id="6" name="Footer Placeholder 5">
            <a:extLst>
              <a:ext uri="{FF2B5EF4-FFF2-40B4-BE49-F238E27FC236}">
                <a16:creationId xmlns:a16="http://schemas.microsoft.com/office/drawing/2014/main" id="{01181813-6D94-30C5-8D78-9E58D981AC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C0D8A9-21E4-13AE-34DB-0B45C8C919E5}"/>
              </a:ext>
            </a:extLst>
          </p:cNvPr>
          <p:cNvSpPr>
            <a:spLocks noGrp="1"/>
          </p:cNvSpPr>
          <p:nvPr>
            <p:ph type="sldNum" sz="quarter" idx="12"/>
          </p:nvPr>
        </p:nvSpPr>
        <p:spPr/>
        <p:txBody>
          <a:bodyPr/>
          <a:lstStyle/>
          <a:p>
            <a:fld id="{9C953535-49AC-4355-8360-27B9C947C6F7}" type="slidenum">
              <a:rPr lang="en-IN" smtClean="0"/>
              <a:t>‹#›</a:t>
            </a:fld>
            <a:endParaRPr lang="en-IN"/>
          </a:p>
        </p:txBody>
      </p:sp>
    </p:spTree>
    <p:extLst>
      <p:ext uri="{BB962C8B-B14F-4D97-AF65-F5344CB8AC3E}">
        <p14:creationId xmlns:p14="http://schemas.microsoft.com/office/powerpoint/2010/main" val="277255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1F69-3572-91F6-D501-B3C56E63D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75E774-02F2-DEB6-4CCC-5826934461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FE75D6-CD19-E3C3-D1B8-DB4833640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598A6-F443-3CF5-8162-B8D96E8079BB}"/>
              </a:ext>
            </a:extLst>
          </p:cNvPr>
          <p:cNvSpPr>
            <a:spLocks noGrp="1"/>
          </p:cNvSpPr>
          <p:nvPr>
            <p:ph type="dt" sz="half" idx="10"/>
          </p:nvPr>
        </p:nvSpPr>
        <p:spPr/>
        <p:txBody>
          <a:bodyPr/>
          <a:lstStyle/>
          <a:p>
            <a:fld id="{A21F622A-63D7-4A25-B2EA-C74DB7032494}" type="datetimeFigureOut">
              <a:rPr lang="en-IN" smtClean="0"/>
              <a:t>25-04-2023</a:t>
            </a:fld>
            <a:endParaRPr lang="en-IN"/>
          </a:p>
        </p:txBody>
      </p:sp>
      <p:sp>
        <p:nvSpPr>
          <p:cNvPr id="6" name="Footer Placeholder 5">
            <a:extLst>
              <a:ext uri="{FF2B5EF4-FFF2-40B4-BE49-F238E27FC236}">
                <a16:creationId xmlns:a16="http://schemas.microsoft.com/office/drawing/2014/main" id="{199103F8-B145-54BA-38AB-C9A2C9FD03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730EF-1B04-E4CB-53BE-82B68B3C3F88}"/>
              </a:ext>
            </a:extLst>
          </p:cNvPr>
          <p:cNvSpPr>
            <a:spLocks noGrp="1"/>
          </p:cNvSpPr>
          <p:nvPr>
            <p:ph type="sldNum" sz="quarter" idx="12"/>
          </p:nvPr>
        </p:nvSpPr>
        <p:spPr/>
        <p:txBody>
          <a:bodyPr/>
          <a:lstStyle/>
          <a:p>
            <a:fld id="{9C953535-49AC-4355-8360-27B9C947C6F7}" type="slidenum">
              <a:rPr lang="en-IN" smtClean="0"/>
              <a:t>‹#›</a:t>
            </a:fld>
            <a:endParaRPr lang="en-IN"/>
          </a:p>
        </p:txBody>
      </p:sp>
    </p:spTree>
    <p:extLst>
      <p:ext uri="{BB962C8B-B14F-4D97-AF65-F5344CB8AC3E}">
        <p14:creationId xmlns:p14="http://schemas.microsoft.com/office/powerpoint/2010/main" val="253114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88703-4CD9-DE58-8823-E51B9C5AD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11D485-BAB3-8904-6481-80C9220FE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75944E-69C8-BDA9-5F17-4138558267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F622A-63D7-4A25-B2EA-C74DB7032494}" type="datetimeFigureOut">
              <a:rPr lang="en-IN" smtClean="0"/>
              <a:t>25-04-2023</a:t>
            </a:fld>
            <a:endParaRPr lang="en-IN"/>
          </a:p>
        </p:txBody>
      </p:sp>
      <p:sp>
        <p:nvSpPr>
          <p:cNvPr id="5" name="Footer Placeholder 4">
            <a:extLst>
              <a:ext uri="{FF2B5EF4-FFF2-40B4-BE49-F238E27FC236}">
                <a16:creationId xmlns:a16="http://schemas.microsoft.com/office/drawing/2014/main" id="{A857997B-ECEA-CFC9-F627-13FBBBB2C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FED3F4-3BBE-3633-F8EB-9657F9AAE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53535-49AC-4355-8360-27B9C947C6F7}" type="slidenum">
              <a:rPr lang="en-IN" smtClean="0"/>
              <a:t>‹#›</a:t>
            </a:fld>
            <a:endParaRPr lang="en-IN"/>
          </a:p>
        </p:txBody>
      </p:sp>
    </p:spTree>
    <p:extLst>
      <p:ext uri="{BB962C8B-B14F-4D97-AF65-F5344CB8AC3E}">
        <p14:creationId xmlns:p14="http://schemas.microsoft.com/office/powerpoint/2010/main" val="198982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C926-AE66-8954-5FF0-366869E038BF}"/>
              </a:ext>
            </a:extLst>
          </p:cNvPr>
          <p:cNvSpPr>
            <a:spLocks noGrp="1"/>
          </p:cNvSpPr>
          <p:nvPr>
            <p:ph type="ctrTitle"/>
          </p:nvPr>
        </p:nvSpPr>
        <p:spPr/>
        <p:txBody>
          <a:bodyPr>
            <a:normAutofit/>
          </a:bodyPr>
          <a:lstStyle/>
          <a:p>
            <a:r>
              <a:rPr lang="en-IN" sz="3600" b="1" dirty="0">
                <a:latin typeface="Times New Roman" panose="02020603050405020304" pitchFamily="18" charset="0"/>
                <a:cs typeface="Times New Roman" panose="02020603050405020304" pitchFamily="18" charset="0"/>
              </a:rPr>
              <a:t>Data Manipulation Language</a:t>
            </a:r>
          </a:p>
        </p:txBody>
      </p:sp>
    </p:spTree>
    <p:extLst>
      <p:ext uri="{BB962C8B-B14F-4D97-AF65-F5344CB8AC3E}">
        <p14:creationId xmlns:p14="http://schemas.microsoft.com/office/powerpoint/2010/main" val="2413987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E6E2B-9BC1-49CA-8EA5-B02DE0B99E09}"/>
              </a:ext>
            </a:extLst>
          </p:cNvPr>
          <p:cNvSpPr>
            <a:spLocks noGrp="1"/>
          </p:cNvSpPr>
          <p:nvPr>
            <p:ph idx="1"/>
          </p:nvPr>
        </p:nvSpPr>
        <p:spPr>
          <a:xfrm>
            <a:off x="289249" y="289249"/>
            <a:ext cx="11560629" cy="6316824"/>
          </a:xfrm>
        </p:spPr>
        <p:txBody>
          <a:bodyPr>
            <a:normAutofit fontScale="85000" lnSpcReduction="20000"/>
          </a:bodyPr>
          <a:lstStyle/>
          <a:p>
            <a:pPr marL="0" indent="0" algn="just">
              <a:lnSpc>
                <a:spcPct val="150000"/>
              </a:lnSpc>
              <a:buNone/>
            </a:pPr>
            <a:r>
              <a:rPr lang="en-US" sz="2400" b="1" i="0" dirty="0">
                <a:solidFill>
                  <a:srgbClr val="10656D"/>
                </a:solidFill>
                <a:effectLst/>
                <a:latin typeface="Times New Roman" panose="02020603050405020304" pitchFamily="18" charset="0"/>
                <a:cs typeface="Times New Roman" panose="02020603050405020304" pitchFamily="18" charset="0"/>
              </a:rPr>
              <a:t>Advantages of Data Manipulation Language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Though DML is the lifeline when talking about performing operations in a structured database. Some of the advantages of DML are given below:</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DML commands give us the flexibility to retrieve the data according to the requirements by applying the conditions using the WHERE clause.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Data stored in the database can easily be modified anytime and that too very easily using the DML commands.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DML provides the facility of the efficient and fast interaction of the human (end-user using the system) with the system or the backend data stored in the database.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We can apply the various restrictions at the schema level and yet provide some privilege to the end-user to manipulate and retrieve the data under a controlled environment.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Moreover, the end-user cannot make any modification at the schema level in the database using DML which again is an advantage when talking about privacy issues.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47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8B3D17-BC09-8874-4BC3-991A3C73E3C0}"/>
              </a:ext>
            </a:extLst>
          </p:cNvPr>
          <p:cNvSpPr>
            <a:spLocks noGrp="1"/>
          </p:cNvSpPr>
          <p:nvPr>
            <p:ph idx="1"/>
          </p:nvPr>
        </p:nvSpPr>
        <p:spPr>
          <a:xfrm>
            <a:off x="325016" y="248752"/>
            <a:ext cx="10515600" cy="6030750"/>
          </a:xfrm>
        </p:spPr>
        <p:txBody>
          <a:bodyPr>
            <a:normAutofit fontScale="92500"/>
          </a:bodyPr>
          <a:lstStyle/>
          <a:p>
            <a:pPr algn="just">
              <a:lnSpc>
                <a:spcPct val="150000"/>
              </a:lnSpc>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DML stands for </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Data Manipulation Language.</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It is a language used for selecting, inserting, deleting and updating data in a database.</a:t>
            </a:r>
          </a:p>
          <a:p>
            <a:pPr algn="just">
              <a:lnSpc>
                <a:spcPct val="150000"/>
              </a:lnSpc>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It is used to retrieve and manipulate data in a relational database.</a:t>
            </a:r>
          </a:p>
          <a:p>
            <a:pPr algn="just">
              <a:lnSpc>
                <a:spcPct val="150000"/>
              </a:lnSpc>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DDL commands are as follows,</a:t>
            </a: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1. SELECT</a:t>
            </a:r>
          </a:p>
          <a:p>
            <a:pPr marL="0" indent="0" algn="just">
              <a:lnSpc>
                <a:spcPct val="150000"/>
              </a:lnSpc>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2. INSERT</a:t>
            </a:r>
          </a:p>
          <a:p>
            <a:pPr marL="0" indent="0" algn="just">
              <a:lnSpc>
                <a:spcPct val="150000"/>
              </a:lnSpc>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3. UPDATE</a:t>
            </a:r>
          </a:p>
          <a:p>
            <a:pPr marL="0" indent="0" algn="just">
              <a:lnSpc>
                <a:spcPct val="150000"/>
              </a:lnSpc>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4. DELETE</a:t>
            </a:r>
          </a:p>
          <a:p>
            <a:pPr algn="just">
              <a:lnSpc>
                <a:spcPct val="150000"/>
              </a:lnSpc>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DML performs read-only queries of data.</a:t>
            </a:r>
          </a:p>
          <a:p>
            <a:endParaRPr lang="en-IN" dirty="0"/>
          </a:p>
        </p:txBody>
      </p:sp>
    </p:spTree>
    <p:extLst>
      <p:ext uri="{BB962C8B-B14F-4D97-AF65-F5344CB8AC3E}">
        <p14:creationId xmlns:p14="http://schemas.microsoft.com/office/powerpoint/2010/main" val="392186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8730B-5D61-FD5A-6B9E-621B4D41330B}"/>
              </a:ext>
            </a:extLst>
          </p:cNvPr>
          <p:cNvSpPr>
            <a:spLocks noGrp="1"/>
          </p:cNvSpPr>
          <p:nvPr>
            <p:ph idx="1"/>
          </p:nvPr>
        </p:nvSpPr>
        <p:spPr>
          <a:xfrm>
            <a:off x="326571" y="317241"/>
            <a:ext cx="11523307" cy="5859722"/>
          </a:xfrm>
        </p:spPr>
        <p:txBody>
          <a:bodyPr/>
          <a:lstStyle/>
          <a:p>
            <a:pPr marL="0" indent="0">
              <a:buNone/>
            </a:pPr>
            <a:r>
              <a:rPr lang="en-US" b="1" i="0" dirty="0">
                <a:solidFill>
                  <a:srgbClr val="000000"/>
                </a:solidFill>
                <a:effectLst/>
                <a:latin typeface="Verdana" panose="020B0604030504040204" pitchFamily="34" charset="0"/>
              </a:rPr>
              <a:t>SELECT Command has many optional clauses are as stated below:</a:t>
            </a:r>
            <a:br>
              <a:rPr lang="en-US" dirty="0"/>
            </a:br>
            <a:endParaRPr lang="en-IN" dirty="0"/>
          </a:p>
        </p:txBody>
      </p:sp>
      <p:pic>
        <p:nvPicPr>
          <p:cNvPr id="5" name="Picture 4">
            <a:extLst>
              <a:ext uri="{FF2B5EF4-FFF2-40B4-BE49-F238E27FC236}">
                <a16:creationId xmlns:a16="http://schemas.microsoft.com/office/drawing/2014/main" id="{8C972526-90D5-6B40-EE7B-6A44E7F72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21" y="1331632"/>
            <a:ext cx="9818915" cy="2456597"/>
          </a:xfrm>
          <a:prstGeom prst="rect">
            <a:avLst/>
          </a:prstGeom>
        </p:spPr>
      </p:pic>
      <p:sp>
        <p:nvSpPr>
          <p:cNvPr id="7" name="TextBox 6">
            <a:extLst>
              <a:ext uri="{FF2B5EF4-FFF2-40B4-BE49-F238E27FC236}">
                <a16:creationId xmlns:a16="http://schemas.microsoft.com/office/drawing/2014/main" id="{E492C5AB-7C44-5E76-F36A-530AF07CE747}"/>
              </a:ext>
            </a:extLst>
          </p:cNvPr>
          <p:cNvSpPr txBox="1"/>
          <p:nvPr/>
        </p:nvSpPr>
        <p:spPr>
          <a:xfrm>
            <a:off x="436206" y="3936260"/>
            <a:ext cx="6097554" cy="2585323"/>
          </a:xfrm>
          <a:prstGeom prst="rect">
            <a:avLst/>
          </a:prstGeom>
          <a:noFill/>
        </p:spPr>
        <p:txBody>
          <a:bodyPr wrap="square">
            <a:spAutoFit/>
          </a:bodyPr>
          <a:lstStyle/>
          <a:p>
            <a:r>
              <a:rPr lang="en-US" b="1" i="0" dirty="0">
                <a:solidFill>
                  <a:srgbClr val="000000"/>
                </a:solidFill>
                <a:effectLst/>
                <a:latin typeface="Verdana" panose="020B0604030504040204" pitchFamily="34" charset="0"/>
              </a:rPr>
              <a:t>Syntax:</a:t>
            </a:r>
            <a:br>
              <a:rPr lang="en-US" dirty="0"/>
            </a:br>
            <a:r>
              <a:rPr lang="en-US" b="0" i="0" dirty="0">
                <a:solidFill>
                  <a:srgbClr val="000000"/>
                </a:solidFill>
                <a:effectLst/>
                <a:latin typeface="Verdana" panose="020B0604030504040204" pitchFamily="34" charset="0"/>
              </a:rPr>
              <a:t>SELECT * FROM &lt;</a:t>
            </a:r>
            <a:r>
              <a:rPr lang="en-US" b="0" i="0" dirty="0" err="1">
                <a:solidFill>
                  <a:srgbClr val="000000"/>
                </a:solidFill>
                <a:effectLst/>
                <a:latin typeface="Verdana" panose="020B0604030504040204" pitchFamily="34" charset="0"/>
              </a:rPr>
              <a:t>table_name</a:t>
            </a:r>
            <a:r>
              <a:rPr lang="en-US" b="0" i="0" dirty="0">
                <a:solidFill>
                  <a:srgbClr val="000000"/>
                </a:solidFill>
                <a:effectLst/>
                <a:latin typeface="Verdana" panose="020B0604030504040204" pitchFamily="34" charset="0"/>
              </a:rPr>
              <a:t>&gt;;</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SELECT * FROM employee;</a:t>
            </a:r>
            <a:br>
              <a:rPr lang="en-US" dirty="0"/>
            </a:br>
            <a:br>
              <a:rPr lang="en-US" dirty="0"/>
            </a:br>
            <a:r>
              <a:rPr lang="en-US" b="0" i="0" dirty="0">
                <a:solidFill>
                  <a:srgbClr val="000000"/>
                </a:solidFill>
                <a:effectLst/>
                <a:latin typeface="Verdana" panose="020B0604030504040204" pitchFamily="34" charset="0"/>
              </a:rPr>
              <a:t>OR</a:t>
            </a:r>
            <a:br>
              <a:rPr lang="en-US" dirty="0"/>
            </a:br>
            <a:br>
              <a:rPr lang="en-US" dirty="0"/>
            </a:br>
            <a:r>
              <a:rPr lang="en-US" b="0" i="0" dirty="0">
                <a:solidFill>
                  <a:srgbClr val="000000"/>
                </a:solidFill>
                <a:effectLst/>
                <a:latin typeface="Verdana" panose="020B0604030504040204" pitchFamily="34" charset="0"/>
              </a:rPr>
              <a:t>SELECT * FROM employee</a:t>
            </a:r>
            <a:br>
              <a:rPr lang="en-US" dirty="0"/>
            </a:br>
            <a:r>
              <a:rPr lang="en-US" b="0" i="0" dirty="0">
                <a:solidFill>
                  <a:srgbClr val="000000"/>
                </a:solidFill>
                <a:effectLst/>
                <a:latin typeface="Verdana" panose="020B0604030504040204" pitchFamily="34" charset="0"/>
              </a:rPr>
              <a:t>where salary &gt;=10,000;</a:t>
            </a: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69164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280E57-5FD9-FE8C-B024-7EE7524132DA}"/>
              </a:ext>
            </a:extLst>
          </p:cNvPr>
          <p:cNvSpPr>
            <a:spLocks noGrp="1"/>
          </p:cNvSpPr>
          <p:nvPr>
            <p:ph idx="1"/>
          </p:nvPr>
        </p:nvSpPr>
        <p:spPr>
          <a:xfrm>
            <a:off x="261257" y="298580"/>
            <a:ext cx="11635274" cy="6316824"/>
          </a:xfrm>
        </p:spPr>
        <p:txBody>
          <a:bodyPr>
            <a:normAutofit lnSpcReduction="10000"/>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2. INSERT COMMAND</a:t>
            </a:r>
          </a:p>
          <a:p>
            <a:pPr algn="just">
              <a:lnSpc>
                <a:spcPct val="150000"/>
              </a:lnSpc>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INSERT command</a:t>
            </a:r>
            <a:r>
              <a:rPr lang="en-US" sz="2400" b="0" i="0" u="none" strike="noStrike" dirty="0">
                <a:effectLst/>
                <a:latin typeface="Times New Roman" panose="02020603050405020304" pitchFamily="18" charset="0"/>
                <a:cs typeface="Times New Roman" panose="02020603050405020304" pitchFamily="18" charset="0"/>
              </a:rPr>
              <a:t> is used for inserting a data into a table.</a:t>
            </a:r>
          </a:p>
          <a:p>
            <a:pPr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Using this command, you can add one or more records to any single table in a database.</a:t>
            </a:r>
          </a:p>
          <a:p>
            <a:pPr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It is also used to add records to an existing code.</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Syntax:</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INSERT INTO &lt;</a:t>
            </a:r>
            <a:r>
              <a:rPr lang="en-US" sz="2400" b="0" i="0" dirty="0" err="1">
                <a:effectLst/>
                <a:latin typeface="Times New Roman" panose="02020603050405020304" pitchFamily="18" charset="0"/>
                <a:cs typeface="Times New Roman" panose="02020603050405020304" pitchFamily="18" charset="0"/>
              </a:rPr>
              <a:t>table_name</a:t>
            </a:r>
            <a:r>
              <a:rPr lang="en-US" sz="2400" b="0" i="0" dirty="0">
                <a:effectLst/>
                <a:latin typeface="Times New Roman" panose="02020603050405020304" pitchFamily="18" charset="0"/>
                <a:cs typeface="Times New Roman" panose="02020603050405020304" pitchFamily="18" charset="0"/>
              </a:rPr>
              <a:t>&gt; (`column_name1` &lt;datatype&gt;, `column_name2` &lt;datatype&gt;, . . . , `</a:t>
            </a:r>
            <a:r>
              <a:rPr lang="en-US" sz="2400" b="0" i="0" dirty="0" err="1">
                <a:effectLst/>
                <a:latin typeface="Times New Roman" panose="02020603050405020304" pitchFamily="18" charset="0"/>
                <a:cs typeface="Times New Roman" panose="02020603050405020304" pitchFamily="18" charset="0"/>
              </a:rPr>
              <a:t>column_name_n</a:t>
            </a:r>
            <a:r>
              <a:rPr lang="en-US" sz="2400" b="0" i="0" dirty="0">
                <a:effectLst/>
                <a:latin typeface="Times New Roman" panose="02020603050405020304" pitchFamily="18" charset="0"/>
                <a:cs typeface="Times New Roman" panose="02020603050405020304" pitchFamily="18" charset="0"/>
              </a:rPr>
              <a:t>` &lt;database&gt;) VALUES (`value1`, `value2`, . . . , `value n`);</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Example: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INSERT INTO employee (`</a:t>
            </a:r>
            <a:r>
              <a:rPr lang="en-US" sz="2400" b="0" i="0" dirty="0" err="1">
                <a:effectLst/>
                <a:latin typeface="Times New Roman" panose="02020603050405020304" pitchFamily="18" charset="0"/>
                <a:cs typeface="Times New Roman" panose="02020603050405020304" pitchFamily="18" charset="0"/>
              </a:rPr>
              <a:t>eid</a:t>
            </a:r>
            <a:r>
              <a:rPr lang="en-US" sz="2400" b="0" i="0" dirty="0">
                <a:effectLst/>
                <a:latin typeface="Times New Roman" panose="02020603050405020304" pitchFamily="18" charset="0"/>
                <a:cs typeface="Times New Roman" panose="02020603050405020304" pitchFamily="18" charset="0"/>
              </a:rPr>
              <a:t>` int, `</a:t>
            </a:r>
            <a:r>
              <a:rPr lang="en-US" sz="2400" b="0" i="0" dirty="0" err="1">
                <a:effectLst/>
                <a:latin typeface="Times New Roman" panose="02020603050405020304" pitchFamily="18" charset="0"/>
                <a:cs typeface="Times New Roman" panose="02020603050405020304" pitchFamily="18" charset="0"/>
              </a:rPr>
              <a:t>ename</a:t>
            </a:r>
            <a:r>
              <a:rPr lang="en-US" sz="2400" b="0" i="0" dirty="0">
                <a:effectLst/>
                <a:latin typeface="Times New Roman" panose="02020603050405020304" pitchFamily="18" charset="0"/>
                <a:cs typeface="Times New Roman" panose="02020603050405020304" pitchFamily="18" charset="0"/>
              </a:rPr>
              <a:t>` varchar(20), `city` varchar(20))</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VALUES (`1`, `ABC`, `PUNE`);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41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9AF37-B466-9E0F-568B-6ABBF424EA8B}"/>
              </a:ext>
            </a:extLst>
          </p:cNvPr>
          <p:cNvSpPr>
            <a:spLocks noGrp="1"/>
          </p:cNvSpPr>
          <p:nvPr>
            <p:ph idx="1"/>
          </p:nvPr>
        </p:nvSpPr>
        <p:spPr>
          <a:xfrm>
            <a:off x="279917" y="205272"/>
            <a:ext cx="11476653" cy="6372809"/>
          </a:xfrm>
        </p:spPr>
        <p:txBody>
          <a:bodyPr>
            <a:normAutofit fontScale="85000" lnSpcReduction="20000"/>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3. UPDATE COMMAND</a:t>
            </a:r>
          </a:p>
          <a:p>
            <a:pPr algn="just">
              <a:lnSpc>
                <a:spcPct val="150000"/>
              </a:lnSpc>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UPDATE command</a:t>
            </a:r>
            <a:r>
              <a:rPr lang="en-US" sz="2400" b="0" i="0" u="none" strike="noStrike" dirty="0">
                <a:effectLst/>
                <a:latin typeface="Times New Roman" panose="02020603050405020304" pitchFamily="18" charset="0"/>
                <a:cs typeface="Times New Roman" panose="02020603050405020304" pitchFamily="18" charset="0"/>
              </a:rPr>
              <a:t> is used to modify the records present in existing table.</a:t>
            </a:r>
          </a:p>
          <a:p>
            <a:pPr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This command updates existing data within a table.</a:t>
            </a:r>
          </a:p>
          <a:p>
            <a:pPr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It changes the data of one or more records in a table.</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Syntax:</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UPDATE &lt;</a:t>
            </a:r>
            <a:r>
              <a:rPr lang="en-US" sz="2400" b="0" i="0" dirty="0" err="1">
                <a:effectLst/>
                <a:latin typeface="Times New Roman" panose="02020603050405020304" pitchFamily="18" charset="0"/>
                <a:cs typeface="Times New Roman" panose="02020603050405020304" pitchFamily="18" charset="0"/>
              </a:rPr>
              <a:t>table_name</a:t>
            </a:r>
            <a:r>
              <a:rPr lang="en-US" sz="2400" b="0" i="0" dirty="0">
                <a:effectLst/>
                <a:latin typeface="Times New Roman" panose="02020603050405020304" pitchFamily="18" charset="0"/>
                <a:cs typeface="Times New Roman" panose="02020603050405020304" pitchFamily="18" charset="0"/>
              </a:rPr>
              <a:t>&gt;</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SET &lt;</a:t>
            </a:r>
            <a:r>
              <a:rPr lang="en-US" sz="2400" b="0" i="0" dirty="0" err="1">
                <a:effectLst/>
                <a:latin typeface="Times New Roman" panose="02020603050405020304" pitchFamily="18" charset="0"/>
                <a:cs typeface="Times New Roman" panose="02020603050405020304" pitchFamily="18" charset="0"/>
              </a:rPr>
              <a:t>column_name</a:t>
            </a:r>
            <a:r>
              <a:rPr lang="en-US" sz="2400" b="0" i="0" dirty="0">
                <a:effectLst/>
                <a:latin typeface="Times New Roman" panose="02020603050405020304" pitchFamily="18" charset="0"/>
                <a:cs typeface="Times New Roman" panose="02020603050405020304" pitchFamily="18" charset="0"/>
              </a:rPr>
              <a:t> = value&gt;</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WHERE condition;</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Example : UPDATE Command</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UPDATE employee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SET salary=20000</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WHERE </a:t>
            </a:r>
            <a:r>
              <a:rPr lang="en-US" sz="2400" b="0" i="0" dirty="0" err="1">
                <a:effectLst/>
                <a:latin typeface="Times New Roman" panose="02020603050405020304" pitchFamily="18" charset="0"/>
                <a:cs typeface="Times New Roman" panose="02020603050405020304" pitchFamily="18" charset="0"/>
              </a:rPr>
              <a:t>ename</a:t>
            </a:r>
            <a:r>
              <a:rPr lang="en-US" sz="2400" b="0" i="0" dirty="0">
                <a:effectLst/>
                <a:latin typeface="Times New Roman" panose="02020603050405020304" pitchFamily="18" charset="0"/>
                <a:cs typeface="Times New Roman" panose="02020603050405020304" pitchFamily="18" charset="0"/>
              </a:rPr>
              <a:t>='ABC';</a:t>
            </a:r>
          </a:p>
          <a:p>
            <a:endParaRPr lang="en-IN" dirty="0"/>
          </a:p>
        </p:txBody>
      </p:sp>
    </p:spTree>
    <p:extLst>
      <p:ext uri="{BB962C8B-B14F-4D97-AF65-F5344CB8AC3E}">
        <p14:creationId xmlns:p14="http://schemas.microsoft.com/office/powerpoint/2010/main" val="86251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9EF83-AB01-B620-DE2C-A37B2607CA65}"/>
              </a:ext>
            </a:extLst>
          </p:cNvPr>
          <p:cNvSpPr>
            <a:spLocks noGrp="1"/>
          </p:cNvSpPr>
          <p:nvPr>
            <p:ph idx="1"/>
          </p:nvPr>
        </p:nvSpPr>
        <p:spPr>
          <a:xfrm>
            <a:off x="354563" y="261257"/>
            <a:ext cx="11495315" cy="6335486"/>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4. DELETE COMMAND</a:t>
            </a:r>
          </a:p>
          <a:p>
            <a:pPr algn="just">
              <a:lnSpc>
                <a:spcPct val="150000"/>
              </a:lnSpc>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DELETE command</a:t>
            </a:r>
            <a:r>
              <a:rPr lang="en-US" sz="2400" b="0" i="0" u="none" strike="noStrike" dirty="0">
                <a:effectLst/>
                <a:latin typeface="Times New Roman" panose="02020603050405020304" pitchFamily="18" charset="0"/>
                <a:cs typeface="Times New Roman" panose="02020603050405020304" pitchFamily="18" charset="0"/>
              </a:rPr>
              <a:t> is used to delete some or all records from the existing table.</a:t>
            </a:r>
          </a:p>
          <a:p>
            <a:pPr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It deletes all the records from a table.</a:t>
            </a:r>
          </a:p>
          <a:p>
            <a:pPr marL="0" indent="0" algn="just">
              <a:lnSpc>
                <a:spcPct val="150000"/>
              </a:lnSpc>
              <a:buNone/>
            </a:pPr>
            <a:r>
              <a:rPr lang="en-US" sz="2400" b="1" i="0" u="none" strike="noStrike" dirty="0">
                <a:effectLst/>
                <a:latin typeface="Times New Roman" panose="02020603050405020304" pitchFamily="18" charset="0"/>
                <a:cs typeface="Times New Roman" panose="02020603050405020304" pitchFamily="18" charset="0"/>
              </a:rPr>
              <a:t>Syntax:</a:t>
            </a:r>
          </a:p>
          <a:p>
            <a:pPr marL="0" indent="0" algn="just">
              <a:lnSpc>
                <a:spcPct val="150000"/>
              </a:lnSpc>
              <a:buNone/>
            </a:pPr>
            <a:r>
              <a:rPr lang="en-US" sz="2400" b="0" i="0" u="none" strike="noStrike" dirty="0">
                <a:effectLst/>
                <a:latin typeface="Times New Roman" panose="02020603050405020304" pitchFamily="18" charset="0"/>
                <a:cs typeface="Times New Roman" panose="02020603050405020304" pitchFamily="18" charset="0"/>
              </a:rPr>
              <a:t>DELETE FROM &lt;</a:t>
            </a:r>
            <a:r>
              <a:rPr lang="en-US" sz="2400" b="0" i="0" u="none" strike="noStrike" dirty="0" err="1">
                <a:effectLst/>
                <a:latin typeface="Times New Roman" panose="02020603050405020304" pitchFamily="18" charset="0"/>
                <a:cs typeface="Times New Roman" panose="02020603050405020304" pitchFamily="18" charset="0"/>
              </a:rPr>
              <a:t>table_name</a:t>
            </a:r>
            <a:r>
              <a:rPr lang="en-US" sz="2400" b="0" i="0" u="none" strike="noStrike" dirty="0">
                <a:effectLst/>
                <a:latin typeface="Times New Roman" panose="02020603050405020304" pitchFamily="18" charset="0"/>
                <a:cs typeface="Times New Roman" panose="02020603050405020304" pitchFamily="18" charset="0"/>
              </a:rPr>
              <a:t>&gt; WHERE &lt;condition&gt;;</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b="0" i="0" u="none" strike="noStrike" dirty="0">
                <a:effectLst/>
                <a:latin typeface="Times New Roman" panose="02020603050405020304" pitchFamily="18" charset="0"/>
                <a:cs typeface="Times New Roman" panose="02020603050405020304" pitchFamily="18" charset="0"/>
              </a:rPr>
              <a:t>Example : DELETE Command</a:t>
            </a:r>
          </a:p>
          <a:p>
            <a:pPr marL="0" indent="0" algn="just">
              <a:lnSpc>
                <a:spcPct val="150000"/>
              </a:lnSpc>
              <a:buNone/>
            </a:pPr>
            <a:r>
              <a:rPr lang="en-US" sz="2400" b="0" i="0" u="none" strike="noStrike" dirty="0">
                <a:effectLst/>
                <a:latin typeface="Times New Roman" panose="02020603050405020304" pitchFamily="18" charset="0"/>
                <a:cs typeface="Times New Roman" panose="02020603050405020304" pitchFamily="18" charset="0"/>
              </a:rPr>
              <a:t>DELETE FROM employee</a:t>
            </a:r>
          </a:p>
          <a:p>
            <a:pPr marL="0" indent="0" algn="just">
              <a:lnSpc>
                <a:spcPct val="150000"/>
              </a:lnSpc>
              <a:buNone/>
            </a:pPr>
            <a:r>
              <a:rPr lang="en-US" sz="2400" b="0" i="0" u="none" strike="noStrike" dirty="0">
                <a:effectLst/>
                <a:latin typeface="Times New Roman" panose="02020603050405020304" pitchFamily="18" charset="0"/>
                <a:cs typeface="Times New Roman" panose="02020603050405020304" pitchFamily="18" charset="0"/>
              </a:rPr>
              <a:t>WHERE </a:t>
            </a:r>
            <a:r>
              <a:rPr lang="en-US" sz="2400" b="0" i="0" u="none" strike="noStrike" dirty="0" err="1">
                <a:effectLst/>
                <a:latin typeface="Times New Roman" panose="02020603050405020304" pitchFamily="18" charset="0"/>
                <a:cs typeface="Times New Roman" panose="02020603050405020304" pitchFamily="18" charset="0"/>
              </a:rPr>
              <a:t>emp_id</a:t>
            </a:r>
            <a:r>
              <a:rPr lang="en-US" sz="2400" b="0" i="0" u="none" strike="noStrike" dirty="0">
                <a:effectLst/>
                <a:latin typeface="Times New Roman" panose="02020603050405020304" pitchFamily="18" charset="0"/>
                <a:cs typeface="Times New Roman" panose="02020603050405020304" pitchFamily="18" charset="0"/>
              </a:rPr>
              <a:t> = '001’;</a:t>
            </a:r>
          </a:p>
          <a:p>
            <a:pPr marL="0" indent="0" algn="just">
              <a:lnSpc>
                <a:spcPct val="150000"/>
              </a:lnSpc>
              <a:buNone/>
            </a:pPr>
            <a:r>
              <a:rPr lang="en-US" sz="2400" b="0" i="0" u="none" strike="noStrike" dirty="0">
                <a:effectLst/>
                <a:latin typeface="Times New Roman" panose="02020603050405020304" pitchFamily="18" charset="0"/>
                <a:cs typeface="Times New Roman" panose="02020603050405020304" pitchFamily="18" charset="0"/>
              </a:rPr>
              <a:t>If we does not write the WHERE condition, then all rows will get deleted.</a:t>
            </a:r>
          </a:p>
          <a:p>
            <a:pPr marL="0" indent="0">
              <a:buNone/>
            </a:pPr>
            <a:endParaRPr lang="en-IN" dirty="0"/>
          </a:p>
        </p:txBody>
      </p:sp>
    </p:spTree>
    <p:extLst>
      <p:ext uri="{BB962C8B-B14F-4D97-AF65-F5344CB8AC3E}">
        <p14:creationId xmlns:p14="http://schemas.microsoft.com/office/powerpoint/2010/main" val="192364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7F4EE-6385-F1D4-D402-B24A68C09A7A}"/>
              </a:ext>
            </a:extLst>
          </p:cNvPr>
          <p:cNvSpPr>
            <a:spLocks noGrp="1"/>
          </p:cNvSpPr>
          <p:nvPr>
            <p:ph idx="1"/>
          </p:nvPr>
        </p:nvSpPr>
        <p:spPr>
          <a:xfrm>
            <a:off x="410547" y="214604"/>
            <a:ext cx="11336694" cy="5962359"/>
          </a:xfrm>
        </p:spPr>
        <p:txBody>
          <a:bodyPr/>
          <a:lstStyle/>
          <a:p>
            <a:pPr marL="0" indent="0" algn="l">
              <a:buNone/>
            </a:pPr>
            <a:r>
              <a:rPr lang="en-US" b="1" i="0" dirty="0">
                <a:solidFill>
                  <a:srgbClr val="0693A0"/>
                </a:solidFill>
                <a:effectLst/>
                <a:latin typeface="Times New Roman" panose="02020603050405020304" pitchFamily="18" charset="0"/>
                <a:cs typeface="Times New Roman" panose="02020603050405020304" pitchFamily="18" charset="0"/>
              </a:rPr>
              <a:t>5. MERGE</a:t>
            </a:r>
          </a:p>
          <a:p>
            <a:pPr algn="just">
              <a:lnSpc>
                <a:spcPct val="150000"/>
              </a:lnSpc>
            </a:pPr>
            <a:r>
              <a:rPr lang="en-US" sz="2400" b="0" i="0" dirty="0">
                <a:effectLst/>
                <a:latin typeface="Times New Roman" panose="02020603050405020304" pitchFamily="18" charset="0"/>
                <a:cs typeface="Times New Roman" panose="02020603050405020304" pitchFamily="18" charset="0"/>
              </a:rPr>
              <a:t>MERGE command is a combination of INSERT, UPDATE and DELETE. When two tables (source table and the target table) need to be merged then all the above mentioned three operations are performed all together using the MERGE command.</a:t>
            </a:r>
          </a:p>
          <a:p>
            <a:pPr algn="just">
              <a:lnSpc>
                <a:spcPct val="150000"/>
              </a:lnSpc>
            </a:pPr>
            <a:r>
              <a:rPr lang="en-US" sz="2400" b="0" i="0" dirty="0">
                <a:effectLst/>
                <a:latin typeface="Times New Roman" panose="02020603050405020304" pitchFamily="18" charset="0"/>
                <a:cs typeface="Times New Roman" panose="02020603050405020304" pitchFamily="18" charset="0"/>
              </a:rPr>
              <a:t>Merge in </a:t>
            </a:r>
            <a:r>
              <a:rPr lang="en-US" sz="2400" b="1" i="0" dirty="0">
                <a:effectLst/>
                <a:latin typeface="Times New Roman" panose="02020603050405020304" pitchFamily="18" charset="0"/>
                <a:cs typeface="Times New Roman" panose="02020603050405020304" pitchFamily="18" charset="0"/>
              </a:rPr>
              <a:t>SQL</a:t>
            </a:r>
            <a:r>
              <a:rPr lang="en-US" sz="2400" b="0" i="0" dirty="0">
                <a:effectLst/>
                <a:latin typeface="Times New Roman" panose="02020603050405020304" pitchFamily="18" charset="0"/>
                <a:cs typeface="Times New Roman" panose="02020603050405020304" pitchFamily="18" charset="0"/>
              </a:rPr>
              <a:t> merges two tables, a </a:t>
            </a:r>
            <a:r>
              <a:rPr lang="en-US" sz="2400" b="1" i="0" dirty="0">
                <a:effectLst/>
                <a:latin typeface="Times New Roman" panose="02020603050405020304" pitchFamily="18" charset="0"/>
                <a:cs typeface="Times New Roman" panose="02020603050405020304" pitchFamily="18" charset="0"/>
              </a:rPr>
              <a:t>TARGET</a:t>
            </a:r>
            <a:r>
              <a:rPr lang="en-US" sz="2400" b="0" i="0" dirty="0">
                <a:effectLst/>
                <a:latin typeface="Times New Roman" panose="02020603050405020304" pitchFamily="18" charset="0"/>
                <a:cs typeface="Times New Roman" panose="02020603050405020304" pitchFamily="18" charset="0"/>
              </a:rPr>
              <a:t> table, and a </a:t>
            </a:r>
            <a:r>
              <a:rPr lang="en-US" sz="2400" b="1" i="0" dirty="0">
                <a:effectLst/>
                <a:latin typeface="Times New Roman" panose="02020603050405020304" pitchFamily="18" charset="0"/>
                <a:cs typeface="Times New Roman" panose="02020603050405020304" pitchFamily="18" charset="0"/>
              </a:rPr>
              <a:t>SOURCE</a:t>
            </a:r>
            <a:r>
              <a:rPr lang="en-US" sz="2400" b="0" i="0" dirty="0">
                <a:effectLst/>
                <a:latin typeface="Times New Roman" panose="02020603050405020304" pitchFamily="18" charset="0"/>
                <a:cs typeface="Times New Roman" panose="02020603050405020304" pitchFamily="18" charset="0"/>
              </a:rPr>
              <a:t> table, to form a single </a:t>
            </a:r>
            <a:r>
              <a:rPr lang="en-US" sz="2400" b="1" i="0" dirty="0">
                <a:effectLst/>
                <a:latin typeface="Times New Roman" panose="02020603050405020304" pitchFamily="18" charset="0"/>
                <a:cs typeface="Times New Roman" panose="02020603050405020304" pitchFamily="18" charset="0"/>
              </a:rPr>
              <a:t>TARGET</a:t>
            </a:r>
            <a:r>
              <a:rPr lang="en-US" sz="2400" b="0" i="0" dirty="0">
                <a:effectLst/>
                <a:latin typeface="Times New Roman" panose="02020603050405020304" pitchFamily="18" charset="0"/>
                <a:cs typeface="Times New Roman" panose="02020603050405020304" pitchFamily="18" charset="0"/>
              </a:rPr>
              <a:t> table where entries are INSERTED, DELETED, or UPDATED based on their presence or absence on the source table.</a:t>
            </a:r>
          </a:p>
          <a:p>
            <a:pPr algn="just">
              <a:lnSpc>
                <a:spcPct val="150000"/>
              </a:lnSpc>
            </a:pP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0454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FC69D4-9204-6E1C-D8CF-21F2E425D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808" y="1296955"/>
            <a:ext cx="7666384" cy="4308488"/>
          </a:xfrm>
        </p:spPr>
      </p:pic>
    </p:spTree>
    <p:extLst>
      <p:ext uri="{BB962C8B-B14F-4D97-AF65-F5344CB8AC3E}">
        <p14:creationId xmlns:p14="http://schemas.microsoft.com/office/powerpoint/2010/main" val="331434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53287-EE8A-51A9-6761-23D9C4B570CD}"/>
              </a:ext>
            </a:extLst>
          </p:cNvPr>
          <p:cNvSpPr>
            <a:spLocks noGrp="1"/>
          </p:cNvSpPr>
          <p:nvPr>
            <p:ph idx="1"/>
          </p:nvPr>
        </p:nvSpPr>
        <p:spPr>
          <a:xfrm>
            <a:off x="326571" y="317241"/>
            <a:ext cx="11027229" cy="5859722"/>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Syntax of MERGE STATEMENT</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SQL</a:t>
            </a:r>
            <a:r>
              <a:rPr lang="en-US" sz="2400" b="0" i="0" dirty="0">
                <a:effectLst/>
                <a:latin typeface="Times New Roman" panose="02020603050405020304" pitchFamily="18" charset="0"/>
                <a:cs typeface="Times New Roman" panose="02020603050405020304" pitchFamily="18" charset="0"/>
              </a:rPr>
              <a:t> Server provides the MERGE statement, allowing you to simultaneously perform three actions </a:t>
            </a:r>
            <a:r>
              <a:rPr lang="en-US" sz="2400" b="1" i="0" dirty="0">
                <a:effectLst/>
                <a:latin typeface="Times New Roman" panose="02020603050405020304" pitchFamily="18" charset="0"/>
                <a:cs typeface="Times New Roman" panose="02020603050405020304" pitchFamily="18" charset="0"/>
              </a:rPr>
              <a:t>INSERT</a:t>
            </a:r>
            <a:r>
              <a:rPr lang="en-US" sz="2400" b="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DELETE</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UPDATE</a:t>
            </a:r>
            <a:r>
              <a:rPr lang="en-US" sz="2400" b="0" i="0" dirty="0">
                <a:effectLst/>
                <a:latin typeface="Times New Roman" panose="02020603050405020304" pitchFamily="18" charset="0"/>
                <a:cs typeface="Times New Roman" panose="02020603050405020304" pitchFamily="18" charset="0"/>
              </a:rPr>
              <a:t>. The below code shows the syntax of the MERGE statement:</a:t>
            </a:r>
          </a:p>
          <a:p>
            <a:pPr marL="0" indent="0">
              <a:buNone/>
            </a:pPr>
            <a:endParaRPr lang="en-IN" dirty="0"/>
          </a:p>
        </p:txBody>
      </p:sp>
      <p:pic>
        <p:nvPicPr>
          <p:cNvPr id="5" name="Picture 4">
            <a:extLst>
              <a:ext uri="{FF2B5EF4-FFF2-40B4-BE49-F238E27FC236}">
                <a16:creationId xmlns:a16="http://schemas.microsoft.com/office/drawing/2014/main" id="{E95CD4DC-3D0D-A18D-585F-86C254B62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 y="2917353"/>
            <a:ext cx="6466115" cy="3707382"/>
          </a:xfrm>
          <a:prstGeom prst="rect">
            <a:avLst/>
          </a:prstGeom>
        </p:spPr>
      </p:pic>
    </p:spTree>
    <p:extLst>
      <p:ext uri="{BB962C8B-B14F-4D97-AF65-F5344CB8AC3E}">
        <p14:creationId xmlns:p14="http://schemas.microsoft.com/office/powerpoint/2010/main" val="1252990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Verdana</vt:lpstr>
      <vt:lpstr>Office Theme</vt:lpstr>
      <vt:lpstr>Data Manipulation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Manipulation Language</dc:title>
  <dc:creator>Akash Kadao</dc:creator>
  <cp:lastModifiedBy>Akash Kadao</cp:lastModifiedBy>
  <cp:revision>1</cp:revision>
  <dcterms:created xsi:type="dcterms:W3CDTF">2023-04-25T05:48:32Z</dcterms:created>
  <dcterms:modified xsi:type="dcterms:W3CDTF">2023-04-25T05:48:42Z</dcterms:modified>
</cp:coreProperties>
</file>