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469-CCCA-2FAB-C0FE-F48BA80B9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F2509-74FC-9881-8D47-291156469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9638-708D-A137-42B9-8B94BA31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8296-71A1-6549-7852-2BB12E4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0B11-1BCD-07E2-0A94-55CF6AAC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00C9-EC6A-3426-A2A1-5591276E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4B80C-64A0-2B1B-DFB3-5EE7E71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AA4F-5CC5-4A47-0DE3-89DED71D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4C4F-3254-F221-A2CF-EC44AE07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C19E-C35B-B1AE-CC66-9A27083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0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DF010-7147-F049-F253-D2B64D55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7B186-2A0F-5FBB-0892-18E9557B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66E2-1145-47B0-8DD6-BC46A0F4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5119-DF78-225E-B75A-4EE50775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BA8F-8765-6155-367C-04BBF1B0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3C0A-B086-6AFF-1C9A-93E7422A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EB1E-AFFF-B56F-F9D9-4DE82019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2B9D-BB94-EB2C-EFC8-9AF816CD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6EA4-A7D0-3D84-B44E-C1F7D73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4554-E096-9D17-8326-A71A6582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C6FB-092A-CF1D-AC64-52D1AC79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912-5D71-C303-3366-F082C08A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037A-248A-C842-9BA5-BC21E5B8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57B5-F1F4-4ACF-5785-CF94FA9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A5F8-A0B2-D52D-2753-A695C16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C32-4D9A-DAB7-C78C-472625FE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9269-88C7-CA0B-95F3-C186895FE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62B8-D0B8-F373-CC5E-AA19A852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7D50-7A5F-675E-6675-A89FEAA8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2D3AC-5093-DEB0-F93E-166D685B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CC1E-F66B-AA2D-54DF-84A88873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90CE-13F9-082C-1107-F79BD7A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FCDD-B2B4-1228-4395-7CAC5ED8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6F7E-B8DB-B6C6-499B-CD31FAFB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EB9C-D216-F31E-106F-0CF5F661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BBC99-824B-D965-5C96-B8D93C49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DE09B-CFBE-BE93-D381-AC698BB3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210A8-8606-812D-CB91-C2A1F69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87A41-2FC0-77B2-9190-122735F2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7BF4-6544-101D-901D-620E54BC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3CFC8-19F6-C986-7C27-F25BC293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9D87-3C05-E695-A45A-D695016F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348E-63C2-DBB4-6605-0846A285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FE87-11A1-C8D1-C6F0-A57DCF8A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89C1E-1276-EADF-E50A-7E2EC729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703BF-2E3B-56E7-CC44-60B92C19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C0D4-2E0B-5B44-FFCB-9B580FAD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F0D-F12E-8BCC-9500-BEC83BCD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7603B-A963-5D2B-39BD-3AB5E921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001AA-2BCE-A1A5-78BA-95874FCE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05D49-90F3-3068-00A5-CBC96F52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6FC1-AD31-107E-58A7-87A62D22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4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2C7C-2FEC-2525-E698-34C6820E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169E-F9A9-9053-B5AD-C354ADC39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F0C26-134D-1932-7ED8-E799D16E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C56A-1BC3-AA3F-E015-094ED9B8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7861-5CC7-C9F2-7AD5-7872A86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343D-5C79-8D20-9E3C-D345E1E3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83FAE-F0C3-4EF2-F1C9-E23C0AAD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D7B03-7F2A-09CA-9E2C-ADFE381D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94FE-45AE-6B84-B631-888E1F6C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612D-6197-46E2-9C37-781B21EFA7D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BD3-B300-92E4-48C1-C38BF078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F2F2-7675-619F-6054-5D9A05CA9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AB46-83AE-4090-B97A-778CD7CF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B51-8530-22A3-11B5-AB518B544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in SQL</a:t>
            </a:r>
          </a:p>
        </p:txBody>
      </p:sp>
    </p:spTree>
    <p:extLst>
      <p:ext uri="{BB962C8B-B14F-4D97-AF65-F5344CB8AC3E}">
        <p14:creationId xmlns:p14="http://schemas.microsoft.com/office/powerpoint/2010/main" val="36178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C5D9-67BA-830A-70DB-B2593ABA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317241"/>
            <a:ext cx="11017898" cy="58597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multiple tables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we will create a View named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MarksView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two tables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StudentDetails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StudentMarks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View from multiple tables we can simply include multiple tables in the SELECT statement.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D9E15-021A-3F12-D05D-5D74800A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1" y="4216448"/>
            <a:ext cx="9274629" cy="23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A1E-CFC9-6753-1361-70879A7A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298580"/>
            <a:ext cx="11504644" cy="63448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data of View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MarksView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D83AD-D5EB-99FF-31BE-2FC1C43E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7" y="2429185"/>
            <a:ext cx="7178662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5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416-A237-3885-053D-C9930B7A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969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 ALL VIEWS IN A DATABASE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479-E8F3-6453-2022-2D97ABFF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895738"/>
            <a:ext cx="11448662" cy="5784979"/>
          </a:xfrm>
        </p:spPr>
        <p:txBody>
          <a:bodyPr/>
          <a:lstStyle/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list View using the SHOW FULL TABLES statement or using the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table. A View can be created from a single table or multiple tables. 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(Using SHOW FULL TABLES):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9DC7E-ED33-0D74-28C1-410DEC3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5" y="2889346"/>
            <a:ext cx="6562163" cy="10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307-7889-1843-753A-429A9C66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233265"/>
            <a:ext cx="11504645" cy="594369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Syntax (Using 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information_schema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) 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A6882-692D-561C-D0E9-BD801DF0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880250"/>
            <a:ext cx="9274629" cy="28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6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22CE-CAD3-98FA-9343-EDE13E7E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IN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DELETING VIEWS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0521-81BC-40FC-B78C-08B20B00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942392"/>
            <a:ext cx="11597951" cy="52345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learned about creating a View, but what if a created View is not needed any more? Obviously we will want to delete it.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allows us to delete an existing View. We can delete or drop a View using the DROP statement. 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220C2-7EA5-C220-F0E9-334833E5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0" y="4390942"/>
            <a:ext cx="8585383" cy="16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5363-9A04-B284-EE62-B39B739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we want to delete the View 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MarksView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do this as: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D7D1-F16E-8AC2-6ED3-C497F636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569167"/>
            <a:ext cx="10644673" cy="56077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in SQL are kind of virtual tables. A view also has rows and columns as they are in a real table in the database.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view by selecting fields from one or more tables present in the database.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View can either have all the rows of a table or specific rows based on certain condition.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article we will learn about creating , deleting and updating Views.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2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B1ED0-A091-032E-D8EF-19F62535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8" y="1600041"/>
            <a:ext cx="6972904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3BFF0-E89B-800B-2D93-BFA5C201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20" y="1923919"/>
            <a:ext cx="714055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B889-F73D-DEEB-2271-50527B38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150423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26A1-6C7B-E874-86A0-0186AF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886408"/>
            <a:ext cx="11513976" cy="56916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View using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VIEW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statement. A View can be created from a single table or multiple tables.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A8C8E-7FD4-8132-2A24-BB3504AC4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062114"/>
            <a:ext cx="8826761" cy="45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13CC-0542-FAF4-A142-C4B05069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79" y="139958"/>
            <a:ext cx="11327363" cy="6475445"/>
          </a:xfrm>
        </p:spPr>
        <p:txBody>
          <a:bodyPr/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View from a single table: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we will create a View named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DetailsView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table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StudentDetails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Query: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BB466-3CE6-2FB8-9602-6C3D1BA6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720073"/>
            <a:ext cx="3601617" cy="284097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0B48D3C-9F34-1B00-73A1-65D03547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774D1-3262-3B99-8037-AA1F399A3F73}"/>
              </a:ext>
            </a:extLst>
          </p:cNvPr>
          <p:cNvSpPr txBox="1"/>
          <p:nvPr/>
        </p:nvSpPr>
        <p:spPr>
          <a:xfrm>
            <a:off x="4793603" y="2659424"/>
            <a:ext cx="609755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the data in the View, we can query the view in the same manner as we query a table.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7066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90CEE-DDAD-5164-247A-F11B4DE3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9" y="344462"/>
            <a:ext cx="6840680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92EF-8C5F-D807-7526-46D8C45F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447869"/>
            <a:ext cx="10989906" cy="572909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will create a view named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StudentNames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table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StudentDetails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Query: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C6994-0384-2F5A-DB07-76E4D6DB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1887353"/>
            <a:ext cx="5934269" cy="2040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38AF7-3D33-C521-189A-7292F7419A77}"/>
              </a:ext>
            </a:extLst>
          </p:cNvPr>
          <p:cNvSpPr txBox="1"/>
          <p:nvPr/>
        </p:nvSpPr>
        <p:spPr>
          <a:xfrm>
            <a:off x="485192" y="4226768"/>
            <a:ext cx="878243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now query the view as,</a:t>
            </a:r>
          </a:p>
          <a:p>
            <a:pPr algn="l" fontAlgn="base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7633D-6838-0935-CF34-2D25DA6C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7" y="877078"/>
            <a:ext cx="7696348" cy="42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376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Times New Roman</vt:lpstr>
      <vt:lpstr>Office Theme</vt:lpstr>
      <vt:lpstr>Views in SQL</vt:lpstr>
      <vt:lpstr>PowerPoint Presentation</vt:lpstr>
      <vt:lpstr>PowerPoint Presentation</vt:lpstr>
      <vt:lpstr>PowerPoint Presentation</vt:lpstr>
      <vt:lpstr>Creating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LISTING ALL VIEWS IN A DATABASE</vt:lpstr>
      <vt:lpstr>PowerPoint Presentation</vt:lpstr>
      <vt:lpstr>DELETING 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in SQL</dc:title>
  <dc:creator>Akash Kadao</dc:creator>
  <cp:lastModifiedBy>Akash Kadao</cp:lastModifiedBy>
  <cp:revision>3</cp:revision>
  <dcterms:created xsi:type="dcterms:W3CDTF">2023-04-30T15:47:34Z</dcterms:created>
  <dcterms:modified xsi:type="dcterms:W3CDTF">2023-05-03T13:53:03Z</dcterms:modified>
</cp:coreProperties>
</file>