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2A81-C146-94C6-987B-D1604261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28F65-106F-BB40-8A23-BD844E50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7D0E-F244-9E6E-B950-1AF1EB6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C261-8E75-1A3C-5F1C-0C64D710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3B5FE-4B1D-49F8-7936-A53731E9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14E9-7539-D087-0391-6D0B2648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6918-9CA1-5C88-5AA0-F0D8658E2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05FB-7C22-F098-8AFD-D9B5724B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6765-A450-0063-52CB-6B433410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258F-4BA2-CA15-5E4F-ACFC01CA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9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7515D-F137-99F4-4538-3516AFF9E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3C3E0-A710-DE9D-A93A-A91E229C4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3C42-7207-71CF-755F-D055C625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16EF-6FF6-1FF9-3EF5-B8131540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04FE-1A5B-7F29-29BF-79B2CEEF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5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425F-D608-CADD-A333-F5FEF811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FBF7-609C-C2DA-57CC-FCAB6349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11A8-3324-21B2-1C67-E86E3BE6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F489-EC8A-8C27-6965-E759A052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71B3-9C6B-9386-AA36-B6DFE8D9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3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B7A6-8C3D-6F20-0E63-F28FF675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628D-5E1C-5F5B-DE80-8150C782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062E-B86F-976E-8C6F-85BB22A6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E3ED-DD95-1AD7-C15B-6F0CAD3E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A464-2FBC-911B-B821-6A051FAB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4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FC6F-0D98-167F-8FD9-F0C22BCB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D682-2E25-6C21-F74D-7B2BCA6F5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FAD2C-0449-6D7F-6CBF-2F88B2E49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31DEC-4DA3-D2EF-ACD0-A672568F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5C7A-72DA-392C-986D-BEB64AAD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7F918-A3D0-A553-6AFA-9F59C25C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0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D488-1457-4375-922A-24C66482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52612-8C17-6BEB-32A9-9E9E2A65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0F4F-87E9-4918-BD33-ADE5F3794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06814-9E31-5876-4653-B8693F799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5E1E1-97CF-015A-C6D9-C29DEA11F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8C08E-FED6-2EEC-234D-AA4BC3C1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4D1ED-BB77-6362-12D3-4F28F1C2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5473B-FF5D-E0C9-A33D-7D6C17C0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7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630A-D069-B9AC-4B6B-420F0D4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BB97C-48DE-E94F-E468-14B99A3C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9F783-8D54-F38E-35D6-CC488CE7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31628-F720-21E8-3484-7834D723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5EF7A-EA9B-03E6-F826-A2307717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848D5-EA50-FE0B-CE22-FE2DA116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FD0CE-67C1-AA87-CE36-84B4184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9F94-086E-1904-44FA-087D3A99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8383-2701-52F5-BE06-68F726B8E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79216-18C6-0C06-B637-A2F01643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E323E-D42E-754F-8347-860A640E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FEB0-9A82-F841-09EB-1C6D5A1D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4A8E-6A61-CF02-3797-419F3ECA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4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3B7C-70BA-2863-1FB8-9FE9A18A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83314-71BA-61EC-85E4-8E7F48DE7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AAC92-F7C9-EB63-890C-9E00E562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37B6C-42BF-F568-8227-116C0A12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152EE-36F5-8880-38D7-9959694B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9649-41A9-CFE2-2259-41BBD429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5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D6958-0DD0-A37F-C95C-49B52CBB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A8E11-2800-3284-3F7B-2098071C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C2F5-0222-8CEE-581B-E9494DD6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9E09-301F-4A06-8EC9-AC03120758E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334F-6379-9E1A-7FD8-7DE0DD98A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4727-4FB7-54B6-EB82-9014BED93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A953-5616-4D82-B73F-17FF7BAD0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7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atabase-management-system-lossless-decomposition/" TargetMode="External"/><Relationship Id="rId5" Type="http://schemas.openxmlformats.org/officeDocument/2006/relationships/hyperlink" Target="https://www.geeksforgeeks.org/difference-between-natural-join-and-inner-join-in-sql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-between-4nf-and-5n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ossless-join-and-dependency-preserving-decomposition/" TargetMode="External"/><Relationship Id="rId2" Type="http://schemas.openxmlformats.org/officeDocument/2006/relationships/hyperlink" Target="https://www.geeksforgeeks.org/difference-between-4nf-and-5nf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76A3-AAAC-B1FB-7FB2-58C17547D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NORMAL FORM</a:t>
            </a:r>
          </a:p>
        </p:txBody>
      </p:sp>
    </p:spTree>
    <p:extLst>
      <p:ext uri="{BB962C8B-B14F-4D97-AF65-F5344CB8AC3E}">
        <p14:creationId xmlns:p14="http://schemas.microsoft.com/office/powerpoint/2010/main" val="424763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5852C-4120-C5AB-A453-757690FAA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1" y="333854"/>
            <a:ext cx="2547498" cy="29598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CB015-9032-91B8-4761-F6279E0C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54" y="333853"/>
            <a:ext cx="2714426" cy="2959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8CB3F4-9132-4F42-F894-7F16B7088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12" y="333853"/>
            <a:ext cx="3308407" cy="32845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9034B7-F560-4E6E-FB93-6C3436180B22}"/>
              </a:ext>
            </a:extLst>
          </p:cNvPr>
          <p:cNvSpPr txBox="1"/>
          <p:nvPr/>
        </p:nvSpPr>
        <p:spPr>
          <a:xfrm>
            <a:off x="466289" y="3700962"/>
            <a:ext cx="11075677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 Natural Join of R1 and R3 over ‘Company’ and then the </a:t>
            </a:r>
            <a:r>
              <a:rPr lang="en-US" sz="2400" b="0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Natural Join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R13 and R2 over ‘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Agent’and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‘Product’ will be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ACP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Hence, in this example, all the redundancies are eliminated, and the decomposition of ACP is a lossless join decomposition. 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relation is in 5NF as it does not violate the property of </a:t>
            </a:r>
            <a:r>
              <a:rPr lang="en-US" sz="2400" b="0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lossless join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5998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1F5D-7224-4390-A914-B637DA1E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289249"/>
            <a:ext cx="11448662" cy="58877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Fourth Normal Form (4NF)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level of database normalization where there are no non-trivial multivalued dependencies other than a candidate key.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builds on the first three normal forms (1NF, 2NF, and 3NF) and the Boyce-Codd Normal Form (BCNF).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that, in addition to a database meeting the requirements of BCNF, it must not contain more than one multivalued dependency.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7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ED1-7595-262B-DBD2-FD33D3B1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382555"/>
            <a:ext cx="11374016" cy="6186196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Properties </a:t>
            </a:r>
          </a:p>
          <a:p>
            <a:pPr marL="0" indent="0" algn="just" fontAlgn="base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4NF if and only if the following conditions are satisfied: 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5F4E5-B5FD-940E-17F2-51617967C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1434552"/>
            <a:ext cx="6606073" cy="1038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D07E5C-6961-1827-9553-25B0A9527476}"/>
              </a:ext>
            </a:extLst>
          </p:cNvPr>
          <p:cNvSpPr txBox="1"/>
          <p:nvPr/>
        </p:nvSpPr>
        <p:spPr>
          <a:xfrm>
            <a:off x="391884" y="2625022"/>
            <a:ext cx="11374015" cy="392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table with a multivalued dependency violates the normalization standard of the Fourth Normal Form (4NF) because it creates unnecessary redundancies and can contribute to inconsistent data.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bring this up to 4NF, it is necessary to break this information into two tables. 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database table of a class that has two relations R1 contains student ID(SID) and student name (SNAME) and R2 contains course id(CID) and course name (CNAME).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4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A7A4C-1992-76D9-1F46-E2D76D31D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1" y="254025"/>
            <a:ext cx="2015412" cy="2331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BCF88-C214-AE30-4D5B-736E23E2E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8" y="140179"/>
            <a:ext cx="2204811" cy="2331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DAC796-4871-038D-DC98-469C125D4F06}"/>
              </a:ext>
            </a:extLst>
          </p:cNvPr>
          <p:cNvSpPr txBox="1"/>
          <p:nvPr/>
        </p:nvSpPr>
        <p:spPr>
          <a:xfrm>
            <a:off x="408214" y="2706078"/>
            <a:ext cx="11143083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their cross-product is done it resulted in multivalued dependencies.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R1 X R2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0E583E-8FFE-E6C1-A853-D33B69DC3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1" y="3840043"/>
            <a:ext cx="4525346" cy="2933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E7A204-832B-7F19-E4C8-04087EF2D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24" y="4957180"/>
            <a:ext cx="6148873" cy="11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8A79-F316-2017-A835-359578C3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214604"/>
            <a:ext cx="11635274" cy="6148874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Joint Dependency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 decomposition is a further generalization of Multivalued dependencies. 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join of R1 and R2 over C is equal to relation R then we can say that a join dependency (JD) exists, where R1 and R2 are the decomposition R1(A, B, C) and R2(C, D) of a given relations R (A, B, C, D). 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R1 and R2 are a lossless decomposition of R. A JD ⋈ {R1, R2, …, Rn} is said to hold over a relation R if R1, R2, ….., Rn is a lossless-join decomposition. 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*(A, B, C, D), (C, D) will be a JD of R if the join of joins attribute is equal to the relation R.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*(R1, R2, R3) is used to indicate that relation R1, R2, R3 and so on are a JD of R. Let R is a relation schema R1, R2, R3……..Rn be the decomposition of R. r( R ) is said to satisfy join dependency if and only if 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0DC8B60C-2755-38B1-86F1-5B0F5A8CA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84" y="6077728"/>
            <a:ext cx="1713139" cy="56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97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67D7A-FABE-C6F5-0064-2E3148CCF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9" y="314066"/>
            <a:ext cx="309051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B8A2D3-744B-9775-A186-B8EEF277F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78" y="391887"/>
            <a:ext cx="3004457" cy="4111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266115-4D42-5713-63E4-9A7415147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54" y="481441"/>
            <a:ext cx="2827175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13389-F013-F636-D8A9-F9ACF14F9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15" y="742409"/>
            <a:ext cx="5131837" cy="3886537"/>
          </a:xfrm>
        </p:spPr>
      </p:pic>
    </p:spTree>
    <p:extLst>
      <p:ext uri="{BB962C8B-B14F-4D97-AF65-F5344CB8AC3E}">
        <p14:creationId xmlns:p14="http://schemas.microsoft.com/office/powerpoint/2010/main" val="56851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DBDBC-870A-31F7-D5DF-67B22AA4E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3" y="279918"/>
            <a:ext cx="11420669" cy="6307494"/>
          </a:xfrm>
        </p:spPr>
        <p:txBody>
          <a:bodyPr/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Fifth Normal Form / Projected Normal Form (5NF)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 </a:t>
            </a:r>
            <a:r>
              <a:rPr lang="en-US" sz="2400" b="0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Fifth Normal Form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and only if everyone joins dependency in R is implied by the candidate keys of R. 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relation decomposed into two relations must have </a:t>
            </a:r>
            <a:r>
              <a:rPr lang="en-US" sz="2400" b="0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lossless join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Property, which ensures that no spurious or extra tuples are generated when relations are reunited through a natural join.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2C281-C3F2-6960-E742-FBA71738A92C}"/>
              </a:ext>
            </a:extLst>
          </p:cNvPr>
          <p:cNvSpPr txBox="1"/>
          <p:nvPr/>
        </p:nvSpPr>
        <p:spPr>
          <a:xfrm>
            <a:off x="501519" y="3844412"/>
            <a:ext cx="11068439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relation R is in 5NF if and only if it satisfies the following conditions: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60316-6D59-CFE0-ED61-E440C709D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19" y="5196103"/>
            <a:ext cx="8082644" cy="11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2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1F93-D21D-36D9-48D4-E39569CA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307910"/>
            <a:ext cx="11523306" cy="58690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–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Consider the above schema, with a case as “if a company makes a product and an agent is an agent for that company, then he always sells that product for the company”. Under these circumstances, the ACP table is shown as: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5A43E-CFE2-3950-2795-8E7F03C6A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3" y="2296565"/>
            <a:ext cx="3890865" cy="4085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919F8-FC62-1F65-0C3F-50A5E244CFDC}"/>
              </a:ext>
            </a:extLst>
          </p:cNvPr>
          <p:cNvSpPr txBox="1"/>
          <p:nvPr/>
        </p:nvSpPr>
        <p:spPr>
          <a:xfrm>
            <a:off x="4482582" y="2855368"/>
            <a:ext cx="7364185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ACP is again decomposed into 3 relations.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the natural Join of all three relations will be shown as: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7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645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FOURTH NORMAL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FOURTH NORMAL FORM</dc:title>
  <dc:creator>Akash Kadao</dc:creator>
  <cp:lastModifiedBy>Akash Kadao</cp:lastModifiedBy>
  <cp:revision>1</cp:revision>
  <dcterms:created xsi:type="dcterms:W3CDTF">2023-06-29T05:51:36Z</dcterms:created>
  <dcterms:modified xsi:type="dcterms:W3CDTF">2023-06-29T06:25:36Z</dcterms:modified>
</cp:coreProperties>
</file>