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F2B83-8303-FE24-6504-746353CC47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141EE2-6733-D184-4D22-7F7A6865E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27F1E-DD35-B94E-9189-A8E2B4AC1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E062-4E09-4B2E-BB04-42AC1AD17DC2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B7D2F-A1A4-2207-BC59-6897974F4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EAEBC-627D-38A1-19AD-E0C78434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FE97-FF2A-4A71-8FCC-681215125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4542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D4009-6AA7-3A35-7D49-B0C2779E4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B71B1-F6C7-994E-B89E-03B39D74E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CD383-8748-DD66-6BED-EADC1C926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E062-4E09-4B2E-BB04-42AC1AD17DC2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47A02-7D74-D8D2-21B4-219C0CFCB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CA06-5815-1E9B-1D9B-B2861911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FE97-FF2A-4A71-8FCC-681215125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047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7DBFAC-0ACA-9A41-2A23-67A127427E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B21726-534B-DB7B-2CC6-ED6296119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ED3B7-2909-B1C0-F81D-E07CD372C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E062-4E09-4B2E-BB04-42AC1AD17DC2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E084B-D443-4A2F-8D5F-6534A20B6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EB618-C989-A97D-5862-310334057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FE97-FF2A-4A71-8FCC-681215125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275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8473-B0C6-532B-9A3E-83132AFC4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DF7AE-5269-28E3-FEF9-1CD6C5EFA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A4417-C766-3F1E-CB98-7E78C28A9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E062-4E09-4B2E-BB04-42AC1AD17DC2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109B0-7446-A576-A292-86E8EB8BF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8C09E-60D1-BB08-69DC-2BA79631A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FE97-FF2A-4A71-8FCC-681215125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280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5FABF-2E7B-6593-DBA2-301C74506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128A90-8889-C6D5-075E-9D8D94657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24F20-46F7-CF68-E3A1-A1058606E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E062-4E09-4B2E-BB04-42AC1AD17DC2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67E45-D78D-CB8D-57F6-3627204E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786E2-71CC-AD88-D04C-6FEA7363F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FE97-FF2A-4A71-8FCC-681215125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082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FC115-6A69-0A31-4159-98C634C1C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21E4C-6BB5-8D14-A1FC-30BE27566A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AC425D-2211-F8BA-7D2B-BCF782F44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B38347-EAD2-8D5A-59BE-DF0C97187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E062-4E09-4B2E-BB04-42AC1AD17DC2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56B31-5B29-388A-0833-A2150BC5D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0A50E3-9610-0B6E-6065-9B5206530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FE97-FF2A-4A71-8FCC-681215125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18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09398-8E9E-0CD9-7810-DC53D3B75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5B6751-C346-74DD-FBFC-4D83C3FE6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D82FF-08E0-429B-9C58-6CA47C2C5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A114B8-B121-C6EA-7F52-4422651F8C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1611D9-7724-E380-5E76-E207079E22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59BC90-27CF-7DB2-B190-F505DFA49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E062-4E09-4B2E-BB04-42AC1AD17DC2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0AC9AB-4285-D6F9-D9F5-31BCF3D9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72FB63-38EC-07B9-8188-45B2D5F0F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FE97-FF2A-4A71-8FCC-681215125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97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EBADB-D0AB-59E8-1814-854D4F6F6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560E26-48F9-A031-3FDD-9F9D4521A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E062-4E09-4B2E-BB04-42AC1AD17DC2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FFCA3B-2156-F1A8-2C5F-08B662C03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88011-E6C3-731E-0342-64DE67985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FE97-FF2A-4A71-8FCC-681215125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372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68EE13-9784-8339-9343-A78A85E1C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E062-4E09-4B2E-BB04-42AC1AD17DC2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142FAB-B85E-5E9D-7FA9-1040E360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9E6620-978F-3A56-F84E-35AB2891D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FE97-FF2A-4A71-8FCC-681215125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426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C75AF-92D5-0891-3CBE-836BF2A17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EC689-7AA7-3DB9-35A8-C57277027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946B9-5764-2D04-096B-3608CBC47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EF079-AA9C-70C1-E70B-4BB8C8E87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E062-4E09-4B2E-BB04-42AC1AD17DC2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940E2B-BF5D-6AA9-0EDC-720AB4446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5AC04-2C14-49F3-AC8B-46B841B38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FE97-FF2A-4A71-8FCC-681215125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195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8B938-B967-4C8E-739A-591213BEA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0827F6-2538-009A-92E1-7332D6F737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4F0A81-4EEB-5633-EC3D-EB330CC02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85F1F-592F-A34A-FC4E-2881EFA0D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E062-4E09-4B2E-BB04-42AC1AD17DC2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A86674-420C-E3F7-7C1E-15E768B17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B8CF3-8C4F-C4B5-BCB9-4119D18BE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FE97-FF2A-4A71-8FCC-681215125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593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7D914F-B100-3A99-7036-127286504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A2D64-343B-C227-C725-CCB7405E4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B12FF-6746-3461-343A-CF4901B8F6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BE062-4E09-4B2E-BB04-42AC1AD17DC2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FA0E6-C441-EC50-280A-B40EE12731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B3B86-92F8-4394-8F8C-1B543ADC9C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DFE97-FF2A-4A71-8FCC-681215125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149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41D7F-1B96-A586-F8F5-41B697DE8D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5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MVDs AND JDs</a:t>
            </a:r>
          </a:p>
        </p:txBody>
      </p:sp>
    </p:spTree>
    <p:extLst>
      <p:ext uri="{BB962C8B-B14F-4D97-AF65-F5344CB8AC3E}">
        <p14:creationId xmlns:p14="http://schemas.microsoft.com/office/powerpoint/2010/main" val="2127173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8727B-DFBB-3F1A-72F8-FD90B6454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3" y="131860"/>
            <a:ext cx="11073882" cy="399986"/>
          </a:xfrm>
        </p:spPr>
        <p:txBody>
          <a:bodyPr>
            <a:normAutofit fontScale="90000"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MVDs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C8162-5BC2-09BD-4BD7-B73940727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917" y="640636"/>
            <a:ext cx="11383347" cy="534028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MVD or multivalued dependency means that for a single value of attribute ‘a’ multiple values of attribute ‘b’ exist. We write it as,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636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55FEF-1750-593E-58D6-BEFD76704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24A46-5668-65AA-DF93-99FBD9BC3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440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21159-A3A2-8A32-91E5-1A8E4A9EC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386F5-0F69-752A-737E-B81BBB610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561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0E12-FE59-4DF1-6F2D-91D3D0C63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BE52A-3BE8-6252-35E8-D3DB18CFA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622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D309B-817F-4929-E3A6-AD0756172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6DF2F-1AE7-F1A2-BBFD-2B523DD02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9827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D3867-C248-F4BD-7AFD-DEA7BC88D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F5DFB-9DF4-3505-558E-7F2577F0C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923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33</Words>
  <Application>Microsoft Office PowerPoint</Application>
  <PresentationFormat>Widescreen</PresentationFormat>
  <Paragraphs>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MVDs AND JDs</vt:lpstr>
      <vt:lpstr>MVDs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MVDs AND JDs</dc:title>
  <dc:creator>Akash Kadao</dc:creator>
  <cp:lastModifiedBy>Akash Kadao</cp:lastModifiedBy>
  <cp:revision>2</cp:revision>
  <dcterms:created xsi:type="dcterms:W3CDTF">2023-06-28T10:28:27Z</dcterms:created>
  <dcterms:modified xsi:type="dcterms:W3CDTF">2023-07-02T08:55:47Z</dcterms:modified>
</cp:coreProperties>
</file>