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327E-8450-9D84-0668-516EC71C0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F384F0-3F6B-2165-5293-3E49306605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D6501D-A105-DA15-DE4F-D035F1310396}"/>
              </a:ext>
            </a:extLst>
          </p:cNvPr>
          <p:cNvSpPr>
            <a:spLocks noGrp="1"/>
          </p:cNvSpPr>
          <p:nvPr>
            <p:ph type="dt" sz="half" idx="10"/>
          </p:nvPr>
        </p:nvSpPr>
        <p:spPr/>
        <p:txBody>
          <a:bodyPr/>
          <a:lstStyle/>
          <a:p>
            <a:fld id="{AB619685-859E-4E88-8ABE-8A47335CB8F9}" type="datetimeFigureOut">
              <a:rPr lang="en-IN" smtClean="0"/>
              <a:t>27-06-2023</a:t>
            </a:fld>
            <a:endParaRPr lang="en-IN"/>
          </a:p>
        </p:txBody>
      </p:sp>
      <p:sp>
        <p:nvSpPr>
          <p:cNvPr id="5" name="Footer Placeholder 4">
            <a:extLst>
              <a:ext uri="{FF2B5EF4-FFF2-40B4-BE49-F238E27FC236}">
                <a16:creationId xmlns:a16="http://schemas.microsoft.com/office/drawing/2014/main" id="{B15DB5F5-1061-BC16-07C1-2EDE66533F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0F876-3941-F004-BCEA-6588E96F7F3A}"/>
              </a:ext>
            </a:extLst>
          </p:cNvPr>
          <p:cNvSpPr>
            <a:spLocks noGrp="1"/>
          </p:cNvSpPr>
          <p:nvPr>
            <p:ph type="sldNum" sz="quarter" idx="12"/>
          </p:nvPr>
        </p:nvSpPr>
        <p:spPr/>
        <p:txBody>
          <a:bodyPr/>
          <a:lstStyle/>
          <a:p>
            <a:fld id="{6108E4CD-078D-412F-AD5D-3443894231CD}" type="slidenum">
              <a:rPr lang="en-IN" smtClean="0"/>
              <a:t>‹#›</a:t>
            </a:fld>
            <a:endParaRPr lang="en-IN"/>
          </a:p>
        </p:txBody>
      </p:sp>
    </p:spTree>
    <p:extLst>
      <p:ext uri="{BB962C8B-B14F-4D97-AF65-F5344CB8AC3E}">
        <p14:creationId xmlns:p14="http://schemas.microsoft.com/office/powerpoint/2010/main" val="460071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8C9B-C15D-AD42-21B7-28DDA56B9A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3CEC6A-41F6-216A-024E-95F445909B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D6D428-C84F-7D7E-4251-B816D823002C}"/>
              </a:ext>
            </a:extLst>
          </p:cNvPr>
          <p:cNvSpPr>
            <a:spLocks noGrp="1"/>
          </p:cNvSpPr>
          <p:nvPr>
            <p:ph type="dt" sz="half" idx="10"/>
          </p:nvPr>
        </p:nvSpPr>
        <p:spPr/>
        <p:txBody>
          <a:bodyPr/>
          <a:lstStyle/>
          <a:p>
            <a:fld id="{AB619685-859E-4E88-8ABE-8A47335CB8F9}" type="datetimeFigureOut">
              <a:rPr lang="en-IN" smtClean="0"/>
              <a:t>27-06-2023</a:t>
            </a:fld>
            <a:endParaRPr lang="en-IN"/>
          </a:p>
        </p:txBody>
      </p:sp>
      <p:sp>
        <p:nvSpPr>
          <p:cNvPr id="5" name="Footer Placeholder 4">
            <a:extLst>
              <a:ext uri="{FF2B5EF4-FFF2-40B4-BE49-F238E27FC236}">
                <a16:creationId xmlns:a16="http://schemas.microsoft.com/office/drawing/2014/main" id="{2760AC1B-D09A-0DC7-BA38-EE18E2AD5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6DA656-1F2E-1711-4D92-233576AB970E}"/>
              </a:ext>
            </a:extLst>
          </p:cNvPr>
          <p:cNvSpPr>
            <a:spLocks noGrp="1"/>
          </p:cNvSpPr>
          <p:nvPr>
            <p:ph type="sldNum" sz="quarter" idx="12"/>
          </p:nvPr>
        </p:nvSpPr>
        <p:spPr/>
        <p:txBody>
          <a:bodyPr/>
          <a:lstStyle/>
          <a:p>
            <a:fld id="{6108E4CD-078D-412F-AD5D-3443894231CD}" type="slidenum">
              <a:rPr lang="en-IN" smtClean="0"/>
              <a:t>‹#›</a:t>
            </a:fld>
            <a:endParaRPr lang="en-IN"/>
          </a:p>
        </p:txBody>
      </p:sp>
    </p:spTree>
    <p:extLst>
      <p:ext uri="{BB962C8B-B14F-4D97-AF65-F5344CB8AC3E}">
        <p14:creationId xmlns:p14="http://schemas.microsoft.com/office/powerpoint/2010/main" val="1975206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DD0A0D-F02F-F490-DCA1-E4F41A1B0A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B9AEA0-C955-3326-447D-C1DBB80197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CFBB2-D9DF-87B4-04B7-5CC13F7B8D79}"/>
              </a:ext>
            </a:extLst>
          </p:cNvPr>
          <p:cNvSpPr>
            <a:spLocks noGrp="1"/>
          </p:cNvSpPr>
          <p:nvPr>
            <p:ph type="dt" sz="half" idx="10"/>
          </p:nvPr>
        </p:nvSpPr>
        <p:spPr/>
        <p:txBody>
          <a:bodyPr/>
          <a:lstStyle/>
          <a:p>
            <a:fld id="{AB619685-859E-4E88-8ABE-8A47335CB8F9}" type="datetimeFigureOut">
              <a:rPr lang="en-IN" smtClean="0"/>
              <a:t>27-06-2023</a:t>
            </a:fld>
            <a:endParaRPr lang="en-IN"/>
          </a:p>
        </p:txBody>
      </p:sp>
      <p:sp>
        <p:nvSpPr>
          <p:cNvPr id="5" name="Footer Placeholder 4">
            <a:extLst>
              <a:ext uri="{FF2B5EF4-FFF2-40B4-BE49-F238E27FC236}">
                <a16:creationId xmlns:a16="http://schemas.microsoft.com/office/drawing/2014/main" id="{FFEFF26A-4465-7BD9-919F-22C66E09A2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5E0B8F-47B6-CCAA-E866-71618125A6D7}"/>
              </a:ext>
            </a:extLst>
          </p:cNvPr>
          <p:cNvSpPr>
            <a:spLocks noGrp="1"/>
          </p:cNvSpPr>
          <p:nvPr>
            <p:ph type="sldNum" sz="quarter" idx="12"/>
          </p:nvPr>
        </p:nvSpPr>
        <p:spPr/>
        <p:txBody>
          <a:bodyPr/>
          <a:lstStyle/>
          <a:p>
            <a:fld id="{6108E4CD-078D-412F-AD5D-3443894231CD}" type="slidenum">
              <a:rPr lang="en-IN" smtClean="0"/>
              <a:t>‹#›</a:t>
            </a:fld>
            <a:endParaRPr lang="en-IN"/>
          </a:p>
        </p:txBody>
      </p:sp>
    </p:spTree>
    <p:extLst>
      <p:ext uri="{BB962C8B-B14F-4D97-AF65-F5344CB8AC3E}">
        <p14:creationId xmlns:p14="http://schemas.microsoft.com/office/powerpoint/2010/main" val="17916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5809-3ABD-57FB-B470-5E7F9EBA58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E2E7F6-6AC8-CA81-423E-7FEC285887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B6E0E-DC88-3CC4-C2AC-669900744A94}"/>
              </a:ext>
            </a:extLst>
          </p:cNvPr>
          <p:cNvSpPr>
            <a:spLocks noGrp="1"/>
          </p:cNvSpPr>
          <p:nvPr>
            <p:ph type="dt" sz="half" idx="10"/>
          </p:nvPr>
        </p:nvSpPr>
        <p:spPr/>
        <p:txBody>
          <a:bodyPr/>
          <a:lstStyle/>
          <a:p>
            <a:fld id="{AB619685-859E-4E88-8ABE-8A47335CB8F9}" type="datetimeFigureOut">
              <a:rPr lang="en-IN" smtClean="0"/>
              <a:t>27-06-2023</a:t>
            </a:fld>
            <a:endParaRPr lang="en-IN"/>
          </a:p>
        </p:txBody>
      </p:sp>
      <p:sp>
        <p:nvSpPr>
          <p:cNvPr id="5" name="Footer Placeholder 4">
            <a:extLst>
              <a:ext uri="{FF2B5EF4-FFF2-40B4-BE49-F238E27FC236}">
                <a16:creationId xmlns:a16="http://schemas.microsoft.com/office/drawing/2014/main" id="{7749C399-81BB-6284-6773-D9ECBF1801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A6E69C-A1B9-542C-AD4E-988969521B49}"/>
              </a:ext>
            </a:extLst>
          </p:cNvPr>
          <p:cNvSpPr>
            <a:spLocks noGrp="1"/>
          </p:cNvSpPr>
          <p:nvPr>
            <p:ph type="sldNum" sz="quarter" idx="12"/>
          </p:nvPr>
        </p:nvSpPr>
        <p:spPr/>
        <p:txBody>
          <a:bodyPr/>
          <a:lstStyle/>
          <a:p>
            <a:fld id="{6108E4CD-078D-412F-AD5D-3443894231CD}" type="slidenum">
              <a:rPr lang="en-IN" smtClean="0"/>
              <a:t>‹#›</a:t>
            </a:fld>
            <a:endParaRPr lang="en-IN"/>
          </a:p>
        </p:txBody>
      </p:sp>
    </p:spTree>
    <p:extLst>
      <p:ext uri="{BB962C8B-B14F-4D97-AF65-F5344CB8AC3E}">
        <p14:creationId xmlns:p14="http://schemas.microsoft.com/office/powerpoint/2010/main" val="2434466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44228-533B-225B-DF4D-A849177F3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F354B8-DE1E-927C-0E6A-38A4628A47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B5FA85-8255-0EFB-265C-7510B2DD7A6F}"/>
              </a:ext>
            </a:extLst>
          </p:cNvPr>
          <p:cNvSpPr>
            <a:spLocks noGrp="1"/>
          </p:cNvSpPr>
          <p:nvPr>
            <p:ph type="dt" sz="half" idx="10"/>
          </p:nvPr>
        </p:nvSpPr>
        <p:spPr/>
        <p:txBody>
          <a:bodyPr/>
          <a:lstStyle/>
          <a:p>
            <a:fld id="{AB619685-859E-4E88-8ABE-8A47335CB8F9}" type="datetimeFigureOut">
              <a:rPr lang="en-IN" smtClean="0"/>
              <a:t>27-06-2023</a:t>
            </a:fld>
            <a:endParaRPr lang="en-IN"/>
          </a:p>
        </p:txBody>
      </p:sp>
      <p:sp>
        <p:nvSpPr>
          <p:cNvPr id="5" name="Footer Placeholder 4">
            <a:extLst>
              <a:ext uri="{FF2B5EF4-FFF2-40B4-BE49-F238E27FC236}">
                <a16:creationId xmlns:a16="http://schemas.microsoft.com/office/drawing/2014/main" id="{EAB91D2A-2609-0222-1CCA-7D9E037D4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9FD110-47BA-FE63-ED42-D7DF60360EF0}"/>
              </a:ext>
            </a:extLst>
          </p:cNvPr>
          <p:cNvSpPr>
            <a:spLocks noGrp="1"/>
          </p:cNvSpPr>
          <p:nvPr>
            <p:ph type="sldNum" sz="quarter" idx="12"/>
          </p:nvPr>
        </p:nvSpPr>
        <p:spPr/>
        <p:txBody>
          <a:bodyPr/>
          <a:lstStyle/>
          <a:p>
            <a:fld id="{6108E4CD-078D-412F-AD5D-3443894231CD}" type="slidenum">
              <a:rPr lang="en-IN" smtClean="0"/>
              <a:t>‹#›</a:t>
            </a:fld>
            <a:endParaRPr lang="en-IN"/>
          </a:p>
        </p:txBody>
      </p:sp>
    </p:spTree>
    <p:extLst>
      <p:ext uri="{BB962C8B-B14F-4D97-AF65-F5344CB8AC3E}">
        <p14:creationId xmlns:p14="http://schemas.microsoft.com/office/powerpoint/2010/main" val="3918933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AC64-3BE8-8B89-D219-5347B074D1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FE3A81-2E95-75F0-CE52-A65F13E72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7472C7-A6CE-D7AC-BC90-05737D3FF6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2BBDD-77AA-6DFE-9AF8-1FAFE3BD66EF}"/>
              </a:ext>
            </a:extLst>
          </p:cNvPr>
          <p:cNvSpPr>
            <a:spLocks noGrp="1"/>
          </p:cNvSpPr>
          <p:nvPr>
            <p:ph type="dt" sz="half" idx="10"/>
          </p:nvPr>
        </p:nvSpPr>
        <p:spPr/>
        <p:txBody>
          <a:bodyPr/>
          <a:lstStyle/>
          <a:p>
            <a:fld id="{AB619685-859E-4E88-8ABE-8A47335CB8F9}" type="datetimeFigureOut">
              <a:rPr lang="en-IN" smtClean="0"/>
              <a:t>27-06-2023</a:t>
            </a:fld>
            <a:endParaRPr lang="en-IN"/>
          </a:p>
        </p:txBody>
      </p:sp>
      <p:sp>
        <p:nvSpPr>
          <p:cNvPr id="6" name="Footer Placeholder 5">
            <a:extLst>
              <a:ext uri="{FF2B5EF4-FFF2-40B4-BE49-F238E27FC236}">
                <a16:creationId xmlns:a16="http://schemas.microsoft.com/office/drawing/2014/main" id="{930C6879-0313-CB26-8B55-E46C2E7BCB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FA69E4-D0C3-ADDE-B951-C2E8D09AC63C}"/>
              </a:ext>
            </a:extLst>
          </p:cNvPr>
          <p:cNvSpPr>
            <a:spLocks noGrp="1"/>
          </p:cNvSpPr>
          <p:nvPr>
            <p:ph type="sldNum" sz="quarter" idx="12"/>
          </p:nvPr>
        </p:nvSpPr>
        <p:spPr/>
        <p:txBody>
          <a:bodyPr/>
          <a:lstStyle/>
          <a:p>
            <a:fld id="{6108E4CD-078D-412F-AD5D-3443894231CD}" type="slidenum">
              <a:rPr lang="en-IN" smtClean="0"/>
              <a:t>‹#›</a:t>
            </a:fld>
            <a:endParaRPr lang="en-IN"/>
          </a:p>
        </p:txBody>
      </p:sp>
    </p:spTree>
    <p:extLst>
      <p:ext uri="{BB962C8B-B14F-4D97-AF65-F5344CB8AC3E}">
        <p14:creationId xmlns:p14="http://schemas.microsoft.com/office/powerpoint/2010/main" val="3579169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F94E-EFFA-74AD-ECC7-2D8041B2A3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E77204-D0D6-D87D-B91E-CEA027F6CD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9C23C0-9733-2F2E-E232-8EC8F2A66F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971629-8361-1F75-B213-A2D62BE97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4A44CD-E385-AFA3-B05A-0D1F1EC057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48830B-7BC1-2A22-6939-57030C2A3653}"/>
              </a:ext>
            </a:extLst>
          </p:cNvPr>
          <p:cNvSpPr>
            <a:spLocks noGrp="1"/>
          </p:cNvSpPr>
          <p:nvPr>
            <p:ph type="dt" sz="half" idx="10"/>
          </p:nvPr>
        </p:nvSpPr>
        <p:spPr/>
        <p:txBody>
          <a:bodyPr/>
          <a:lstStyle/>
          <a:p>
            <a:fld id="{AB619685-859E-4E88-8ABE-8A47335CB8F9}" type="datetimeFigureOut">
              <a:rPr lang="en-IN" smtClean="0"/>
              <a:t>27-06-2023</a:t>
            </a:fld>
            <a:endParaRPr lang="en-IN"/>
          </a:p>
        </p:txBody>
      </p:sp>
      <p:sp>
        <p:nvSpPr>
          <p:cNvPr id="8" name="Footer Placeholder 7">
            <a:extLst>
              <a:ext uri="{FF2B5EF4-FFF2-40B4-BE49-F238E27FC236}">
                <a16:creationId xmlns:a16="http://schemas.microsoft.com/office/drawing/2014/main" id="{F9783FBA-7231-AAA6-1E04-897CB09587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3194D3-99C9-ED7E-B108-E3A9A4BEC11E}"/>
              </a:ext>
            </a:extLst>
          </p:cNvPr>
          <p:cNvSpPr>
            <a:spLocks noGrp="1"/>
          </p:cNvSpPr>
          <p:nvPr>
            <p:ph type="sldNum" sz="quarter" idx="12"/>
          </p:nvPr>
        </p:nvSpPr>
        <p:spPr/>
        <p:txBody>
          <a:bodyPr/>
          <a:lstStyle/>
          <a:p>
            <a:fld id="{6108E4CD-078D-412F-AD5D-3443894231CD}" type="slidenum">
              <a:rPr lang="en-IN" smtClean="0"/>
              <a:t>‹#›</a:t>
            </a:fld>
            <a:endParaRPr lang="en-IN"/>
          </a:p>
        </p:txBody>
      </p:sp>
    </p:spTree>
    <p:extLst>
      <p:ext uri="{BB962C8B-B14F-4D97-AF65-F5344CB8AC3E}">
        <p14:creationId xmlns:p14="http://schemas.microsoft.com/office/powerpoint/2010/main" val="1012214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111C-2ED0-21A6-E698-70DD59ADAA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E9ACC8-26ED-2ABA-87C1-DA72C6B227E8}"/>
              </a:ext>
            </a:extLst>
          </p:cNvPr>
          <p:cNvSpPr>
            <a:spLocks noGrp="1"/>
          </p:cNvSpPr>
          <p:nvPr>
            <p:ph type="dt" sz="half" idx="10"/>
          </p:nvPr>
        </p:nvSpPr>
        <p:spPr/>
        <p:txBody>
          <a:bodyPr/>
          <a:lstStyle/>
          <a:p>
            <a:fld id="{AB619685-859E-4E88-8ABE-8A47335CB8F9}" type="datetimeFigureOut">
              <a:rPr lang="en-IN" smtClean="0"/>
              <a:t>27-06-2023</a:t>
            </a:fld>
            <a:endParaRPr lang="en-IN"/>
          </a:p>
        </p:txBody>
      </p:sp>
      <p:sp>
        <p:nvSpPr>
          <p:cNvPr id="4" name="Footer Placeholder 3">
            <a:extLst>
              <a:ext uri="{FF2B5EF4-FFF2-40B4-BE49-F238E27FC236}">
                <a16:creationId xmlns:a16="http://schemas.microsoft.com/office/drawing/2014/main" id="{34FDAC17-BBE8-B0D7-5AF6-40BF883DE2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BE194D-B72B-E3CF-CA03-243903607670}"/>
              </a:ext>
            </a:extLst>
          </p:cNvPr>
          <p:cNvSpPr>
            <a:spLocks noGrp="1"/>
          </p:cNvSpPr>
          <p:nvPr>
            <p:ph type="sldNum" sz="quarter" idx="12"/>
          </p:nvPr>
        </p:nvSpPr>
        <p:spPr/>
        <p:txBody>
          <a:bodyPr/>
          <a:lstStyle/>
          <a:p>
            <a:fld id="{6108E4CD-078D-412F-AD5D-3443894231CD}" type="slidenum">
              <a:rPr lang="en-IN" smtClean="0"/>
              <a:t>‹#›</a:t>
            </a:fld>
            <a:endParaRPr lang="en-IN"/>
          </a:p>
        </p:txBody>
      </p:sp>
    </p:spTree>
    <p:extLst>
      <p:ext uri="{BB962C8B-B14F-4D97-AF65-F5344CB8AC3E}">
        <p14:creationId xmlns:p14="http://schemas.microsoft.com/office/powerpoint/2010/main" val="426113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EDF54-DE42-E90D-FE2F-CD4943B1765A}"/>
              </a:ext>
            </a:extLst>
          </p:cNvPr>
          <p:cNvSpPr>
            <a:spLocks noGrp="1"/>
          </p:cNvSpPr>
          <p:nvPr>
            <p:ph type="dt" sz="half" idx="10"/>
          </p:nvPr>
        </p:nvSpPr>
        <p:spPr/>
        <p:txBody>
          <a:bodyPr/>
          <a:lstStyle/>
          <a:p>
            <a:fld id="{AB619685-859E-4E88-8ABE-8A47335CB8F9}" type="datetimeFigureOut">
              <a:rPr lang="en-IN" smtClean="0"/>
              <a:t>27-06-2023</a:t>
            </a:fld>
            <a:endParaRPr lang="en-IN"/>
          </a:p>
        </p:txBody>
      </p:sp>
      <p:sp>
        <p:nvSpPr>
          <p:cNvPr id="3" name="Footer Placeholder 2">
            <a:extLst>
              <a:ext uri="{FF2B5EF4-FFF2-40B4-BE49-F238E27FC236}">
                <a16:creationId xmlns:a16="http://schemas.microsoft.com/office/drawing/2014/main" id="{4EF65DD1-C3B7-E73E-61C9-3FE16850ED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89B0D4-9234-F69E-2EDE-69A65F1E989E}"/>
              </a:ext>
            </a:extLst>
          </p:cNvPr>
          <p:cNvSpPr>
            <a:spLocks noGrp="1"/>
          </p:cNvSpPr>
          <p:nvPr>
            <p:ph type="sldNum" sz="quarter" idx="12"/>
          </p:nvPr>
        </p:nvSpPr>
        <p:spPr/>
        <p:txBody>
          <a:bodyPr/>
          <a:lstStyle/>
          <a:p>
            <a:fld id="{6108E4CD-078D-412F-AD5D-3443894231CD}" type="slidenum">
              <a:rPr lang="en-IN" smtClean="0"/>
              <a:t>‹#›</a:t>
            </a:fld>
            <a:endParaRPr lang="en-IN"/>
          </a:p>
        </p:txBody>
      </p:sp>
    </p:spTree>
    <p:extLst>
      <p:ext uri="{BB962C8B-B14F-4D97-AF65-F5344CB8AC3E}">
        <p14:creationId xmlns:p14="http://schemas.microsoft.com/office/powerpoint/2010/main" val="3040189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0868-2C24-72D4-5ABE-46C7546E9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C37CFC-6F83-302D-911D-870F065FE3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D5FDC4-94E2-75BB-0975-79B588175E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87B07-D788-73A7-C974-EC1EC2669B90}"/>
              </a:ext>
            </a:extLst>
          </p:cNvPr>
          <p:cNvSpPr>
            <a:spLocks noGrp="1"/>
          </p:cNvSpPr>
          <p:nvPr>
            <p:ph type="dt" sz="half" idx="10"/>
          </p:nvPr>
        </p:nvSpPr>
        <p:spPr/>
        <p:txBody>
          <a:bodyPr/>
          <a:lstStyle/>
          <a:p>
            <a:fld id="{AB619685-859E-4E88-8ABE-8A47335CB8F9}" type="datetimeFigureOut">
              <a:rPr lang="en-IN" smtClean="0"/>
              <a:t>27-06-2023</a:t>
            </a:fld>
            <a:endParaRPr lang="en-IN"/>
          </a:p>
        </p:txBody>
      </p:sp>
      <p:sp>
        <p:nvSpPr>
          <p:cNvPr id="6" name="Footer Placeholder 5">
            <a:extLst>
              <a:ext uri="{FF2B5EF4-FFF2-40B4-BE49-F238E27FC236}">
                <a16:creationId xmlns:a16="http://schemas.microsoft.com/office/drawing/2014/main" id="{E0CEAF93-BE18-66C9-1A82-0D822D7618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B5F2C9-D524-890E-7C99-D6BB9B7C4DFF}"/>
              </a:ext>
            </a:extLst>
          </p:cNvPr>
          <p:cNvSpPr>
            <a:spLocks noGrp="1"/>
          </p:cNvSpPr>
          <p:nvPr>
            <p:ph type="sldNum" sz="quarter" idx="12"/>
          </p:nvPr>
        </p:nvSpPr>
        <p:spPr/>
        <p:txBody>
          <a:bodyPr/>
          <a:lstStyle/>
          <a:p>
            <a:fld id="{6108E4CD-078D-412F-AD5D-3443894231CD}" type="slidenum">
              <a:rPr lang="en-IN" smtClean="0"/>
              <a:t>‹#›</a:t>
            </a:fld>
            <a:endParaRPr lang="en-IN"/>
          </a:p>
        </p:txBody>
      </p:sp>
    </p:spTree>
    <p:extLst>
      <p:ext uri="{BB962C8B-B14F-4D97-AF65-F5344CB8AC3E}">
        <p14:creationId xmlns:p14="http://schemas.microsoft.com/office/powerpoint/2010/main" val="237775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B04DF-7F49-0DEA-7A31-C084691C44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5161E4-57E6-E33C-0205-89AE385BF7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CB2E4A-559E-0214-4AC2-F847F12D8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D93356-35E0-4609-7B87-4F42C3D65380}"/>
              </a:ext>
            </a:extLst>
          </p:cNvPr>
          <p:cNvSpPr>
            <a:spLocks noGrp="1"/>
          </p:cNvSpPr>
          <p:nvPr>
            <p:ph type="dt" sz="half" idx="10"/>
          </p:nvPr>
        </p:nvSpPr>
        <p:spPr/>
        <p:txBody>
          <a:bodyPr/>
          <a:lstStyle/>
          <a:p>
            <a:fld id="{AB619685-859E-4E88-8ABE-8A47335CB8F9}" type="datetimeFigureOut">
              <a:rPr lang="en-IN" smtClean="0"/>
              <a:t>27-06-2023</a:t>
            </a:fld>
            <a:endParaRPr lang="en-IN"/>
          </a:p>
        </p:txBody>
      </p:sp>
      <p:sp>
        <p:nvSpPr>
          <p:cNvPr id="6" name="Footer Placeholder 5">
            <a:extLst>
              <a:ext uri="{FF2B5EF4-FFF2-40B4-BE49-F238E27FC236}">
                <a16:creationId xmlns:a16="http://schemas.microsoft.com/office/drawing/2014/main" id="{0BD9D4CC-4DEB-E762-F5A8-64531468D9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6AC304-D585-F080-D572-E948DA9DAABC}"/>
              </a:ext>
            </a:extLst>
          </p:cNvPr>
          <p:cNvSpPr>
            <a:spLocks noGrp="1"/>
          </p:cNvSpPr>
          <p:nvPr>
            <p:ph type="sldNum" sz="quarter" idx="12"/>
          </p:nvPr>
        </p:nvSpPr>
        <p:spPr/>
        <p:txBody>
          <a:bodyPr/>
          <a:lstStyle/>
          <a:p>
            <a:fld id="{6108E4CD-078D-412F-AD5D-3443894231CD}" type="slidenum">
              <a:rPr lang="en-IN" smtClean="0"/>
              <a:t>‹#›</a:t>
            </a:fld>
            <a:endParaRPr lang="en-IN"/>
          </a:p>
        </p:txBody>
      </p:sp>
    </p:spTree>
    <p:extLst>
      <p:ext uri="{BB962C8B-B14F-4D97-AF65-F5344CB8AC3E}">
        <p14:creationId xmlns:p14="http://schemas.microsoft.com/office/powerpoint/2010/main" val="257793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D4F8FB-9EB9-E8B4-1643-AB132F419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3B709C-F04E-A55B-DA3C-DE065E3624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D94D25-1A20-5EC5-F1F5-C4C59683B1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19685-859E-4E88-8ABE-8A47335CB8F9}" type="datetimeFigureOut">
              <a:rPr lang="en-IN" smtClean="0"/>
              <a:t>27-06-2023</a:t>
            </a:fld>
            <a:endParaRPr lang="en-IN"/>
          </a:p>
        </p:txBody>
      </p:sp>
      <p:sp>
        <p:nvSpPr>
          <p:cNvPr id="5" name="Footer Placeholder 4">
            <a:extLst>
              <a:ext uri="{FF2B5EF4-FFF2-40B4-BE49-F238E27FC236}">
                <a16:creationId xmlns:a16="http://schemas.microsoft.com/office/drawing/2014/main" id="{13221B4F-70A7-350F-72DD-37DC62835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871B17-CDF1-5977-5F27-8F3E6CDEB0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8E4CD-078D-412F-AD5D-3443894231CD}" type="slidenum">
              <a:rPr lang="en-IN" smtClean="0"/>
              <a:t>‹#›</a:t>
            </a:fld>
            <a:endParaRPr lang="en-IN"/>
          </a:p>
        </p:txBody>
      </p:sp>
    </p:spTree>
    <p:extLst>
      <p:ext uri="{BB962C8B-B14F-4D97-AF65-F5344CB8AC3E}">
        <p14:creationId xmlns:p14="http://schemas.microsoft.com/office/powerpoint/2010/main" val="39121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guru99.com/relational-data-model-dbm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A7D06-7C21-CCA9-EAED-A94A8761F41C}"/>
              </a:ext>
            </a:extLst>
          </p:cNvPr>
          <p:cNvSpPr>
            <a:spLocks noGrp="1"/>
          </p:cNvSpPr>
          <p:nvPr>
            <p:ph type="ctrTitle"/>
          </p:nvPr>
        </p:nvSpPr>
        <p:spPr>
          <a:xfrm>
            <a:off x="1524000" y="1803498"/>
            <a:ext cx="9144000" cy="2387600"/>
          </a:xfrm>
        </p:spPr>
        <p:txBody>
          <a:bodyPr>
            <a:normAutofit fontScale="90000"/>
          </a:bodyPr>
          <a:lstStyle/>
          <a:p>
            <a:pPr>
              <a:lnSpc>
                <a:spcPct val="150000"/>
              </a:lnSpc>
            </a:pPr>
            <a:r>
              <a:rPr lang="en-IN" b="1" dirty="0">
                <a:latin typeface="Times New Roman" panose="02020603050405020304" pitchFamily="18" charset="0"/>
                <a:cs typeface="Times New Roman" panose="02020603050405020304" pitchFamily="18" charset="0"/>
              </a:rPr>
              <a:t>Normalization for Relational Database</a:t>
            </a:r>
          </a:p>
        </p:txBody>
      </p:sp>
    </p:spTree>
    <p:extLst>
      <p:ext uri="{BB962C8B-B14F-4D97-AF65-F5344CB8AC3E}">
        <p14:creationId xmlns:p14="http://schemas.microsoft.com/office/powerpoint/2010/main" val="1904196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972E-F9BF-4F57-8A2F-C715B4E60D72}"/>
              </a:ext>
            </a:extLst>
          </p:cNvPr>
          <p:cNvSpPr>
            <a:spLocks noGrp="1"/>
          </p:cNvSpPr>
          <p:nvPr>
            <p:ph type="title"/>
          </p:nvPr>
        </p:nvSpPr>
        <p:spPr>
          <a:xfrm>
            <a:off x="175726" y="122529"/>
            <a:ext cx="11496870" cy="483961"/>
          </a:xfrm>
        </p:spPr>
        <p:txBody>
          <a:bodyPr>
            <a:normAutofit fontScale="90000"/>
          </a:bodyPr>
          <a:lstStyle/>
          <a:p>
            <a:r>
              <a:rPr lang="en-IN" b="1" dirty="0">
                <a:latin typeface="Times New Roman" panose="02020603050405020304" pitchFamily="18" charset="0"/>
                <a:cs typeface="Times New Roman" panose="02020603050405020304" pitchFamily="18" charset="0"/>
              </a:rPr>
              <a:t>Normalization</a:t>
            </a:r>
          </a:p>
        </p:txBody>
      </p:sp>
      <p:sp>
        <p:nvSpPr>
          <p:cNvPr id="3" name="Content Placeholder 2">
            <a:extLst>
              <a:ext uri="{FF2B5EF4-FFF2-40B4-BE49-F238E27FC236}">
                <a16:creationId xmlns:a16="http://schemas.microsoft.com/office/drawing/2014/main" id="{DBF6904C-D755-FCFA-7066-35F172C2ACD2}"/>
              </a:ext>
            </a:extLst>
          </p:cNvPr>
          <p:cNvSpPr>
            <a:spLocks noGrp="1"/>
          </p:cNvSpPr>
          <p:nvPr>
            <p:ph idx="1"/>
          </p:nvPr>
        </p:nvSpPr>
        <p:spPr>
          <a:xfrm>
            <a:off x="241040" y="743273"/>
            <a:ext cx="11496870" cy="5788155"/>
          </a:xfrm>
        </p:spPr>
        <p:txBody>
          <a:bodyPr>
            <a:normAutofit lnSpcReduction="10000"/>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Normalization</a:t>
            </a:r>
            <a:r>
              <a:rPr lang="en-US" sz="2400" b="0" i="0" dirty="0">
                <a:effectLst/>
                <a:latin typeface="Times New Roman" panose="02020603050405020304" pitchFamily="18" charset="0"/>
                <a:cs typeface="Times New Roman" panose="02020603050405020304" pitchFamily="18" charset="0"/>
              </a:rPr>
              <a:t> is a database design technique that reduces data redundancy and eliminates undesirable characteristics like Insertion, Update and Deletion Anomalies.</a:t>
            </a:r>
          </a:p>
          <a:p>
            <a:pPr algn="just">
              <a:lnSpc>
                <a:spcPct val="150000"/>
              </a:lnSpc>
            </a:pPr>
            <a:r>
              <a:rPr lang="en-US" sz="2400" b="0" i="0" dirty="0">
                <a:effectLst/>
                <a:latin typeface="Times New Roman" panose="02020603050405020304" pitchFamily="18" charset="0"/>
                <a:cs typeface="Times New Roman" panose="02020603050405020304" pitchFamily="18" charset="0"/>
              </a:rPr>
              <a:t>Normalization rules divides larger tables into smaller tables and links them using relationships.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purpose of Normalization in SQL is to eliminate redundant (repetitive) data and ensure data is stored logically.</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inventor of the </a:t>
            </a:r>
            <a:r>
              <a:rPr lang="en-US" sz="2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relational model</a:t>
            </a:r>
            <a:r>
              <a:rPr lang="en-US" sz="2400" b="0" i="0" dirty="0">
                <a:effectLst/>
                <a:latin typeface="Times New Roman" panose="02020603050405020304" pitchFamily="18" charset="0"/>
                <a:cs typeface="Times New Roman" panose="02020603050405020304" pitchFamily="18" charset="0"/>
              </a:rPr>
              <a:t> Edgar Codd proposed the theory of normalization of data with the introduction of the First Normal Form, and he continued to extend theory with Second and Third Normal Form. Later he joined Raymond F. Boyce to develop the theory of Boyce-Codd Normal Form.</a:t>
            </a:r>
          </a:p>
        </p:txBody>
      </p:sp>
    </p:spTree>
    <p:extLst>
      <p:ext uri="{BB962C8B-B14F-4D97-AF65-F5344CB8AC3E}">
        <p14:creationId xmlns:p14="http://schemas.microsoft.com/office/powerpoint/2010/main" val="2757321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BB451-D634-F625-7852-FC2F2B641458}"/>
              </a:ext>
            </a:extLst>
          </p:cNvPr>
          <p:cNvSpPr>
            <a:spLocks noGrp="1"/>
          </p:cNvSpPr>
          <p:nvPr>
            <p:ph idx="1"/>
          </p:nvPr>
        </p:nvSpPr>
        <p:spPr>
          <a:xfrm>
            <a:off x="315686" y="202098"/>
            <a:ext cx="10515600" cy="6077403"/>
          </a:xfrm>
        </p:spPr>
        <p:txBody>
          <a:bodyPr>
            <a:normAutofit/>
          </a:bodyPr>
          <a:lstStyle/>
          <a:p>
            <a:pPr marL="0" indent="0" algn="just">
              <a:lnSpc>
                <a:spcPct val="150000"/>
              </a:lnSpc>
              <a:buNone/>
            </a:pPr>
            <a:r>
              <a:rPr lang="en-IN" sz="2400" b="1" i="0" dirty="0">
                <a:effectLst/>
                <a:latin typeface="Times New Roman" panose="02020603050405020304" pitchFamily="18" charset="0"/>
                <a:cs typeface="Times New Roman" panose="02020603050405020304" pitchFamily="18" charset="0"/>
              </a:rPr>
              <a:t>Database Normal Forms</a:t>
            </a:r>
          </a:p>
          <a:p>
            <a:pPr marL="0" indent="0" algn="just">
              <a:lnSpc>
                <a:spcPct val="150000"/>
              </a:lnSpc>
              <a:buNone/>
            </a:pPr>
            <a:r>
              <a:rPr lang="en-IN" sz="2400" b="0" i="0" dirty="0">
                <a:effectLst/>
                <a:latin typeface="Times New Roman" panose="02020603050405020304" pitchFamily="18" charset="0"/>
                <a:cs typeface="Times New Roman" panose="02020603050405020304" pitchFamily="18" charset="0"/>
              </a:rPr>
              <a:t>Here is a list of Normal Forms in SQL:</a:t>
            </a:r>
          </a:p>
          <a:p>
            <a:pPr algn="just">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1NF (First Normal Form)</a:t>
            </a:r>
          </a:p>
          <a:p>
            <a:pPr algn="just">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2NF (Second Normal Form)</a:t>
            </a:r>
          </a:p>
          <a:p>
            <a:pPr algn="just">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3NF (Third Normal Form)</a:t>
            </a:r>
          </a:p>
          <a:p>
            <a:pPr algn="just">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BCNF (Boyce-Codd Normal Form)</a:t>
            </a:r>
          </a:p>
          <a:p>
            <a:pPr algn="just">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4NF (Fourth Normal Form)</a:t>
            </a:r>
          </a:p>
          <a:p>
            <a:pPr algn="just">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5NF (Fifth Normal Form)</a:t>
            </a:r>
          </a:p>
          <a:p>
            <a:pPr algn="just">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6NF (Sixth Normal Form)</a:t>
            </a:r>
          </a:p>
          <a:p>
            <a:pPr marL="0" indent="0">
              <a:buNone/>
            </a:pPr>
            <a:endParaRPr lang="en-IN" dirty="0"/>
          </a:p>
        </p:txBody>
      </p:sp>
    </p:spTree>
    <p:extLst>
      <p:ext uri="{BB962C8B-B14F-4D97-AF65-F5344CB8AC3E}">
        <p14:creationId xmlns:p14="http://schemas.microsoft.com/office/powerpoint/2010/main" val="2678256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91CCA9-8022-9DD6-5CD7-A0C9B6AE10B1}"/>
              </a:ext>
            </a:extLst>
          </p:cNvPr>
          <p:cNvSpPr>
            <a:spLocks noGrp="1"/>
          </p:cNvSpPr>
          <p:nvPr>
            <p:ph idx="1"/>
          </p:nvPr>
        </p:nvSpPr>
        <p:spPr>
          <a:xfrm>
            <a:off x="503853" y="251927"/>
            <a:ext cx="10849947" cy="5925036"/>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Database Normalization With Examples</a:t>
            </a:r>
          </a:p>
          <a:p>
            <a:pPr algn="just">
              <a:lnSpc>
                <a:spcPct val="150000"/>
              </a:lnSpc>
            </a:pPr>
            <a:r>
              <a:rPr lang="en-US" sz="2400" b="0" i="0" dirty="0">
                <a:effectLst/>
                <a:latin typeface="Times New Roman" panose="02020603050405020304" pitchFamily="18" charset="0"/>
                <a:cs typeface="Times New Roman" panose="02020603050405020304" pitchFamily="18" charset="0"/>
              </a:rPr>
              <a:t>Database </a:t>
            </a:r>
            <a:r>
              <a:rPr lang="en-US" sz="2400" b="1" i="0" dirty="0">
                <a:effectLst/>
                <a:latin typeface="Times New Roman" panose="02020603050405020304" pitchFamily="18" charset="0"/>
                <a:cs typeface="Times New Roman" panose="02020603050405020304" pitchFamily="18" charset="0"/>
              </a:rPr>
              <a:t>Normalization Example</a:t>
            </a:r>
            <a:r>
              <a:rPr lang="en-US" sz="2400" b="0" i="0" dirty="0">
                <a:effectLst/>
                <a:latin typeface="Times New Roman" panose="02020603050405020304" pitchFamily="18" charset="0"/>
                <a:cs typeface="Times New Roman" panose="02020603050405020304" pitchFamily="18" charset="0"/>
              </a:rPr>
              <a:t> can be easily understood with the help of a case study. Assume, a video library maintains a database of movies rented out. </a:t>
            </a:r>
          </a:p>
          <a:p>
            <a:pPr algn="just">
              <a:lnSpc>
                <a:spcPct val="150000"/>
              </a:lnSpc>
            </a:pPr>
            <a:r>
              <a:rPr lang="en-US" sz="2400" b="0" i="0" dirty="0">
                <a:effectLst/>
                <a:latin typeface="Times New Roman" panose="02020603050405020304" pitchFamily="18" charset="0"/>
                <a:cs typeface="Times New Roman" panose="02020603050405020304" pitchFamily="18" charset="0"/>
              </a:rPr>
              <a:t>Without any normalization in database, all information is stored in one table as shown below. </a:t>
            </a:r>
          </a:p>
          <a:p>
            <a:pPr algn="just">
              <a:lnSpc>
                <a:spcPct val="150000"/>
              </a:lnSpc>
            </a:pPr>
            <a:r>
              <a:rPr lang="en-US" sz="2400" b="0" i="0" dirty="0">
                <a:effectLst/>
                <a:latin typeface="Times New Roman" panose="02020603050405020304" pitchFamily="18" charset="0"/>
                <a:cs typeface="Times New Roman" panose="02020603050405020304" pitchFamily="18" charset="0"/>
              </a:rPr>
              <a:t>Let’s understand Normalization database with normalization example with solution:</a:t>
            </a:r>
          </a:p>
          <a:p>
            <a:pPr marL="0" indent="0">
              <a:buNone/>
            </a:pPr>
            <a:endParaRPr lang="en-IN" dirty="0"/>
          </a:p>
        </p:txBody>
      </p:sp>
    </p:spTree>
    <p:extLst>
      <p:ext uri="{BB962C8B-B14F-4D97-AF65-F5344CB8AC3E}">
        <p14:creationId xmlns:p14="http://schemas.microsoft.com/office/powerpoint/2010/main" val="128677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base Normalization With Example">
            <a:extLst>
              <a:ext uri="{FF2B5EF4-FFF2-40B4-BE49-F238E27FC236}">
                <a16:creationId xmlns:a16="http://schemas.microsoft.com/office/drawing/2014/main" id="{65B84EA4-298B-7E29-D26E-ADF893B1B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428" y="281278"/>
            <a:ext cx="8677275" cy="3898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028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029F8-B75E-22A5-DAA3-C3949CEF70BD}"/>
              </a:ext>
            </a:extLst>
          </p:cNvPr>
          <p:cNvSpPr>
            <a:spLocks noGrp="1"/>
          </p:cNvSpPr>
          <p:nvPr>
            <p:ph idx="1"/>
          </p:nvPr>
        </p:nvSpPr>
        <p:spPr>
          <a:xfrm>
            <a:off x="326571" y="345233"/>
            <a:ext cx="11027229" cy="5831730"/>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1NF (First Normal Form) Rules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Each table cell should contain a single value.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Each record needs to be unique.</a:t>
            </a:r>
          </a:p>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a:effectLst/>
                <a:latin typeface="Times New Roman" panose="02020603050405020304" pitchFamily="18" charset="0"/>
                <a:cs typeface="Times New Roman" panose="02020603050405020304" pitchFamily="18" charset="0"/>
              </a:rPr>
              <a:t>The above table in 1NF- </a:t>
            </a:r>
            <a:r>
              <a:rPr kumimoji="0" lang="en-US" altLang="en-US" sz="2400" b="1" i="0" u="none" strike="noStrike" cap="none" normalizeH="0" baseline="0" dirty="0">
                <a:ln>
                  <a:noFill/>
                </a:ln>
                <a:solidFill>
                  <a:srgbClr val="222222"/>
                </a:solidFill>
                <a:effectLst/>
                <a:latin typeface="Source Sans Pro" panose="020B0503030403020204" pitchFamily="34" charset="0"/>
              </a:rPr>
              <a:t>1NF Example</a:t>
            </a:r>
          </a:p>
          <a:p>
            <a:pPr marL="0" indent="0">
              <a:buNone/>
            </a:pPr>
            <a:endParaRPr lang="en-IN" dirty="0"/>
          </a:p>
        </p:txBody>
      </p:sp>
      <p:pic>
        <p:nvPicPr>
          <p:cNvPr id="2051" name="Picture 3" descr="Example of 1NF in DBMS">
            <a:extLst>
              <a:ext uri="{FF2B5EF4-FFF2-40B4-BE49-F238E27FC236}">
                <a16:creationId xmlns:a16="http://schemas.microsoft.com/office/drawing/2014/main" id="{7776EB4F-5D2E-42DD-9D5F-0E2FB6411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1" y="2647365"/>
            <a:ext cx="9199984" cy="3949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05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A390-F8A1-C592-CCC6-11C377B5F7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83A661-D32B-A3A2-CAEA-88A952A4D0F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1119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E3BD-260B-F7FB-0D6E-1726C746E3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919F73-E4DB-1B58-75D0-5E9A6E1B578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0961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259</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Source Sans Pro</vt:lpstr>
      <vt:lpstr>Times New Roman</vt:lpstr>
      <vt:lpstr>Office Theme</vt:lpstr>
      <vt:lpstr>Normalization for Relational Database</vt:lpstr>
      <vt:lpstr>Normalization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 for Relational Database</dc:title>
  <dc:creator>Akash Kadao</dc:creator>
  <cp:lastModifiedBy>Akash Kadao</cp:lastModifiedBy>
  <cp:revision>2</cp:revision>
  <dcterms:created xsi:type="dcterms:W3CDTF">2023-06-26T13:34:10Z</dcterms:created>
  <dcterms:modified xsi:type="dcterms:W3CDTF">2023-06-27T05:47:42Z</dcterms:modified>
</cp:coreProperties>
</file>