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EAE3-9143-7745-4F36-6E9F2C89D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E4875-2F87-8058-E3FE-0F330E644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0EB27-6B6E-1863-A862-BEE61BA4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99CF-7D28-49AF-A131-68BD8431EA37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E5BF1-90DC-076A-8109-398BD5C8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5683-B15E-1138-4AD9-69BA22FD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52F-54DF-435B-BAF4-59D27080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09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3120-2057-ECB3-A439-EC5B8781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16326-7944-B8A9-1E86-80C84CA2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9AA45-58CB-9DF8-DE7F-8DCE4478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99CF-7D28-49AF-A131-68BD8431EA37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ADF9A-B763-35E9-D572-33750EC2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1002-6365-F986-F5EB-315A5A45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52F-54DF-435B-BAF4-59D27080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43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F3675-3020-94B4-577F-03C4AE4AF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B6FBF-C362-D104-5FC6-21D3BB41A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94EA-38E3-FFB0-B03F-13F083BD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99CF-7D28-49AF-A131-68BD8431EA37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86039-92D0-C693-0202-78AE5F98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08E0E-B84E-C43C-AA2B-D17AF51E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52F-54DF-435B-BAF4-59D27080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58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0130-8D42-F623-D39D-40BC75EE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487C-29FD-A7AE-F462-E33139A26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194E2-812F-D141-E010-25DA6E28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99CF-7D28-49AF-A131-68BD8431EA37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BD478-27EC-7B20-1079-0219DBCB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A9537-9C96-0A3E-9B1A-F4AD98E7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52F-54DF-435B-BAF4-59D27080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00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5596-41DF-EBB1-67F5-643552A2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90CEF-DF0A-576F-0251-55A0C197F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CDC66-C140-2A12-7C96-95991669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99CF-7D28-49AF-A131-68BD8431EA37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4B35-9D8D-6846-165E-CB40AC20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7DE8B-2E52-9853-9912-9D782F18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52F-54DF-435B-BAF4-59D27080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01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B42F-26A4-FD18-FDA3-A59C2E72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6865-A674-AF70-8690-BBD9F7853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1DD3B-9B39-15F4-AB81-D305EC478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CB491-DA80-4065-7DBE-2049B2F4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99CF-7D28-49AF-A131-68BD8431EA37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552F8-A5E9-46BE-E50F-4E81D3DD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2B553-0182-E2B9-090F-76669E65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52F-54DF-435B-BAF4-59D27080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83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F359-6F30-1626-89F4-C9129D64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9DD30-2C5B-F537-DA13-4EFC5FBEA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CDDF4-D7CD-B54D-A24F-3290AEB42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C792D-6A32-BB44-F293-640CFBB93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3E3A54-508A-5E84-31BC-3ACB267E3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3C325-CCD0-6892-65E5-3AEAE693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99CF-7D28-49AF-A131-68BD8431EA37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D3BC68-3020-9317-F368-B37453BB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94AD-BA9B-67F5-6F95-ED4A833C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52F-54DF-435B-BAF4-59D27080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0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4E6A-926E-D4F9-2338-D45679BD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75781-0FF6-2691-0C9B-7273CF51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99CF-7D28-49AF-A131-68BD8431EA37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C2635-ABD6-D84D-E31E-9C797FE7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544AA-738B-9395-8207-2B5B1304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52F-54DF-435B-BAF4-59D27080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11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31BB6-D932-2E39-B988-C868BF8F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99CF-7D28-49AF-A131-68BD8431EA37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06D36-5856-1594-6E3A-972B166A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D6E35-694C-322A-A261-1404913B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52F-54DF-435B-BAF4-59D27080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0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74AB-2476-4114-FAC1-ADAEB8C6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1374-8D69-B409-E585-E49FF80BE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21C0E-84F7-5367-1DF6-0A793E4F7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CA125-7BEB-DD9C-8A70-9D7BC109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99CF-7D28-49AF-A131-68BD8431EA37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9A90C-A16A-486A-FA38-2C5981F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21A96-A6E8-6F90-C926-7FB021A1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52F-54DF-435B-BAF4-59D27080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79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0228-41CB-C654-B4D9-9F3FC773F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FC52D-815D-3855-6879-BC2F74118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7140F-CDE1-1E1B-5BE0-70434A0D7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A49E6-A41D-BE36-A233-C3B1C3F1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599CF-7D28-49AF-A131-68BD8431EA37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A01AF-2259-2FE3-7EE1-10736E99E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0685E-C3C6-C0DD-FDC1-E69A2EB4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5C52F-54DF-435B-BAF4-59D27080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89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AAEC8-127C-EA75-49F2-8B4A3453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CDD2B-8B2B-5D56-6DEE-BFB49B86F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734BE-340F-48E5-5F8E-1C2B87FE4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599CF-7D28-49AF-A131-68BD8431EA37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B90CE-8277-4699-C7F3-988616A85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4973E-BD30-1190-4C39-2E8E31551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5C52F-54DF-435B-BAF4-59D270802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88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304E-7663-88E1-4CAA-EB29A8B94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BE6B0-6F6B-F690-A3B9-EC5D4A478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Ms.K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Anjali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Operation and Tuple relational Calculus</a:t>
            </a:r>
          </a:p>
        </p:txBody>
      </p:sp>
    </p:spTree>
    <p:extLst>
      <p:ext uri="{BB962C8B-B14F-4D97-AF65-F5344CB8AC3E}">
        <p14:creationId xmlns:p14="http://schemas.microsoft.com/office/powerpoint/2010/main" val="388507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3ED7-B1F4-EDAC-8E07-03AEEDFFA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Division operation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4767-6F80-4FAE-0F1E-7D1A1480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division operator is used for queries which involve the ‘all’.</a:t>
            </a:r>
          </a:p>
          <a:p>
            <a:pPr algn="just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R1 ÷ R2 = tuples of R1 associated with all tuples of R2.</a:t>
            </a:r>
          </a:p>
          <a:p>
            <a:pPr algn="l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just"/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name of the subject that is taught in all courses.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59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5F3C0B-2DBB-4514-2A2A-8BA156A27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75" y="1859888"/>
            <a:ext cx="6805250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6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1D5E-DC98-298E-EB82-2C65AEAC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 names of employees who work on all the projects that John Smith works on. Consider the Employee table given below</a:t>
            </a: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CFACE3-5CAD-131D-321A-5BCFFE949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79" y="1825625"/>
            <a:ext cx="64542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18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E23C-6F5C-97E0-2ABD-BE0B1438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Calculus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754B-62C0-7D8A-F671-B018A6DF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an alternate way of formulating queries known as Relational Calculus. Relational calculus is a non-procedural query language. </a:t>
            </a:r>
          </a:p>
          <a:p>
            <a:pPr algn="just">
              <a:lnSpc>
                <a:spcPct val="150000"/>
              </a:lnSpc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non-procedural query language, the user is concerned with the details of how to obtain the end results. </a:t>
            </a:r>
          </a:p>
          <a:p>
            <a:pPr algn="just">
              <a:lnSpc>
                <a:spcPct val="150000"/>
              </a:lnSpc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relational calculus tells what to do but never explains how to do. </a:t>
            </a:r>
          </a:p>
          <a:p>
            <a:pPr algn="just">
              <a:lnSpc>
                <a:spcPct val="150000"/>
              </a:lnSpc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commercial relational languages are based on aspects of relational calculus including SQL-QBE (Query By Example) and QUEL (Query Language).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59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84F2-378B-2033-F1B0-5914A96B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Tuple Relational Calculus (TRC)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6AB7-1977-A0D7-0221-FDE354E89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Tuple Relational Calculus is a 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non-procedural query language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unlike relational algebra. </a:t>
            </a:r>
          </a:p>
          <a:p>
            <a:pPr algn="just">
              <a:lnSpc>
                <a:spcPct val="200000"/>
              </a:lnSpc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Tuple Calculus provides only the description of the query but it does not provide the methods to solve it. </a:t>
            </a:r>
          </a:p>
          <a:p>
            <a:pPr algn="just">
              <a:lnSpc>
                <a:spcPct val="200000"/>
              </a:lnSpc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Thus, it explains what to do but not how to do.</a:t>
            </a:r>
          </a:p>
          <a:p>
            <a:pPr algn="just">
              <a:lnSpc>
                <a:spcPct val="200000"/>
              </a:lnSpc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 Tuple Calculus, a query is expressed as 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{t| P(t)}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t = resulting tuples, 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P(t) = known as Predicate and these are the conditions that are used to fetch t.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19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491D3-78DF-9A61-DC09-38F941B8C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 fontAlgn="base">
              <a:lnSpc>
                <a:spcPct val="200000"/>
              </a:lnSpc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Thus, it generates set of all tuples t, such that Predicate P(t) is true for t. </a:t>
            </a:r>
          </a:p>
          <a:p>
            <a:pPr algn="just" fontAlgn="base">
              <a:lnSpc>
                <a:spcPct val="200000"/>
              </a:lnSpc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P(t) may have various conditions logically combined with OR (∨), AND (∧), NOT(¬).</a:t>
            </a:r>
          </a:p>
          <a:p>
            <a:pPr marL="0" indent="0" algn="just" fontAlgn="base">
              <a:lnSpc>
                <a:spcPct val="200000"/>
              </a:lnSpc>
              <a:buNone/>
            </a:pPr>
            <a:r>
              <a:rPr lang="en-US" sz="2800" b="0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also uses quantifiers: </a:t>
            </a:r>
          </a:p>
          <a:p>
            <a:pPr algn="just" fontAlgn="base">
              <a:lnSpc>
                <a:spcPct val="200000"/>
              </a:lnSpc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∃ t ∈ r (Q(t)) = ”there exists” a tuple in t in relation r such that predicate Q(t) is true. </a:t>
            </a:r>
          </a:p>
          <a:p>
            <a:pPr algn="just" fontAlgn="base">
              <a:lnSpc>
                <a:spcPct val="200000"/>
              </a:lnSpc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∀ t ∈ r (Q(t)) = Q(t) is true “for all” tuples in relation r.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78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Database Management System</vt:lpstr>
      <vt:lpstr>Division operation</vt:lpstr>
      <vt:lpstr>PowerPoint Presentation</vt:lpstr>
      <vt:lpstr>Example: Retrieve names of employees who work on all the projects that John Smith works on. Consider the Employee table given below</vt:lpstr>
      <vt:lpstr>Relational Calculus</vt:lpstr>
      <vt:lpstr>Tuple Relational Calculus (TRC)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Akash Kadao</dc:creator>
  <cp:lastModifiedBy>Akash Kadao</cp:lastModifiedBy>
  <cp:revision>1</cp:revision>
  <dcterms:created xsi:type="dcterms:W3CDTF">2023-04-24T10:29:55Z</dcterms:created>
  <dcterms:modified xsi:type="dcterms:W3CDTF">2023-04-24T10:30:31Z</dcterms:modified>
</cp:coreProperties>
</file>