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5767-FEDB-F4D9-FF39-E3D12AAA54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FA8E13-BC3F-7A60-A606-0B6D7A3F6C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2F31F3-9226-2343-1D9D-4142480933C1}"/>
              </a:ext>
            </a:extLst>
          </p:cNvPr>
          <p:cNvSpPr>
            <a:spLocks noGrp="1"/>
          </p:cNvSpPr>
          <p:nvPr>
            <p:ph type="dt" sz="half" idx="10"/>
          </p:nvPr>
        </p:nvSpPr>
        <p:spPr/>
        <p:txBody>
          <a:bodyPr/>
          <a:lstStyle/>
          <a:p>
            <a:fld id="{8D9CB685-D80B-49F5-AEBA-AEE13438122F}" type="datetimeFigureOut">
              <a:rPr lang="en-IN" smtClean="0"/>
              <a:t>01-08-2023</a:t>
            </a:fld>
            <a:endParaRPr lang="en-IN"/>
          </a:p>
        </p:txBody>
      </p:sp>
      <p:sp>
        <p:nvSpPr>
          <p:cNvPr id="5" name="Footer Placeholder 4">
            <a:extLst>
              <a:ext uri="{FF2B5EF4-FFF2-40B4-BE49-F238E27FC236}">
                <a16:creationId xmlns:a16="http://schemas.microsoft.com/office/drawing/2014/main" id="{8FF7D67D-3073-2D16-28B8-8C239F1A8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35FDEC-353A-7BF8-1A4F-B3C26078BC79}"/>
              </a:ext>
            </a:extLst>
          </p:cNvPr>
          <p:cNvSpPr>
            <a:spLocks noGrp="1"/>
          </p:cNvSpPr>
          <p:nvPr>
            <p:ph type="sldNum" sz="quarter" idx="12"/>
          </p:nvPr>
        </p:nvSpPr>
        <p:spPr/>
        <p:txBody>
          <a:bodyPr/>
          <a:lstStyle/>
          <a:p>
            <a:fld id="{4E5B4F76-131F-4206-ADE4-484CAD3611A1}" type="slidenum">
              <a:rPr lang="en-IN" smtClean="0"/>
              <a:t>‹#›</a:t>
            </a:fld>
            <a:endParaRPr lang="en-IN"/>
          </a:p>
        </p:txBody>
      </p:sp>
    </p:spTree>
    <p:extLst>
      <p:ext uri="{BB962C8B-B14F-4D97-AF65-F5344CB8AC3E}">
        <p14:creationId xmlns:p14="http://schemas.microsoft.com/office/powerpoint/2010/main" val="3040360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8F1C-799C-0634-D878-35E6BF9760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6930AB-0EB7-6624-78C8-1FC76A3286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E5A812-F996-A7AF-3E15-315E38F283FD}"/>
              </a:ext>
            </a:extLst>
          </p:cNvPr>
          <p:cNvSpPr>
            <a:spLocks noGrp="1"/>
          </p:cNvSpPr>
          <p:nvPr>
            <p:ph type="dt" sz="half" idx="10"/>
          </p:nvPr>
        </p:nvSpPr>
        <p:spPr/>
        <p:txBody>
          <a:bodyPr/>
          <a:lstStyle/>
          <a:p>
            <a:fld id="{8D9CB685-D80B-49F5-AEBA-AEE13438122F}" type="datetimeFigureOut">
              <a:rPr lang="en-IN" smtClean="0"/>
              <a:t>01-08-2023</a:t>
            </a:fld>
            <a:endParaRPr lang="en-IN"/>
          </a:p>
        </p:txBody>
      </p:sp>
      <p:sp>
        <p:nvSpPr>
          <p:cNvPr id="5" name="Footer Placeholder 4">
            <a:extLst>
              <a:ext uri="{FF2B5EF4-FFF2-40B4-BE49-F238E27FC236}">
                <a16:creationId xmlns:a16="http://schemas.microsoft.com/office/drawing/2014/main" id="{C5545896-0525-ECFD-9A3C-8061522036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50C42-CA3F-4017-D2B3-C21501EE269C}"/>
              </a:ext>
            </a:extLst>
          </p:cNvPr>
          <p:cNvSpPr>
            <a:spLocks noGrp="1"/>
          </p:cNvSpPr>
          <p:nvPr>
            <p:ph type="sldNum" sz="quarter" idx="12"/>
          </p:nvPr>
        </p:nvSpPr>
        <p:spPr/>
        <p:txBody>
          <a:bodyPr/>
          <a:lstStyle/>
          <a:p>
            <a:fld id="{4E5B4F76-131F-4206-ADE4-484CAD3611A1}" type="slidenum">
              <a:rPr lang="en-IN" smtClean="0"/>
              <a:t>‹#›</a:t>
            </a:fld>
            <a:endParaRPr lang="en-IN"/>
          </a:p>
        </p:txBody>
      </p:sp>
    </p:spTree>
    <p:extLst>
      <p:ext uri="{BB962C8B-B14F-4D97-AF65-F5344CB8AC3E}">
        <p14:creationId xmlns:p14="http://schemas.microsoft.com/office/powerpoint/2010/main" val="3013718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7A6AA2-B561-20F0-B046-2B6BA2F045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3DFCE0-6835-5843-FC54-40A2B3719C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7D2B06-2F6C-41C5-5D37-89A8FB852AD0}"/>
              </a:ext>
            </a:extLst>
          </p:cNvPr>
          <p:cNvSpPr>
            <a:spLocks noGrp="1"/>
          </p:cNvSpPr>
          <p:nvPr>
            <p:ph type="dt" sz="half" idx="10"/>
          </p:nvPr>
        </p:nvSpPr>
        <p:spPr/>
        <p:txBody>
          <a:bodyPr/>
          <a:lstStyle/>
          <a:p>
            <a:fld id="{8D9CB685-D80B-49F5-AEBA-AEE13438122F}" type="datetimeFigureOut">
              <a:rPr lang="en-IN" smtClean="0"/>
              <a:t>01-08-2023</a:t>
            </a:fld>
            <a:endParaRPr lang="en-IN"/>
          </a:p>
        </p:txBody>
      </p:sp>
      <p:sp>
        <p:nvSpPr>
          <p:cNvPr id="5" name="Footer Placeholder 4">
            <a:extLst>
              <a:ext uri="{FF2B5EF4-FFF2-40B4-BE49-F238E27FC236}">
                <a16:creationId xmlns:a16="http://schemas.microsoft.com/office/drawing/2014/main" id="{53809B3E-E1C8-8DAC-E6DB-74382E8E6E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DF3E0-8633-BF19-E987-EF85E40433AA}"/>
              </a:ext>
            </a:extLst>
          </p:cNvPr>
          <p:cNvSpPr>
            <a:spLocks noGrp="1"/>
          </p:cNvSpPr>
          <p:nvPr>
            <p:ph type="sldNum" sz="quarter" idx="12"/>
          </p:nvPr>
        </p:nvSpPr>
        <p:spPr/>
        <p:txBody>
          <a:bodyPr/>
          <a:lstStyle/>
          <a:p>
            <a:fld id="{4E5B4F76-131F-4206-ADE4-484CAD3611A1}" type="slidenum">
              <a:rPr lang="en-IN" smtClean="0"/>
              <a:t>‹#›</a:t>
            </a:fld>
            <a:endParaRPr lang="en-IN"/>
          </a:p>
        </p:txBody>
      </p:sp>
    </p:spTree>
    <p:extLst>
      <p:ext uri="{BB962C8B-B14F-4D97-AF65-F5344CB8AC3E}">
        <p14:creationId xmlns:p14="http://schemas.microsoft.com/office/powerpoint/2010/main" val="1642004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FB92-51DC-B325-C01B-39919C262E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93D8CD-20D0-6142-9539-9ABFDF4254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CF99E2-B7E9-0D15-A6A9-2CE69D17C7A8}"/>
              </a:ext>
            </a:extLst>
          </p:cNvPr>
          <p:cNvSpPr>
            <a:spLocks noGrp="1"/>
          </p:cNvSpPr>
          <p:nvPr>
            <p:ph type="dt" sz="half" idx="10"/>
          </p:nvPr>
        </p:nvSpPr>
        <p:spPr/>
        <p:txBody>
          <a:bodyPr/>
          <a:lstStyle/>
          <a:p>
            <a:fld id="{8D9CB685-D80B-49F5-AEBA-AEE13438122F}" type="datetimeFigureOut">
              <a:rPr lang="en-IN" smtClean="0"/>
              <a:t>01-08-2023</a:t>
            </a:fld>
            <a:endParaRPr lang="en-IN"/>
          </a:p>
        </p:txBody>
      </p:sp>
      <p:sp>
        <p:nvSpPr>
          <p:cNvPr id="5" name="Footer Placeholder 4">
            <a:extLst>
              <a:ext uri="{FF2B5EF4-FFF2-40B4-BE49-F238E27FC236}">
                <a16:creationId xmlns:a16="http://schemas.microsoft.com/office/drawing/2014/main" id="{EB83D52A-C9FA-E963-1451-7526CFA07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8B0504-787F-6816-1F42-010008F38052}"/>
              </a:ext>
            </a:extLst>
          </p:cNvPr>
          <p:cNvSpPr>
            <a:spLocks noGrp="1"/>
          </p:cNvSpPr>
          <p:nvPr>
            <p:ph type="sldNum" sz="quarter" idx="12"/>
          </p:nvPr>
        </p:nvSpPr>
        <p:spPr/>
        <p:txBody>
          <a:bodyPr/>
          <a:lstStyle/>
          <a:p>
            <a:fld id="{4E5B4F76-131F-4206-ADE4-484CAD3611A1}" type="slidenum">
              <a:rPr lang="en-IN" smtClean="0"/>
              <a:t>‹#›</a:t>
            </a:fld>
            <a:endParaRPr lang="en-IN"/>
          </a:p>
        </p:txBody>
      </p:sp>
    </p:spTree>
    <p:extLst>
      <p:ext uri="{BB962C8B-B14F-4D97-AF65-F5344CB8AC3E}">
        <p14:creationId xmlns:p14="http://schemas.microsoft.com/office/powerpoint/2010/main" val="108047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B1E7-C697-1917-2EDD-3A3AA6DBE9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42575D-4DE8-168A-868F-A2DEB7F383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9BCF68-8EF9-7BB7-144E-9C26CA8F70A2}"/>
              </a:ext>
            </a:extLst>
          </p:cNvPr>
          <p:cNvSpPr>
            <a:spLocks noGrp="1"/>
          </p:cNvSpPr>
          <p:nvPr>
            <p:ph type="dt" sz="half" idx="10"/>
          </p:nvPr>
        </p:nvSpPr>
        <p:spPr/>
        <p:txBody>
          <a:bodyPr/>
          <a:lstStyle/>
          <a:p>
            <a:fld id="{8D9CB685-D80B-49F5-AEBA-AEE13438122F}" type="datetimeFigureOut">
              <a:rPr lang="en-IN" smtClean="0"/>
              <a:t>01-08-2023</a:t>
            </a:fld>
            <a:endParaRPr lang="en-IN"/>
          </a:p>
        </p:txBody>
      </p:sp>
      <p:sp>
        <p:nvSpPr>
          <p:cNvPr id="5" name="Footer Placeholder 4">
            <a:extLst>
              <a:ext uri="{FF2B5EF4-FFF2-40B4-BE49-F238E27FC236}">
                <a16:creationId xmlns:a16="http://schemas.microsoft.com/office/drawing/2014/main" id="{7F242EC8-E643-CB92-B922-4CF6DD0B6D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3B98C7-33C1-3712-1F55-650F0203EB99}"/>
              </a:ext>
            </a:extLst>
          </p:cNvPr>
          <p:cNvSpPr>
            <a:spLocks noGrp="1"/>
          </p:cNvSpPr>
          <p:nvPr>
            <p:ph type="sldNum" sz="quarter" idx="12"/>
          </p:nvPr>
        </p:nvSpPr>
        <p:spPr/>
        <p:txBody>
          <a:bodyPr/>
          <a:lstStyle/>
          <a:p>
            <a:fld id="{4E5B4F76-131F-4206-ADE4-484CAD3611A1}" type="slidenum">
              <a:rPr lang="en-IN" smtClean="0"/>
              <a:t>‹#›</a:t>
            </a:fld>
            <a:endParaRPr lang="en-IN"/>
          </a:p>
        </p:txBody>
      </p:sp>
    </p:spTree>
    <p:extLst>
      <p:ext uri="{BB962C8B-B14F-4D97-AF65-F5344CB8AC3E}">
        <p14:creationId xmlns:p14="http://schemas.microsoft.com/office/powerpoint/2010/main" val="388041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2624-970D-6725-068A-FABD259AAE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89D203-78BE-4F7E-E3B5-2C1790C7D0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C34B8E-E68E-AB35-C810-84F15B754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D332F5-8115-17E0-7839-AC8E92FAFFEC}"/>
              </a:ext>
            </a:extLst>
          </p:cNvPr>
          <p:cNvSpPr>
            <a:spLocks noGrp="1"/>
          </p:cNvSpPr>
          <p:nvPr>
            <p:ph type="dt" sz="half" idx="10"/>
          </p:nvPr>
        </p:nvSpPr>
        <p:spPr/>
        <p:txBody>
          <a:bodyPr/>
          <a:lstStyle/>
          <a:p>
            <a:fld id="{8D9CB685-D80B-49F5-AEBA-AEE13438122F}" type="datetimeFigureOut">
              <a:rPr lang="en-IN" smtClean="0"/>
              <a:t>01-08-2023</a:t>
            </a:fld>
            <a:endParaRPr lang="en-IN"/>
          </a:p>
        </p:txBody>
      </p:sp>
      <p:sp>
        <p:nvSpPr>
          <p:cNvPr id="6" name="Footer Placeholder 5">
            <a:extLst>
              <a:ext uri="{FF2B5EF4-FFF2-40B4-BE49-F238E27FC236}">
                <a16:creationId xmlns:a16="http://schemas.microsoft.com/office/drawing/2014/main" id="{5420CD0D-CAF5-836D-68B0-25047D2694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232595-C746-A5E1-CF6E-694BCA298B0C}"/>
              </a:ext>
            </a:extLst>
          </p:cNvPr>
          <p:cNvSpPr>
            <a:spLocks noGrp="1"/>
          </p:cNvSpPr>
          <p:nvPr>
            <p:ph type="sldNum" sz="quarter" idx="12"/>
          </p:nvPr>
        </p:nvSpPr>
        <p:spPr/>
        <p:txBody>
          <a:bodyPr/>
          <a:lstStyle/>
          <a:p>
            <a:fld id="{4E5B4F76-131F-4206-ADE4-484CAD3611A1}" type="slidenum">
              <a:rPr lang="en-IN" smtClean="0"/>
              <a:t>‹#›</a:t>
            </a:fld>
            <a:endParaRPr lang="en-IN"/>
          </a:p>
        </p:txBody>
      </p:sp>
    </p:spTree>
    <p:extLst>
      <p:ext uri="{BB962C8B-B14F-4D97-AF65-F5344CB8AC3E}">
        <p14:creationId xmlns:p14="http://schemas.microsoft.com/office/powerpoint/2010/main" val="25875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78AF-C754-3AC0-9EC4-9308801943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642A88-242A-DF59-EDDE-CC3160C0A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C82148-8AE5-130C-5F87-A73069AA13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72F769-355F-9DA3-DFE0-DEA80F298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A2E0EE-42EF-6F39-0FED-1E3CDA82DF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C62C1C-E161-DE95-41F0-919AB1917C8F}"/>
              </a:ext>
            </a:extLst>
          </p:cNvPr>
          <p:cNvSpPr>
            <a:spLocks noGrp="1"/>
          </p:cNvSpPr>
          <p:nvPr>
            <p:ph type="dt" sz="half" idx="10"/>
          </p:nvPr>
        </p:nvSpPr>
        <p:spPr/>
        <p:txBody>
          <a:bodyPr/>
          <a:lstStyle/>
          <a:p>
            <a:fld id="{8D9CB685-D80B-49F5-AEBA-AEE13438122F}" type="datetimeFigureOut">
              <a:rPr lang="en-IN" smtClean="0"/>
              <a:t>01-08-2023</a:t>
            </a:fld>
            <a:endParaRPr lang="en-IN"/>
          </a:p>
        </p:txBody>
      </p:sp>
      <p:sp>
        <p:nvSpPr>
          <p:cNvPr id="8" name="Footer Placeholder 7">
            <a:extLst>
              <a:ext uri="{FF2B5EF4-FFF2-40B4-BE49-F238E27FC236}">
                <a16:creationId xmlns:a16="http://schemas.microsoft.com/office/drawing/2014/main" id="{9CC7E171-82E3-0409-D051-4577EAD0C0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6CB2E0-2267-CBA5-ED3E-4F52B816935B}"/>
              </a:ext>
            </a:extLst>
          </p:cNvPr>
          <p:cNvSpPr>
            <a:spLocks noGrp="1"/>
          </p:cNvSpPr>
          <p:nvPr>
            <p:ph type="sldNum" sz="quarter" idx="12"/>
          </p:nvPr>
        </p:nvSpPr>
        <p:spPr/>
        <p:txBody>
          <a:bodyPr/>
          <a:lstStyle/>
          <a:p>
            <a:fld id="{4E5B4F76-131F-4206-ADE4-484CAD3611A1}" type="slidenum">
              <a:rPr lang="en-IN" smtClean="0"/>
              <a:t>‹#›</a:t>
            </a:fld>
            <a:endParaRPr lang="en-IN"/>
          </a:p>
        </p:txBody>
      </p:sp>
    </p:spTree>
    <p:extLst>
      <p:ext uri="{BB962C8B-B14F-4D97-AF65-F5344CB8AC3E}">
        <p14:creationId xmlns:p14="http://schemas.microsoft.com/office/powerpoint/2010/main" val="3062023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638D-165F-487E-A0DD-E23BFBA09C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164A96-F58C-B8AB-5418-6EA3146BD973}"/>
              </a:ext>
            </a:extLst>
          </p:cNvPr>
          <p:cNvSpPr>
            <a:spLocks noGrp="1"/>
          </p:cNvSpPr>
          <p:nvPr>
            <p:ph type="dt" sz="half" idx="10"/>
          </p:nvPr>
        </p:nvSpPr>
        <p:spPr/>
        <p:txBody>
          <a:bodyPr/>
          <a:lstStyle/>
          <a:p>
            <a:fld id="{8D9CB685-D80B-49F5-AEBA-AEE13438122F}" type="datetimeFigureOut">
              <a:rPr lang="en-IN" smtClean="0"/>
              <a:t>01-08-2023</a:t>
            </a:fld>
            <a:endParaRPr lang="en-IN"/>
          </a:p>
        </p:txBody>
      </p:sp>
      <p:sp>
        <p:nvSpPr>
          <p:cNvPr id="4" name="Footer Placeholder 3">
            <a:extLst>
              <a:ext uri="{FF2B5EF4-FFF2-40B4-BE49-F238E27FC236}">
                <a16:creationId xmlns:a16="http://schemas.microsoft.com/office/drawing/2014/main" id="{C0B3F5AD-ABE0-FCDF-B342-B42794D09A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338862-273B-2D98-25A5-07BBE26B4973}"/>
              </a:ext>
            </a:extLst>
          </p:cNvPr>
          <p:cNvSpPr>
            <a:spLocks noGrp="1"/>
          </p:cNvSpPr>
          <p:nvPr>
            <p:ph type="sldNum" sz="quarter" idx="12"/>
          </p:nvPr>
        </p:nvSpPr>
        <p:spPr/>
        <p:txBody>
          <a:bodyPr/>
          <a:lstStyle/>
          <a:p>
            <a:fld id="{4E5B4F76-131F-4206-ADE4-484CAD3611A1}" type="slidenum">
              <a:rPr lang="en-IN" smtClean="0"/>
              <a:t>‹#›</a:t>
            </a:fld>
            <a:endParaRPr lang="en-IN"/>
          </a:p>
        </p:txBody>
      </p:sp>
    </p:spTree>
    <p:extLst>
      <p:ext uri="{BB962C8B-B14F-4D97-AF65-F5344CB8AC3E}">
        <p14:creationId xmlns:p14="http://schemas.microsoft.com/office/powerpoint/2010/main" val="208713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12C21A-5BDC-4400-498B-C783B7E101F7}"/>
              </a:ext>
            </a:extLst>
          </p:cNvPr>
          <p:cNvSpPr>
            <a:spLocks noGrp="1"/>
          </p:cNvSpPr>
          <p:nvPr>
            <p:ph type="dt" sz="half" idx="10"/>
          </p:nvPr>
        </p:nvSpPr>
        <p:spPr/>
        <p:txBody>
          <a:bodyPr/>
          <a:lstStyle/>
          <a:p>
            <a:fld id="{8D9CB685-D80B-49F5-AEBA-AEE13438122F}" type="datetimeFigureOut">
              <a:rPr lang="en-IN" smtClean="0"/>
              <a:t>01-08-2023</a:t>
            </a:fld>
            <a:endParaRPr lang="en-IN"/>
          </a:p>
        </p:txBody>
      </p:sp>
      <p:sp>
        <p:nvSpPr>
          <p:cNvPr id="3" name="Footer Placeholder 2">
            <a:extLst>
              <a:ext uri="{FF2B5EF4-FFF2-40B4-BE49-F238E27FC236}">
                <a16:creationId xmlns:a16="http://schemas.microsoft.com/office/drawing/2014/main" id="{47D97304-044A-0987-142B-83CB6BBCB5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CF9CB8-7D52-8FE9-E494-C187BA1E07B2}"/>
              </a:ext>
            </a:extLst>
          </p:cNvPr>
          <p:cNvSpPr>
            <a:spLocks noGrp="1"/>
          </p:cNvSpPr>
          <p:nvPr>
            <p:ph type="sldNum" sz="quarter" idx="12"/>
          </p:nvPr>
        </p:nvSpPr>
        <p:spPr/>
        <p:txBody>
          <a:bodyPr/>
          <a:lstStyle/>
          <a:p>
            <a:fld id="{4E5B4F76-131F-4206-ADE4-484CAD3611A1}" type="slidenum">
              <a:rPr lang="en-IN" smtClean="0"/>
              <a:t>‹#›</a:t>
            </a:fld>
            <a:endParaRPr lang="en-IN"/>
          </a:p>
        </p:txBody>
      </p:sp>
    </p:spTree>
    <p:extLst>
      <p:ext uri="{BB962C8B-B14F-4D97-AF65-F5344CB8AC3E}">
        <p14:creationId xmlns:p14="http://schemas.microsoft.com/office/powerpoint/2010/main" val="73242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A53E-B9F2-599F-A063-8DC332F872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E21CF4-4B42-89A6-5FFD-CF9449925D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1DDB3F-81D2-C521-68EA-C3C7A1EA6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DB624-6F89-E42E-E575-20036EE3762B}"/>
              </a:ext>
            </a:extLst>
          </p:cNvPr>
          <p:cNvSpPr>
            <a:spLocks noGrp="1"/>
          </p:cNvSpPr>
          <p:nvPr>
            <p:ph type="dt" sz="half" idx="10"/>
          </p:nvPr>
        </p:nvSpPr>
        <p:spPr/>
        <p:txBody>
          <a:bodyPr/>
          <a:lstStyle/>
          <a:p>
            <a:fld id="{8D9CB685-D80B-49F5-AEBA-AEE13438122F}" type="datetimeFigureOut">
              <a:rPr lang="en-IN" smtClean="0"/>
              <a:t>01-08-2023</a:t>
            </a:fld>
            <a:endParaRPr lang="en-IN"/>
          </a:p>
        </p:txBody>
      </p:sp>
      <p:sp>
        <p:nvSpPr>
          <p:cNvPr id="6" name="Footer Placeholder 5">
            <a:extLst>
              <a:ext uri="{FF2B5EF4-FFF2-40B4-BE49-F238E27FC236}">
                <a16:creationId xmlns:a16="http://schemas.microsoft.com/office/drawing/2014/main" id="{D023514E-1B4C-2D59-5E59-9EC5E0F06E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A0BF9D-9B0B-E871-937D-20277E0E0717}"/>
              </a:ext>
            </a:extLst>
          </p:cNvPr>
          <p:cNvSpPr>
            <a:spLocks noGrp="1"/>
          </p:cNvSpPr>
          <p:nvPr>
            <p:ph type="sldNum" sz="quarter" idx="12"/>
          </p:nvPr>
        </p:nvSpPr>
        <p:spPr/>
        <p:txBody>
          <a:bodyPr/>
          <a:lstStyle/>
          <a:p>
            <a:fld id="{4E5B4F76-131F-4206-ADE4-484CAD3611A1}" type="slidenum">
              <a:rPr lang="en-IN" smtClean="0"/>
              <a:t>‹#›</a:t>
            </a:fld>
            <a:endParaRPr lang="en-IN"/>
          </a:p>
        </p:txBody>
      </p:sp>
    </p:spTree>
    <p:extLst>
      <p:ext uri="{BB962C8B-B14F-4D97-AF65-F5344CB8AC3E}">
        <p14:creationId xmlns:p14="http://schemas.microsoft.com/office/powerpoint/2010/main" val="967045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D27D-6232-D7B0-B830-8D613EDB15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6B6A92-7B68-5C2A-5240-2F00C2ACA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42072F-E0C3-3248-FAE0-B44FD5BC9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D94BFC-BCEF-CAB8-5898-E85CA01DBB63}"/>
              </a:ext>
            </a:extLst>
          </p:cNvPr>
          <p:cNvSpPr>
            <a:spLocks noGrp="1"/>
          </p:cNvSpPr>
          <p:nvPr>
            <p:ph type="dt" sz="half" idx="10"/>
          </p:nvPr>
        </p:nvSpPr>
        <p:spPr/>
        <p:txBody>
          <a:bodyPr/>
          <a:lstStyle/>
          <a:p>
            <a:fld id="{8D9CB685-D80B-49F5-AEBA-AEE13438122F}" type="datetimeFigureOut">
              <a:rPr lang="en-IN" smtClean="0"/>
              <a:t>01-08-2023</a:t>
            </a:fld>
            <a:endParaRPr lang="en-IN"/>
          </a:p>
        </p:txBody>
      </p:sp>
      <p:sp>
        <p:nvSpPr>
          <p:cNvPr id="6" name="Footer Placeholder 5">
            <a:extLst>
              <a:ext uri="{FF2B5EF4-FFF2-40B4-BE49-F238E27FC236}">
                <a16:creationId xmlns:a16="http://schemas.microsoft.com/office/drawing/2014/main" id="{62912BD0-BCAD-8EF5-2F5C-114D086AFF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E16EB6-1671-A2A3-BC2C-4EF810B54EDB}"/>
              </a:ext>
            </a:extLst>
          </p:cNvPr>
          <p:cNvSpPr>
            <a:spLocks noGrp="1"/>
          </p:cNvSpPr>
          <p:nvPr>
            <p:ph type="sldNum" sz="quarter" idx="12"/>
          </p:nvPr>
        </p:nvSpPr>
        <p:spPr/>
        <p:txBody>
          <a:bodyPr/>
          <a:lstStyle/>
          <a:p>
            <a:fld id="{4E5B4F76-131F-4206-ADE4-484CAD3611A1}" type="slidenum">
              <a:rPr lang="en-IN" smtClean="0"/>
              <a:t>‹#›</a:t>
            </a:fld>
            <a:endParaRPr lang="en-IN"/>
          </a:p>
        </p:txBody>
      </p:sp>
    </p:spTree>
    <p:extLst>
      <p:ext uri="{BB962C8B-B14F-4D97-AF65-F5344CB8AC3E}">
        <p14:creationId xmlns:p14="http://schemas.microsoft.com/office/powerpoint/2010/main" val="103004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075E1C-9EE4-6B51-66F3-ADAA9671EA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83BBCB-9B2D-CE87-E56D-E82F83E3EA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2AB6FA-1838-18F6-3443-646FAC579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CB685-D80B-49F5-AEBA-AEE13438122F}" type="datetimeFigureOut">
              <a:rPr lang="en-IN" smtClean="0"/>
              <a:t>01-08-2023</a:t>
            </a:fld>
            <a:endParaRPr lang="en-IN"/>
          </a:p>
        </p:txBody>
      </p:sp>
      <p:sp>
        <p:nvSpPr>
          <p:cNvPr id="5" name="Footer Placeholder 4">
            <a:extLst>
              <a:ext uri="{FF2B5EF4-FFF2-40B4-BE49-F238E27FC236}">
                <a16:creationId xmlns:a16="http://schemas.microsoft.com/office/drawing/2014/main" id="{772786D4-39D0-3247-1A79-44A3DD7642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1C9843-DEE2-96D4-09AA-F08AE107E0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B4F76-131F-4206-ADE4-484CAD3611A1}" type="slidenum">
              <a:rPr lang="en-IN" smtClean="0"/>
              <a:t>‹#›</a:t>
            </a:fld>
            <a:endParaRPr lang="en-IN"/>
          </a:p>
        </p:txBody>
      </p:sp>
    </p:spTree>
    <p:extLst>
      <p:ext uri="{BB962C8B-B14F-4D97-AF65-F5344CB8AC3E}">
        <p14:creationId xmlns:p14="http://schemas.microsoft.com/office/powerpoint/2010/main" val="2169464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ED72-75A3-90F6-282B-9EE46D609B5A}"/>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Multiple Granularity</a:t>
            </a:r>
          </a:p>
        </p:txBody>
      </p:sp>
    </p:spTree>
    <p:extLst>
      <p:ext uri="{BB962C8B-B14F-4D97-AF65-F5344CB8AC3E}">
        <p14:creationId xmlns:p14="http://schemas.microsoft.com/office/powerpoint/2010/main" val="2234803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B833C-E8CA-BA79-38EB-25E7F45FFF2C}"/>
              </a:ext>
            </a:extLst>
          </p:cNvPr>
          <p:cNvSpPr>
            <a:spLocks noGrp="1"/>
          </p:cNvSpPr>
          <p:nvPr>
            <p:ph idx="1"/>
          </p:nvPr>
        </p:nvSpPr>
        <p:spPr>
          <a:xfrm>
            <a:off x="447869" y="307910"/>
            <a:ext cx="11355355" cy="5869053"/>
          </a:xfrm>
        </p:spPr>
        <p:txBody>
          <a:bodyPr>
            <a:normAutofit/>
          </a:bodyPr>
          <a:lstStyle/>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Content:</a:t>
            </a:r>
            <a:r>
              <a:rPr lang="en-US" sz="2400" b="0" i="0" dirty="0">
                <a:effectLst/>
                <a:latin typeface="Times New Roman" panose="02020603050405020304" pitchFamily="18" charset="0"/>
                <a:cs typeface="Times New Roman" panose="02020603050405020304" pitchFamily="18" charset="0"/>
              </a:rPr>
              <a:t> This field contains the data value of that version.</a:t>
            </a:r>
          </a:p>
          <a:p>
            <a:pPr algn="just">
              <a:lnSpc>
                <a:spcPct val="150000"/>
              </a:lnSpc>
              <a:buFont typeface="+mj-lt"/>
              <a:buAutoNum type="arabicPeriod"/>
            </a:pPr>
            <a:r>
              <a:rPr lang="en-US" sz="2400" b="1" i="0" dirty="0" err="1">
                <a:effectLst/>
                <a:latin typeface="Times New Roman" panose="02020603050405020304" pitchFamily="18" charset="0"/>
                <a:cs typeface="Times New Roman" panose="02020603050405020304" pitchFamily="18" charset="0"/>
              </a:rPr>
              <a:t>Write_timestamp</a:t>
            </a:r>
            <a:r>
              <a:rPr lang="en-US" sz="2400" b="1" i="0"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This field contains the timestamp of the transaction whose new version is created.</a:t>
            </a:r>
          </a:p>
          <a:p>
            <a:pPr algn="just">
              <a:lnSpc>
                <a:spcPct val="150000"/>
              </a:lnSpc>
              <a:buFont typeface="+mj-lt"/>
              <a:buAutoNum type="arabicPeriod"/>
            </a:pPr>
            <a:r>
              <a:rPr lang="en-US" sz="2400" b="1" i="0" dirty="0" err="1">
                <a:effectLst/>
                <a:latin typeface="Times New Roman" panose="02020603050405020304" pitchFamily="18" charset="0"/>
                <a:cs typeface="Times New Roman" panose="02020603050405020304" pitchFamily="18" charset="0"/>
              </a:rPr>
              <a:t>Read_timestamp</a:t>
            </a:r>
            <a:r>
              <a:rPr lang="en-US" sz="2400" b="1" i="0"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This field contains the timestamp of the transaction of that transaction that will read that newly created value.</a:t>
            </a:r>
          </a:p>
          <a:p>
            <a:pPr marL="0" indent="0" algn="just">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Now let us understand this concept using an example. Let T1 and T2 be two transactions having timestamp values 15 and 10, respectively.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694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CA2BB-A379-30E8-F0DB-12954D54E080}"/>
              </a:ext>
            </a:extLst>
          </p:cNvPr>
          <p:cNvSpPr>
            <a:spLocks noGrp="1"/>
          </p:cNvSpPr>
          <p:nvPr>
            <p:ph idx="1"/>
          </p:nvPr>
        </p:nvSpPr>
        <p:spPr>
          <a:xfrm>
            <a:off x="335902" y="317241"/>
            <a:ext cx="11017898" cy="5859722"/>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transaction T2 calls for a write operation on data (let’s say X) from the database.</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T2 calls write operation, then a new version of data value X is created, which contains the value of X, timestamp of T2, and timestamp of that transaction which will read X, but in this case, no one is reading the newly created value so that filed remains empty.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5BAF7F8-3033-39B0-7DC2-E4E02C1BA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420" y="3429000"/>
            <a:ext cx="7314333" cy="1061777"/>
          </a:xfrm>
          <a:prstGeom prst="rect">
            <a:avLst/>
          </a:prstGeom>
        </p:spPr>
      </p:pic>
    </p:spTree>
    <p:extLst>
      <p:ext uri="{BB962C8B-B14F-4D97-AF65-F5344CB8AC3E}">
        <p14:creationId xmlns:p14="http://schemas.microsoft.com/office/powerpoint/2010/main" val="409638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ABCA6-B73C-6A51-BA5D-4F9EEB57A20C}"/>
              </a:ext>
            </a:extLst>
          </p:cNvPr>
          <p:cNvSpPr>
            <a:spLocks noGrp="1"/>
          </p:cNvSpPr>
          <p:nvPr>
            <p:ph idx="1"/>
          </p:nvPr>
        </p:nvSpPr>
        <p:spPr>
          <a:xfrm>
            <a:off x="345233" y="233265"/>
            <a:ext cx="11336694" cy="5943698"/>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Now let the transaction T1 (having timestamp 15) call a read operation to read the newly created value X, then the newly created variable contained will be</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FA76FC9-D377-26C0-5BA4-C75579420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748" y="1677928"/>
            <a:ext cx="6911939" cy="887990"/>
          </a:xfrm>
          <a:prstGeom prst="rect">
            <a:avLst/>
          </a:prstGeom>
        </p:spPr>
      </p:pic>
      <p:sp>
        <p:nvSpPr>
          <p:cNvPr id="7" name="TextBox 6">
            <a:extLst>
              <a:ext uri="{FF2B5EF4-FFF2-40B4-BE49-F238E27FC236}">
                <a16:creationId xmlns:a16="http://schemas.microsoft.com/office/drawing/2014/main" id="{2C6B5F59-B5B9-7D04-2AF4-FFBE9687DF8B}"/>
              </a:ext>
            </a:extLst>
          </p:cNvPr>
          <p:cNvSpPr txBox="1"/>
          <p:nvPr/>
        </p:nvSpPr>
        <p:spPr>
          <a:xfrm>
            <a:off x="500743" y="3137921"/>
            <a:ext cx="11336694" cy="2795958"/>
          </a:xfrm>
          <a:prstGeom prst="rect">
            <a:avLst/>
          </a:prstGeom>
          <a:noFill/>
        </p:spPr>
        <p:txBody>
          <a:bodyPr wrap="square">
            <a:spAutoFit/>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If timestamp of T2 is less than or equal to timestamp of T1 then</a:t>
            </a:r>
          </a:p>
          <a:p>
            <a:pPr algn="just">
              <a:lnSpc>
                <a:spcPct val="150000"/>
              </a:lnSpc>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Read(X)</a:t>
            </a:r>
            <a:r>
              <a:rPr lang="en-US" sz="2400" b="0" i="0" dirty="0">
                <a:solidFill>
                  <a:srgbClr val="000000"/>
                </a:solidFill>
                <a:effectLst/>
                <a:latin typeface="Times New Roman" panose="02020603050405020304" pitchFamily="18" charset="0"/>
                <a:cs typeface="Times New Roman" panose="02020603050405020304" pitchFamily="18" charset="0"/>
              </a:rPr>
              <a:t> operation performed by T1: In this case, content of X is returned to T1.</a:t>
            </a:r>
          </a:p>
          <a:p>
            <a:pPr algn="just">
              <a:lnSpc>
                <a:spcPct val="150000"/>
              </a:lnSpc>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Write(X)</a:t>
            </a:r>
            <a:r>
              <a:rPr lang="en-US" sz="2400" b="0" i="0" dirty="0">
                <a:solidFill>
                  <a:srgbClr val="000000"/>
                </a:solidFill>
                <a:effectLst/>
                <a:latin typeface="Times New Roman" panose="02020603050405020304" pitchFamily="18" charset="0"/>
                <a:cs typeface="Times New Roman" panose="02020603050405020304" pitchFamily="18" charset="0"/>
              </a:rPr>
              <a:t> operation performed by T1: In this case, T1 will be rolled back if timestamp of T1 is smaller than timestamp of read operation on X. And if timestamp of T1 is equal to the timestamp of write operation on X then the new version is created again with new contents.</a:t>
            </a:r>
          </a:p>
        </p:txBody>
      </p:sp>
    </p:spTree>
    <p:extLst>
      <p:ext uri="{BB962C8B-B14F-4D97-AF65-F5344CB8AC3E}">
        <p14:creationId xmlns:p14="http://schemas.microsoft.com/office/powerpoint/2010/main" val="345188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A4070-7C29-23FF-3A84-229A9AAB3770}"/>
              </a:ext>
            </a:extLst>
          </p:cNvPr>
          <p:cNvSpPr>
            <a:spLocks noGrp="1"/>
          </p:cNvSpPr>
          <p:nvPr>
            <p:ph idx="1"/>
          </p:nvPr>
        </p:nvSpPr>
        <p:spPr>
          <a:xfrm>
            <a:off x="838200" y="429208"/>
            <a:ext cx="10515600" cy="5747755"/>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Let's start by understanding the meaning of granularity.</a:t>
            </a:r>
          </a:p>
          <a:p>
            <a:pPr algn="just">
              <a:lnSpc>
                <a:spcPct val="150000"/>
              </a:lnSpc>
            </a:pPr>
            <a:r>
              <a:rPr lang="en-US" sz="2400" b="1" i="0" dirty="0">
                <a:effectLst/>
                <a:latin typeface="Times New Roman" panose="02020603050405020304" pitchFamily="18" charset="0"/>
                <a:cs typeface="Times New Roman" panose="02020603050405020304" pitchFamily="18" charset="0"/>
              </a:rPr>
              <a:t>Granularity:</a:t>
            </a:r>
            <a:r>
              <a:rPr lang="en-US" sz="2400" b="0" i="0" dirty="0">
                <a:effectLst/>
                <a:latin typeface="Times New Roman" panose="02020603050405020304" pitchFamily="18" charset="0"/>
                <a:cs typeface="Times New Roman" panose="02020603050405020304" pitchFamily="18" charset="0"/>
              </a:rPr>
              <a:t> It is the size of data item allowed to lock.</a:t>
            </a:r>
          </a:p>
          <a:p>
            <a:pPr marL="0" indent="0" algn="just">
              <a:lnSpc>
                <a:spcPct val="150000"/>
              </a:lnSpc>
              <a:buNone/>
            </a:pPr>
            <a:r>
              <a:rPr lang="en-US" sz="2400" b="1" i="0" dirty="0">
                <a:solidFill>
                  <a:schemeClr val="accent1"/>
                </a:solidFill>
                <a:effectLst/>
                <a:latin typeface="Times New Roman" panose="02020603050405020304" pitchFamily="18" charset="0"/>
                <a:cs typeface="Times New Roman" panose="02020603050405020304" pitchFamily="18" charset="0"/>
              </a:rPr>
              <a:t>Multiple Granularity: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can be defined as hierarchically breaking up the database into blocks which can be locked.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Multiple Granularity protocol enhances concurrency and reduces lock overhead.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maintains the track of what to lock and how to lock.</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makes easy to decide either to lock a data item or to unlock a data item. This type of hierarchy can be graphically represented as a tree.</a:t>
            </a:r>
          </a:p>
          <a:p>
            <a:pPr algn="just">
              <a:lnSpc>
                <a:spcPct val="150000"/>
              </a:lnSpc>
            </a:pP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5851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6C4BB-9984-A43A-88C4-2E1B10D783A6}"/>
              </a:ext>
            </a:extLst>
          </p:cNvPr>
          <p:cNvSpPr>
            <a:spLocks noGrp="1"/>
          </p:cNvSpPr>
          <p:nvPr>
            <p:ph idx="1"/>
          </p:nvPr>
        </p:nvSpPr>
        <p:spPr>
          <a:xfrm>
            <a:off x="410547" y="279918"/>
            <a:ext cx="11308702" cy="6242180"/>
          </a:xfrm>
        </p:spPr>
        <p:txBody>
          <a:bodyPr>
            <a:norm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For example:</a:t>
            </a:r>
            <a:r>
              <a:rPr lang="en-US" sz="2400" b="0" i="0" dirty="0">
                <a:effectLst/>
                <a:latin typeface="Times New Roman" panose="02020603050405020304" pitchFamily="18" charset="0"/>
                <a:cs typeface="Times New Roman" panose="02020603050405020304" pitchFamily="18" charset="0"/>
              </a:rPr>
              <a:t> Consider a tree which has four levels of nodes.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first level or higher level shows the entire database.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second level represents a node of type area. The higher level database consists of exactly these areas.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area consists of children nodes which are known as files. No file can be present in more than one area.</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Finally, each file contains child nodes known as records. The file has exactly those records that are its child nodes. No records represent in more than one file.</a:t>
            </a:r>
          </a:p>
          <a:p>
            <a:pPr marL="0" indent="0">
              <a:buNone/>
            </a:pPr>
            <a:endParaRPr lang="en-IN" dirty="0"/>
          </a:p>
        </p:txBody>
      </p:sp>
    </p:spTree>
    <p:extLst>
      <p:ext uri="{BB962C8B-B14F-4D97-AF65-F5344CB8AC3E}">
        <p14:creationId xmlns:p14="http://schemas.microsoft.com/office/powerpoint/2010/main" val="114094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4098B0-656A-E593-63B8-1CDF5D634F97}"/>
              </a:ext>
            </a:extLst>
          </p:cNvPr>
          <p:cNvSpPr>
            <a:spLocks noGrp="1"/>
          </p:cNvSpPr>
          <p:nvPr>
            <p:ph idx="1"/>
          </p:nvPr>
        </p:nvSpPr>
        <p:spPr>
          <a:xfrm>
            <a:off x="401215" y="279918"/>
            <a:ext cx="11262049" cy="6288833"/>
          </a:xfrm>
        </p:spPr>
        <p:txBody>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Hence, the levels of the tree starting from the top level are as follows:</a:t>
            </a:r>
          </a:p>
          <a:p>
            <a:pPr marL="742950" lvl="1" indent="-285750"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Database</a:t>
            </a:r>
          </a:p>
          <a:p>
            <a:pPr marL="742950" lvl="1" indent="-285750"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Area</a:t>
            </a:r>
          </a:p>
          <a:p>
            <a:pPr marL="742950" lvl="1" indent="-285750"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File</a:t>
            </a:r>
          </a:p>
          <a:p>
            <a:pPr marL="742950" lvl="1" indent="-285750"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Record</a:t>
            </a:r>
          </a:p>
          <a:p>
            <a:endParaRPr lang="en-IN" dirty="0"/>
          </a:p>
        </p:txBody>
      </p:sp>
      <p:pic>
        <p:nvPicPr>
          <p:cNvPr id="1026" name="Picture 2" descr="DBMS Multiple Granularity">
            <a:extLst>
              <a:ext uri="{FF2B5EF4-FFF2-40B4-BE49-F238E27FC236}">
                <a16:creationId xmlns:a16="http://schemas.microsoft.com/office/drawing/2014/main" id="{39ACB8F8-0744-7E3F-F460-982A6E348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432" y="1435263"/>
            <a:ext cx="6287666" cy="47339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D1AF333-AC66-1E19-071E-9D7271CE1A41}"/>
              </a:ext>
            </a:extLst>
          </p:cNvPr>
          <p:cNvSpPr txBox="1"/>
          <p:nvPr/>
        </p:nvSpPr>
        <p:spPr>
          <a:xfrm>
            <a:off x="174947" y="5868522"/>
            <a:ext cx="11525638" cy="830997"/>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In this example, the highest level shows the entire database. The levels below are file, record, and fields.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0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B29886-3CBD-BBF9-85F4-57673CCA8166}"/>
              </a:ext>
            </a:extLst>
          </p:cNvPr>
          <p:cNvSpPr>
            <a:spLocks noGrp="1"/>
          </p:cNvSpPr>
          <p:nvPr>
            <p:ph idx="1"/>
          </p:nvPr>
        </p:nvSpPr>
        <p:spPr>
          <a:xfrm>
            <a:off x="345233" y="279918"/>
            <a:ext cx="11008567" cy="5897045"/>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There are three additional lock modes with multiple granularity:</a:t>
            </a:r>
          </a:p>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Intention Mode Lock</a:t>
            </a:r>
          </a:p>
          <a:p>
            <a:pPr algn="just">
              <a:lnSpc>
                <a:spcPct val="150000"/>
              </a:lnSpc>
            </a:pPr>
            <a:r>
              <a:rPr lang="en-US" sz="2400" b="1" i="0" dirty="0">
                <a:effectLst/>
                <a:latin typeface="Times New Roman" panose="02020603050405020304" pitchFamily="18" charset="0"/>
                <a:cs typeface="Times New Roman" panose="02020603050405020304" pitchFamily="18" charset="0"/>
              </a:rPr>
              <a:t>Intention-shared (IS):</a:t>
            </a:r>
            <a:r>
              <a:rPr lang="en-US" sz="2400" b="0" i="0" dirty="0">
                <a:effectLst/>
                <a:latin typeface="Times New Roman" panose="02020603050405020304" pitchFamily="18" charset="0"/>
                <a:cs typeface="Times New Roman" panose="02020603050405020304" pitchFamily="18" charset="0"/>
              </a:rPr>
              <a:t> It contains explicit locking at a lower level of the tree but only with shared locks.</a:t>
            </a:r>
          </a:p>
          <a:p>
            <a:pPr algn="just">
              <a:lnSpc>
                <a:spcPct val="150000"/>
              </a:lnSpc>
            </a:pPr>
            <a:r>
              <a:rPr lang="en-US" sz="2400" b="1" i="0" dirty="0">
                <a:effectLst/>
                <a:latin typeface="Times New Roman" panose="02020603050405020304" pitchFamily="18" charset="0"/>
                <a:cs typeface="Times New Roman" panose="02020603050405020304" pitchFamily="18" charset="0"/>
              </a:rPr>
              <a:t>Intention-Exclusive (IX):</a:t>
            </a:r>
            <a:r>
              <a:rPr lang="en-US" sz="2400" b="0" i="0" dirty="0">
                <a:effectLst/>
                <a:latin typeface="Times New Roman" panose="02020603050405020304" pitchFamily="18" charset="0"/>
                <a:cs typeface="Times New Roman" panose="02020603050405020304" pitchFamily="18" charset="0"/>
              </a:rPr>
              <a:t> It contains explicit locking at a lower level with exclusive or shared locks.</a:t>
            </a:r>
          </a:p>
          <a:p>
            <a:pPr algn="just">
              <a:lnSpc>
                <a:spcPct val="150000"/>
              </a:lnSpc>
            </a:pPr>
            <a:r>
              <a:rPr lang="en-US" sz="2400" b="1" i="0" dirty="0">
                <a:effectLst/>
                <a:latin typeface="Times New Roman" panose="02020603050405020304" pitchFamily="18" charset="0"/>
                <a:cs typeface="Times New Roman" panose="02020603050405020304" pitchFamily="18" charset="0"/>
              </a:rPr>
              <a:t>Shared &amp; Intention-Exclusive (SIX):</a:t>
            </a:r>
            <a:r>
              <a:rPr lang="en-US" sz="2400" b="0" i="0" dirty="0">
                <a:effectLst/>
                <a:latin typeface="Times New Roman" panose="02020603050405020304" pitchFamily="18" charset="0"/>
                <a:cs typeface="Times New Roman" panose="02020603050405020304" pitchFamily="18" charset="0"/>
              </a:rPr>
              <a:t> In this lock, the node is locked in shared mode, and some node is locked in exclusive mode by the same transaction.</a:t>
            </a:r>
          </a:p>
          <a:p>
            <a:pPr algn="just">
              <a:lnSpc>
                <a:spcPct val="150000"/>
              </a:lnSpc>
            </a:pPr>
            <a:r>
              <a:rPr lang="en-US" sz="2400" b="1" i="0" dirty="0">
                <a:effectLst/>
                <a:latin typeface="Times New Roman" panose="02020603050405020304" pitchFamily="18" charset="0"/>
                <a:cs typeface="Times New Roman" panose="02020603050405020304" pitchFamily="18" charset="0"/>
              </a:rPr>
              <a:t>Compatibility Matrix with Intention Lock Modes:</a:t>
            </a:r>
            <a:r>
              <a:rPr lang="en-US" sz="2400" b="0" i="0" dirty="0">
                <a:effectLst/>
                <a:latin typeface="Times New Roman" panose="02020603050405020304" pitchFamily="18" charset="0"/>
                <a:cs typeface="Times New Roman" panose="02020603050405020304" pitchFamily="18" charset="0"/>
              </a:rPr>
              <a:t> The below table describes the compatibility matrix for these lock modes:</a:t>
            </a:r>
          </a:p>
          <a:p>
            <a:pPr marL="0" indent="0">
              <a:buNone/>
            </a:pPr>
            <a:endParaRPr lang="en-IN" dirty="0"/>
          </a:p>
        </p:txBody>
      </p:sp>
    </p:spTree>
    <p:extLst>
      <p:ext uri="{BB962C8B-B14F-4D97-AF65-F5344CB8AC3E}">
        <p14:creationId xmlns:p14="http://schemas.microsoft.com/office/powerpoint/2010/main" val="227841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BMS Multiple Granularity">
            <a:extLst>
              <a:ext uri="{FF2B5EF4-FFF2-40B4-BE49-F238E27FC236}">
                <a16:creationId xmlns:a16="http://schemas.microsoft.com/office/drawing/2014/main" id="{B749135F-B8A4-6860-095A-572B6B1F03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6432" y="2232171"/>
            <a:ext cx="7539135" cy="1919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86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D449A-1B3A-7ADB-C482-7BDB0BD128E6}"/>
              </a:ext>
            </a:extLst>
          </p:cNvPr>
          <p:cNvSpPr>
            <a:spLocks noGrp="1"/>
          </p:cNvSpPr>
          <p:nvPr>
            <p:ph idx="1"/>
          </p:nvPr>
        </p:nvSpPr>
        <p:spPr>
          <a:xfrm>
            <a:off x="838200" y="457200"/>
            <a:ext cx="10515600" cy="5719763"/>
          </a:xfrm>
        </p:spPr>
        <p:txBody>
          <a:bodyPr>
            <a:normAutofit fontScale="47500" lnSpcReduction="20000"/>
          </a:bodyPr>
          <a:lstStyle/>
          <a:p>
            <a:pPr algn="just">
              <a:lnSpc>
                <a:spcPct val="150000"/>
              </a:lnSpc>
            </a:pPr>
            <a:r>
              <a:rPr lang="en-US" sz="4400" b="0" i="0" dirty="0">
                <a:solidFill>
                  <a:srgbClr val="333333"/>
                </a:solidFill>
                <a:effectLst/>
                <a:latin typeface="Times New Roman" panose="02020603050405020304" pitchFamily="18" charset="0"/>
                <a:cs typeface="Times New Roman" panose="02020603050405020304" pitchFamily="18" charset="0"/>
              </a:rPr>
              <a:t>It uses the intention lock modes to ensure serializability. It requires that if a transaction attempts to lock a node, then that node must follow these protocols:</a:t>
            </a:r>
          </a:p>
          <a:p>
            <a:pPr algn="just">
              <a:lnSpc>
                <a:spcPct val="150000"/>
              </a:lnSpc>
            </a:pPr>
            <a:r>
              <a:rPr lang="en-US" sz="4400" b="0" i="0" dirty="0">
                <a:solidFill>
                  <a:srgbClr val="000000"/>
                </a:solidFill>
                <a:effectLst/>
                <a:latin typeface="Times New Roman" panose="02020603050405020304" pitchFamily="18" charset="0"/>
                <a:cs typeface="Times New Roman" panose="02020603050405020304" pitchFamily="18" charset="0"/>
              </a:rPr>
              <a:t>Transaction T1 should follow the lock-compatibility matrix.</a:t>
            </a:r>
          </a:p>
          <a:p>
            <a:pPr marL="342900" indent="-342900" algn="just">
              <a:lnSpc>
                <a:spcPct val="150000"/>
              </a:lnSpc>
              <a:buFont typeface="Arial" panose="020B0604020202020204" pitchFamily="34" charset="0"/>
              <a:buChar char="•"/>
            </a:pPr>
            <a:r>
              <a:rPr lang="en-US" sz="4400" b="0" i="0" dirty="0">
                <a:solidFill>
                  <a:srgbClr val="000000"/>
                </a:solidFill>
                <a:effectLst/>
                <a:latin typeface="Times New Roman" panose="02020603050405020304" pitchFamily="18" charset="0"/>
                <a:cs typeface="Times New Roman" panose="02020603050405020304" pitchFamily="18" charset="0"/>
              </a:rPr>
              <a:t>Transaction T1 firstly locks the root of the tree. It can lock it in any mode.</a:t>
            </a:r>
          </a:p>
          <a:p>
            <a:pPr marL="342900" indent="-342900" algn="just">
              <a:lnSpc>
                <a:spcPct val="150000"/>
              </a:lnSpc>
              <a:buFont typeface="Arial" panose="020B0604020202020204" pitchFamily="34" charset="0"/>
              <a:buChar char="•"/>
            </a:pPr>
            <a:r>
              <a:rPr lang="en-US" sz="4400" b="0" i="0" dirty="0">
                <a:solidFill>
                  <a:srgbClr val="000000"/>
                </a:solidFill>
                <a:effectLst/>
                <a:latin typeface="Times New Roman" panose="02020603050405020304" pitchFamily="18" charset="0"/>
                <a:cs typeface="Times New Roman" panose="02020603050405020304" pitchFamily="18" charset="0"/>
              </a:rPr>
              <a:t>If T1 currently has the parent of the node locked in either IX or IS mode, then the transaction T1 will lock a node in S or IS mode only.</a:t>
            </a:r>
          </a:p>
          <a:p>
            <a:pPr marL="342900" indent="-342900" algn="just">
              <a:lnSpc>
                <a:spcPct val="150000"/>
              </a:lnSpc>
              <a:buFont typeface="Arial" panose="020B0604020202020204" pitchFamily="34" charset="0"/>
              <a:buChar char="•"/>
            </a:pPr>
            <a:r>
              <a:rPr lang="en-US" sz="4400" b="0" i="0" dirty="0">
                <a:solidFill>
                  <a:srgbClr val="000000"/>
                </a:solidFill>
                <a:effectLst/>
                <a:latin typeface="Times New Roman" panose="02020603050405020304" pitchFamily="18" charset="0"/>
                <a:cs typeface="Times New Roman" panose="02020603050405020304" pitchFamily="18" charset="0"/>
              </a:rPr>
              <a:t>If T1 currently has the parent of the node locked in either IX or SIX modes, then the transaction T1 will lock a node in X, SIX, or IX mode only.</a:t>
            </a:r>
          </a:p>
          <a:p>
            <a:pPr marL="342900" indent="-342900" algn="just">
              <a:lnSpc>
                <a:spcPct val="150000"/>
              </a:lnSpc>
              <a:buFont typeface="Arial" panose="020B0604020202020204" pitchFamily="34" charset="0"/>
              <a:buChar char="•"/>
            </a:pPr>
            <a:r>
              <a:rPr lang="en-US" sz="4400" b="0" i="0" dirty="0">
                <a:solidFill>
                  <a:srgbClr val="000000"/>
                </a:solidFill>
                <a:effectLst/>
                <a:latin typeface="Times New Roman" panose="02020603050405020304" pitchFamily="18" charset="0"/>
                <a:cs typeface="Times New Roman" panose="02020603050405020304" pitchFamily="18" charset="0"/>
              </a:rPr>
              <a:t>If T1 has not previously unlocked any node only, then the Transaction T1 can lock a node.</a:t>
            </a:r>
          </a:p>
          <a:p>
            <a:pPr marL="342900" indent="-342900" algn="just">
              <a:lnSpc>
                <a:spcPct val="150000"/>
              </a:lnSpc>
              <a:buFont typeface="Arial" panose="020B0604020202020204" pitchFamily="34" charset="0"/>
              <a:buChar char="•"/>
            </a:pPr>
            <a:r>
              <a:rPr lang="en-US" sz="4400" b="0" i="0" dirty="0">
                <a:solidFill>
                  <a:srgbClr val="000000"/>
                </a:solidFill>
                <a:effectLst/>
                <a:latin typeface="Times New Roman" panose="02020603050405020304" pitchFamily="18" charset="0"/>
                <a:cs typeface="Times New Roman" panose="02020603050405020304" pitchFamily="18" charset="0"/>
              </a:rPr>
              <a:t>If T1 currently has none of the children of the node-locked only, then Transaction T1 will unlock a node.</a:t>
            </a:r>
          </a:p>
          <a:p>
            <a:endParaRPr lang="en-IN" dirty="0"/>
          </a:p>
        </p:txBody>
      </p:sp>
    </p:spTree>
    <p:extLst>
      <p:ext uri="{BB962C8B-B14F-4D97-AF65-F5344CB8AC3E}">
        <p14:creationId xmlns:p14="http://schemas.microsoft.com/office/powerpoint/2010/main" val="120149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8AA8F-2E1E-6E9F-F7FC-900BE3168D53}"/>
              </a:ext>
            </a:extLst>
          </p:cNvPr>
          <p:cNvSpPr>
            <a:spLocks noGrp="1"/>
          </p:cNvSpPr>
          <p:nvPr>
            <p:ph idx="1"/>
          </p:nvPr>
        </p:nvSpPr>
        <p:spPr>
          <a:xfrm>
            <a:off x="419878" y="335902"/>
            <a:ext cx="11430000" cy="6064898"/>
          </a:xfrm>
        </p:spPr>
        <p:txBody>
          <a:bodyPr>
            <a:normAutofit fontScale="92500"/>
          </a:bodyPr>
          <a:lstStyle/>
          <a:p>
            <a:pPr algn="just">
              <a:lnSpc>
                <a:spcPct val="150000"/>
              </a:lnSpc>
            </a:pPr>
            <a:r>
              <a:rPr lang="en-US" sz="2600" b="0" i="0" dirty="0">
                <a:effectLst/>
                <a:latin typeface="Times New Roman" panose="02020603050405020304" pitchFamily="18" charset="0"/>
                <a:cs typeface="Times New Roman" panose="02020603050405020304" pitchFamily="18" charset="0"/>
              </a:rPr>
              <a:t>Observe that in multiple-granularity, the locks are acquired in top-down order, and locks must be released in bottom-up order.</a:t>
            </a:r>
          </a:p>
          <a:p>
            <a:pPr algn="just">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If transaction T1 reads record R</a:t>
            </a:r>
            <a:r>
              <a:rPr lang="en-US" sz="2600" b="0" i="0" baseline="-25000" dirty="0">
                <a:effectLst/>
                <a:latin typeface="Times New Roman" panose="02020603050405020304" pitchFamily="18" charset="0"/>
                <a:cs typeface="Times New Roman" panose="02020603050405020304" pitchFamily="18" charset="0"/>
              </a:rPr>
              <a:t>a9</a:t>
            </a:r>
            <a:r>
              <a:rPr lang="en-US" sz="2600" b="0" i="0" dirty="0">
                <a:effectLst/>
                <a:latin typeface="Times New Roman" panose="02020603050405020304" pitchFamily="18" charset="0"/>
                <a:cs typeface="Times New Roman" panose="02020603050405020304" pitchFamily="18" charset="0"/>
              </a:rPr>
              <a:t> in file F</a:t>
            </a:r>
            <a:r>
              <a:rPr lang="en-US" sz="2600" b="0" i="0" baseline="-25000" dirty="0">
                <a:effectLst/>
                <a:latin typeface="Times New Roman" panose="02020603050405020304" pitchFamily="18" charset="0"/>
                <a:cs typeface="Times New Roman" panose="02020603050405020304" pitchFamily="18" charset="0"/>
              </a:rPr>
              <a:t>a</a:t>
            </a:r>
            <a:r>
              <a:rPr lang="en-US" sz="2600" b="0" i="0" dirty="0">
                <a:effectLst/>
                <a:latin typeface="Times New Roman" panose="02020603050405020304" pitchFamily="18" charset="0"/>
                <a:cs typeface="Times New Roman" panose="02020603050405020304" pitchFamily="18" charset="0"/>
              </a:rPr>
              <a:t>, then transaction T1 needs to lock the database, area A</a:t>
            </a:r>
            <a:r>
              <a:rPr lang="en-US" sz="2600" b="0" i="0" baseline="-25000" dirty="0">
                <a:effectLst/>
                <a:latin typeface="Times New Roman" panose="02020603050405020304" pitchFamily="18" charset="0"/>
                <a:cs typeface="Times New Roman" panose="02020603050405020304" pitchFamily="18" charset="0"/>
              </a:rPr>
              <a:t>1</a:t>
            </a:r>
            <a:r>
              <a:rPr lang="en-US" sz="2600" b="0" i="0" dirty="0">
                <a:effectLst/>
                <a:latin typeface="Times New Roman" panose="02020603050405020304" pitchFamily="18" charset="0"/>
                <a:cs typeface="Times New Roman" panose="02020603050405020304" pitchFamily="18" charset="0"/>
              </a:rPr>
              <a:t> and file F</a:t>
            </a:r>
            <a:r>
              <a:rPr lang="en-US" sz="2600" b="0" i="0" baseline="-25000" dirty="0">
                <a:effectLst/>
                <a:latin typeface="Times New Roman" panose="02020603050405020304" pitchFamily="18" charset="0"/>
                <a:cs typeface="Times New Roman" panose="02020603050405020304" pitchFamily="18" charset="0"/>
              </a:rPr>
              <a:t>a</a:t>
            </a:r>
            <a:r>
              <a:rPr lang="en-US" sz="2600" b="0" i="0" dirty="0">
                <a:effectLst/>
                <a:latin typeface="Times New Roman" panose="02020603050405020304" pitchFamily="18" charset="0"/>
                <a:cs typeface="Times New Roman" panose="02020603050405020304" pitchFamily="18" charset="0"/>
              </a:rPr>
              <a:t> in IX mode. Finally, it needs to lock R</a:t>
            </a:r>
            <a:r>
              <a:rPr lang="en-US" sz="2600" b="0" i="0" baseline="-25000" dirty="0">
                <a:effectLst/>
                <a:latin typeface="Times New Roman" panose="02020603050405020304" pitchFamily="18" charset="0"/>
                <a:cs typeface="Times New Roman" panose="02020603050405020304" pitchFamily="18" charset="0"/>
              </a:rPr>
              <a:t>a2</a:t>
            </a:r>
            <a:r>
              <a:rPr lang="en-US" sz="2600" b="0" i="0" dirty="0">
                <a:effectLst/>
                <a:latin typeface="Times New Roman" panose="02020603050405020304" pitchFamily="18" charset="0"/>
                <a:cs typeface="Times New Roman" panose="02020603050405020304" pitchFamily="18" charset="0"/>
              </a:rPr>
              <a:t> in S mode.</a:t>
            </a:r>
          </a:p>
          <a:p>
            <a:pPr algn="just">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If transaction T2 modifies record R</a:t>
            </a:r>
            <a:r>
              <a:rPr lang="en-US" sz="2600" b="0" i="0" baseline="-25000" dirty="0">
                <a:effectLst/>
                <a:latin typeface="Times New Roman" panose="02020603050405020304" pitchFamily="18" charset="0"/>
                <a:cs typeface="Times New Roman" panose="02020603050405020304" pitchFamily="18" charset="0"/>
              </a:rPr>
              <a:t>a9</a:t>
            </a:r>
            <a:r>
              <a:rPr lang="en-US" sz="2600" b="0" i="0" dirty="0">
                <a:effectLst/>
                <a:latin typeface="Times New Roman" panose="02020603050405020304" pitchFamily="18" charset="0"/>
                <a:cs typeface="Times New Roman" panose="02020603050405020304" pitchFamily="18" charset="0"/>
              </a:rPr>
              <a:t> in file F</a:t>
            </a:r>
            <a:r>
              <a:rPr lang="en-US" sz="2600" b="0" i="0" baseline="-25000" dirty="0">
                <a:effectLst/>
                <a:latin typeface="Times New Roman" panose="02020603050405020304" pitchFamily="18" charset="0"/>
                <a:cs typeface="Times New Roman" panose="02020603050405020304" pitchFamily="18" charset="0"/>
              </a:rPr>
              <a:t>a</a:t>
            </a:r>
            <a:r>
              <a:rPr lang="en-US" sz="2600" b="0" i="0" dirty="0">
                <a:effectLst/>
                <a:latin typeface="Times New Roman" panose="02020603050405020304" pitchFamily="18" charset="0"/>
                <a:cs typeface="Times New Roman" panose="02020603050405020304" pitchFamily="18" charset="0"/>
              </a:rPr>
              <a:t>, then it can do so after locking the database, area A</a:t>
            </a:r>
            <a:r>
              <a:rPr lang="en-US" sz="2600" b="0" i="0" baseline="-25000" dirty="0">
                <a:effectLst/>
                <a:latin typeface="Times New Roman" panose="02020603050405020304" pitchFamily="18" charset="0"/>
                <a:cs typeface="Times New Roman" panose="02020603050405020304" pitchFamily="18" charset="0"/>
              </a:rPr>
              <a:t>1</a:t>
            </a:r>
            <a:r>
              <a:rPr lang="en-US" sz="2600" b="0" i="0" dirty="0">
                <a:effectLst/>
                <a:latin typeface="Times New Roman" panose="02020603050405020304" pitchFamily="18" charset="0"/>
                <a:cs typeface="Times New Roman" panose="02020603050405020304" pitchFamily="18" charset="0"/>
              </a:rPr>
              <a:t> and file F</a:t>
            </a:r>
            <a:r>
              <a:rPr lang="en-US" sz="2600" b="0" i="0" baseline="-25000" dirty="0">
                <a:effectLst/>
                <a:latin typeface="Times New Roman" panose="02020603050405020304" pitchFamily="18" charset="0"/>
                <a:cs typeface="Times New Roman" panose="02020603050405020304" pitchFamily="18" charset="0"/>
              </a:rPr>
              <a:t>a</a:t>
            </a:r>
            <a:r>
              <a:rPr lang="en-US" sz="2600" b="0" i="0" dirty="0">
                <a:effectLst/>
                <a:latin typeface="Times New Roman" panose="02020603050405020304" pitchFamily="18" charset="0"/>
                <a:cs typeface="Times New Roman" panose="02020603050405020304" pitchFamily="18" charset="0"/>
              </a:rPr>
              <a:t> in IX mode. Finally, it needs to lock the R</a:t>
            </a:r>
            <a:r>
              <a:rPr lang="en-US" sz="2600" b="0" i="0" baseline="-25000" dirty="0">
                <a:effectLst/>
                <a:latin typeface="Times New Roman" panose="02020603050405020304" pitchFamily="18" charset="0"/>
                <a:cs typeface="Times New Roman" panose="02020603050405020304" pitchFamily="18" charset="0"/>
              </a:rPr>
              <a:t>a9</a:t>
            </a:r>
            <a:r>
              <a:rPr lang="en-US" sz="2600" b="0" i="0" dirty="0">
                <a:effectLst/>
                <a:latin typeface="Times New Roman" panose="02020603050405020304" pitchFamily="18" charset="0"/>
                <a:cs typeface="Times New Roman" panose="02020603050405020304" pitchFamily="18" charset="0"/>
              </a:rPr>
              <a:t> in X mode.</a:t>
            </a:r>
          </a:p>
          <a:p>
            <a:pPr algn="just">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If transaction T3 reads all the records in file F</a:t>
            </a:r>
            <a:r>
              <a:rPr lang="en-US" sz="2600" b="0" i="0" baseline="-25000" dirty="0">
                <a:effectLst/>
                <a:latin typeface="Times New Roman" panose="02020603050405020304" pitchFamily="18" charset="0"/>
                <a:cs typeface="Times New Roman" panose="02020603050405020304" pitchFamily="18" charset="0"/>
              </a:rPr>
              <a:t>a</a:t>
            </a:r>
            <a:r>
              <a:rPr lang="en-US" sz="2600" b="0" i="0" dirty="0">
                <a:effectLst/>
                <a:latin typeface="Times New Roman" panose="02020603050405020304" pitchFamily="18" charset="0"/>
                <a:cs typeface="Times New Roman" panose="02020603050405020304" pitchFamily="18" charset="0"/>
              </a:rPr>
              <a:t>, then transaction T3 needs to lock the database, and area A in IS mode. At last, it needs to lock F</a:t>
            </a:r>
            <a:r>
              <a:rPr lang="en-US" sz="2600" b="0" i="0" baseline="-25000" dirty="0">
                <a:effectLst/>
                <a:latin typeface="Times New Roman" panose="02020603050405020304" pitchFamily="18" charset="0"/>
                <a:cs typeface="Times New Roman" panose="02020603050405020304" pitchFamily="18" charset="0"/>
              </a:rPr>
              <a:t>a</a:t>
            </a:r>
            <a:r>
              <a:rPr lang="en-US" sz="2600" b="0" i="0" dirty="0">
                <a:effectLst/>
                <a:latin typeface="Times New Roman" panose="02020603050405020304" pitchFamily="18" charset="0"/>
                <a:cs typeface="Times New Roman" panose="02020603050405020304" pitchFamily="18" charset="0"/>
              </a:rPr>
              <a:t> in S mode.</a:t>
            </a:r>
          </a:p>
          <a:p>
            <a:pPr algn="just">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If transaction T4 reads the entire database, then T4 needs to lock the database in S mode.</a:t>
            </a:r>
          </a:p>
          <a:p>
            <a:pPr>
              <a:lnSpc>
                <a:spcPct val="150000"/>
              </a:lnSpc>
            </a:pPr>
            <a:endParaRPr lang="en-IN" dirty="0"/>
          </a:p>
        </p:txBody>
      </p:sp>
    </p:spTree>
    <p:extLst>
      <p:ext uri="{BB962C8B-B14F-4D97-AF65-F5344CB8AC3E}">
        <p14:creationId xmlns:p14="http://schemas.microsoft.com/office/powerpoint/2010/main" val="249168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4738-6F40-688D-5BA0-B8E0BB3972A1}"/>
              </a:ext>
            </a:extLst>
          </p:cNvPr>
          <p:cNvSpPr>
            <a:spLocks noGrp="1"/>
          </p:cNvSpPr>
          <p:nvPr>
            <p:ph type="title"/>
          </p:nvPr>
        </p:nvSpPr>
        <p:spPr>
          <a:xfrm>
            <a:off x="354563" y="141093"/>
            <a:ext cx="10999237" cy="539944"/>
          </a:xfrm>
        </p:spPr>
        <p:txBody>
          <a:bodyPr>
            <a:normAutofit fontScale="90000"/>
          </a:bodyPr>
          <a:lstStyle/>
          <a:p>
            <a:r>
              <a:rPr lang="en-IN" b="1" dirty="0">
                <a:latin typeface="Times New Roman" panose="02020603050405020304" pitchFamily="18" charset="0"/>
                <a:cs typeface="Times New Roman" panose="02020603050405020304" pitchFamily="18" charset="0"/>
              </a:rPr>
              <a:t>Multi-version Schemes</a:t>
            </a:r>
          </a:p>
        </p:txBody>
      </p:sp>
      <p:sp>
        <p:nvSpPr>
          <p:cNvPr id="3" name="Content Placeholder 2">
            <a:extLst>
              <a:ext uri="{FF2B5EF4-FFF2-40B4-BE49-F238E27FC236}">
                <a16:creationId xmlns:a16="http://schemas.microsoft.com/office/drawing/2014/main" id="{EB76BB5B-980B-59A1-BC98-F99C1F7F7916}"/>
              </a:ext>
            </a:extLst>
          </p:cNvPr>
          <p:cNvSpPr>
            <a:spLocks noGrp="1"/>
          </p:cNvSpPr>
          <p:nvPr>
            <p:ph idx="1"/>
          </p:nvPr>
        </p:nvSpPr>
        <p:spPr>
          <a:xfrm>
            <a:off x="354563" y="864571"/>
            <a:ext cx="11243388" cy="5648195"/>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Multi-version protocol minimizes the delay for reading operation and maintains different versions of data items.</a:t>
            </a:r>
          </a:p>
          <a:p>
            <a:pPr algn="just">
              <a:lnSpc>
                <a:spcPct val="150000"/>
              </a:lnSpc>
            </a:pPr>
            <a:r>
              <a:rPr lang="en-US" sz="2400" b="0" i="0" dirty="0">
                <a:effectLst/>
                <a:latin typeface="Times New Roman" panose="02020603050405020304" pitchFamily="18" charset="0"/>
                <a:cs typeface="Times New Roman" panose="02020603050405020304" pitchFamily="18" charset="0"/>
              </a:rPr>
              <a:t> For each writes operation performed, it creates a new version of transaction data so that whenever any transaction performs read operation to read that data then the appropriate created data version is selected by the control manager to make that read operation conflict-free and successful.</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the write operation and new version of data is created then that new version contains some information that is given below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294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1031</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Multiple Granularity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Multi-version Schemes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Granularity</dc:title>
  <dc:creator>Akash Kadao</dc:creator>
  <cp:lastModifiedBy>Akash Kadao</cp:lastModifiedBy>
  <cp:revision>5</cp:revision>
  <dcterms:created xsi:type="dcterms:W3CDTF">2023-07-31T14:49:18Z</dcterms:created>
  <dcterms:modified xsi:type="dcterms:W3CDTF">2023-08-01T08:33:26Z</dcterms:modified>
</cp:coreProperties>
</file>