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CFAD-32D8-79E9-E432-4DA071AF9B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CEE220-C1AD-F64E-A3BD-5C0ED41154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FEBFDDC-50B9-F608-55B1-C5F7E82BA689}"/>
              </a:ext>
            </a:extLst>
          </p:cNvPr>
          <p:cNvSpPr>
            <a:spLocks noGrp="1"/>
          </p:cNvSpPr>
          <p:nvPr>
            <p:ph type="dt" sz="half" idx="10"/>
          </p:nvPr>
        </p:nvSpPr>
        <p:spPr/>
        <p:txBody>
          <a:bodyPr/>
          <a:lstStyle/>
          <a:p>
            <a:fld id="{4D25042D-CF5D-4101-9445-690FFE06517D}" type="datetimeFigureOut">
              <a:rPr lang="en-IN" smtClean="0"/>
              <a:t>02-08-2023</a:t>
            </a:fld>
            <a:endParaRPr lang="en-IN"/>
          </a:p>
        </p:txBody>
      </p:sp>
      <p:sp>
        <p:nvSpPr>
          <p:cNvPr id="5" name="Footer Placeholder 4">
            <a:extLst>
              <a:ext uri="{FF2B5EF4-FFF2-40B4-BE49-F238E27FC236}">
                <a16:creationId xmlns:a16="http://schemas.microsoft.com/office/drawing/2014/main" id="{330773D5-40C9-D719-3F91-309594AA35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1999CD-4463-6E65-39DF-B6B311E23576}"/>
              </a:ext>
            </a:extLst>
          </p:cNvPr>
          <p:cNvSpPr>
            <a:spLocks noGrp="1"/>
          </p:cNvSpPr>
          <p:nvPr>
            <p:ph type="sldNum" sz="quarter" idx="12"/>
          </p:nvPr>
        </p:nvSpPr>
        <p:spPr/>
        <p:txBody>
          <a:bodyPr/>
          <a:lstStyle/>
          <a:p>
            <a:fld id="{89711825-1FD0-441F-A0D3-217A91DF9309}" type="slidenum">
              <a:rPr lang="en-IN" smtClean="0"/>
              <a:t>‹#›</a:t>
            </a:fld>
            <a:endParaRPr lang="en-IN"/>
          </a:p>
        </p:txBody>
      </p:sp>
    </p:spTree>
    <p:extLst>
      <p:ext uri="{BB962C8B-B14F-4D97-AF65-F5344CB8AC3E}">
        <p14:creationId xmlns:p14="http://schemas.microsoft.com/office/powerpoint/2010/main" val="3341100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DEB68-BA64-E700-1E1E-6EBA474DB6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8DDC0B-7FB3-2A58-FD6D-579A253697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A1F370-729C-2CD9-F975-234EFEFD6628}"/>
              </a:ext>
            </a:extLst>
          </p:cNvPr>
          <p:cNvSpPr>
            <a:spLocks noGrp="1"/>
          </p:cNvSpPr>
          <p:nvPr>
            <p:ph type="dt" sz="half" idx="10"/>
          </p:nvPr>
        </p:nvSpPr>
        <p:spPr/>
        <p:txBody>
          <a:bodyPr/>
          <a:lstStyle/>
          <a:p>
            <a:fld id="{4D25042D-CF5D-4101-9445-690FFE06517D}" type="datetimeFigureOut">
              <a:rPr lang="en-IN" smtClean="0"/>
              <a:t>02-08-2023</a:t>
            </a:fld>
            <a:endParaRPr lang="en-IN"/>
          </a:p>
        </p:txBody>
      </p:sp>
      <p:sp>
        <p:nvSpPr>
          <p:cNvPr id="5" name="Footer Placeholder 4">
            <a:extLst>
              <a:ext uri="{FF2B5EF4-FFF2-40B4-BE49-F238E27FC236}">
                <a16:creationId xmlns:a16="http://schemas.microsoft.com/office/drawing/2014/main" id="{653F74AE-15FF-E234-B8E9-4EBD7895E0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744FF7-C862-656C-3767-14CC85AC1803}"/>
              </a:ext>
            </a:extLst>
          </p:cNvPr>
          <p:cNvSpPr>
            <a:spLocks noGrp="1"/>
          </p:cNvSpPr>
          <p:nvPr>
            <p:ph type="sldNum" sz="quarter" idx="12"/>
          </p:nvPr>
        </p:nvSpPr>
        <p:spPr/>
        <p:txBody>
          <a:bodyPr/>
          <a:lstStyle/>
          <a:p>
            <a:fld id="{89711825-1FD0-441F-A0D3-217A91DF9309}" type="slidenum">
              <a:rPr lang="en-IN" smtClean="0"/>
              <a:t>‹#›</a:t>
            </a:fld>
            <a:endParaRPr lang="en-IN"/>
          </a:p>
        </p:txBody>
      </p:sp>
    </p:spTree>
    <p:extLst>
      <p:ext uri="{BB962C8B-B14F-4D97-AF65-F5344CB8AC3E}">
        <p14:creationId xmlns:p14="http://schemas.microsoft.com/office/powerpoint/2010/main" val="726727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E2F970-9A5B-5878-FCA9-1B8260788B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FCCCC2-4BAA-B93C-536E-4A66414DD1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6A8B34-EB14-0F6D-7090-7B0A80AC2715}"/>
              </a:ext>
            </a:extLst>
          </p:cNvPr>
          <p:cNvSpPr>
            <a:spLocks noGrp="1"/>
          </p:cNvSpPr>
          <p:nvPr>
            <p:ph type="dt" sz="half" idx="10"/>
          </p:nvPr>
        </p:nvSpPr>
        <p:spPr/>
        <p:txBody>
          <a:bodyPr/>
          <a:lstStyle/>
          <a:p>
            <a:fld id="{4D25042D-CF5D-4101-9445-690FFE06517D}" type="datetimeFigureOut">
              <a:rPr lang="en-IN" smtClean="0"/>
              <a:t>02-08-2023</a:t>
            </a:fld>
            <a:endParaRPr lang="en-IN"/>
          </a:p>
        </p:txBody>
      </p:sp>
      <p:sp>
        <p:nvSpPr>
          <p:cNvPr id="5" name="Footer Placeholder 4">
            <a:extLst>
              <a:ext uri="{FF2B5EF4-FFF2-40B4-BE49-F238E27FC236}">
                <a16:creationId xmlns:a16="http://schemas.microsoft.com/office/drawing/2014/main" id="{8525E488-23F0-FA7B-24A4-BB7DC0EED9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A10B91-D753-BF4A-5048-4FD268C7EE7A}"/>
              </a:ext>
            </a:extLst>
          </p:cNvPr>
          <p:cNvSpPr>
            <a:spLocks noGrp="1"/>
          </p:cNvSpPr>
          <p:nvPr>
            <p:ph type="sldNum" sz="quarter" idx="12"/>
          </p:nvPr>
        </p:nvSpPr>
        <p:spPr/>
        <p:txBody>
          <a:bodyPr/>
          <a:lstStyle/>
          <a:p>
            <a:fld id="{89711825-1FD0-441F-A0D3-217A91DF9309}" type="slidenum">
              <a:rPr lang="en-IN" smtClean="0"/>
              <a:t>‹#›</a:t>
            </a:fld>
            <a:endParaRPr lang="en-IN"/>
          </a:p>
        </p:txBody>
      </p:sp>
    </p:spTree>
    <p:extLst>
      <p:ext uri="{BB962C8B-B14F-4D97-AF65-F5344CB8AC3E}">
        <p14:creationId xmlns:p14="http://schemas.microsoft.com/office/powerpoint/2010/main" val="304156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B82DF-361E-68D8-2D64-8E16559CFF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3BF8CD-C6D7-FE65-4542-292E79DA36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56B559-785E-B0E2-12C4-C1A07F06776D}"/>
              </a:ext>
            </a:extLst>
          </p:cNvPr>
          <p:cNvSpPr>
            <a:spLocks noGrp="1"/>
          </p:cNvSpPr>
          <p:nvPr>
            <p:ph type="dt" sz="half" idx="10"/>
          </p:nvPr>
        </p:nvSpPr>
        <p:spPr/>
        <p:txBody>
          <a:bodyPr/>
          <a:lstStyle/>
          <a:p>
            <a:fld id="{4D25042D-CF5D-4101-9445-690FFE06517D}" type="datetimeFigureOut">
              <a:rPr lang="en-IN" smtClean="0"/>
              <a:t>02-08-2023</a:t>
            </a:fld>
            <a:endParaRPr lang="en-IN"/>
          </a:p>
        </p:txBody>
      </p:sp>
      <p:sp>
        <p:nvSpPr>
          <p:cNvPr id="5" name="Footer Placeholder 4">
            <a:extLst>
              <a:ext uri="{FF2B5EF4-FFF2-40B4-BE49-F238E27FC236}">
                <a16:creationId xmlns:a16="http://schemas.microsoft.com/office/drawing/2014/main" id="{3076AE4A-6DF1-F1D0-09C9-A7E5FA08C2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24053D-D5E4-D608-57C2-E99F0A774E87}"/>
              </a:ext>
            </a:extLst>
          </p:cNvPr>
          <p:cNvSpPr>
            <a:spLocks noGrp="1"/>
          </p:cNvSpPr>
          <p:nvPr>
            <p:ph type="sldNum" sz="quarter" idx="12"/>
          </p:nvPr>
        </p:nvSpPr>
        <p:spPr/>
        <p:txBody>
          <a:bodyPr/>
          <a:lstStyle/>
          <a:p>
            <a:fld id="{89711825-1FD0-441F-A0D3-217A91DF9309}" type="slidenum">
              <a:rPr lang="en-IN" smtClean="0"/>
              <a:t>‹#›</a:t>
            </a:fld>
            <a:endParaRPr lang="en-IN"/>
          </a:p>
        </p:txBody>
      </p:sp>
    </p:spTree>
    <p:extLst>
      <p:ext uri="{BB962C8B-B14F-4D97-AF65-F5344CB8AC3E}">
        <p14:creationId xmlns:p14="http://schemas.microsoft.com/office/powerpoint/2010/main" val="1126262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D216B-4525-E8D5-5F03-BCC4416941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CD8020-A6BD-12BB-2FD2-DC79CC6BCB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BB3103-196B-BEE0-F818-1F9CB95AF4A4}"/>
              </a:ext>
            </a:extLst>
          </p:cNvPr>
          <p:cNvSpPr>
            <a:spLocks noGrp="1"/>
          </p:cNvSpPr>
          <p:nvPr>
            <p:ph type="dt" sz="half" idx="10"/>
          </p:nvPr>
        </p:nvSpPr>
        <p:spPr/>
        <p:txBody>
          <a:bodyPr/>
          <a:lstStyle/>
          <a:p>
            <a:fld id="{4D25042D-CF5D-4101-9445-690FFE06517D}" type="datetimeFigureOut">
              <a:rPr lang="en-IN" smtClean="0"/>
              <a:t>02-08-2023</a:t>
            </a:fld>
            <a:endParaRPr lang="en-IN"/>
          </a:p>
        </p:txBody>
      </p:sp>
      <p:sp>
        <p:nvSpPr>
          <p:cNvPr id="5" name="Footer Placeholder 4">
            <a:extLst>
              <a:ext uri="{FF2B5EF4-FFF2-40B4-BE49-F238E27FC236}">
                <a16:creationId xmlns:a16="http://schemas.microsoft.com/office/drawing/2014/main" id="{23F30092-3786-6705-8422-97346B9AFC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57C47-B329-E38D-435C-00C9AB843F8E}"/>
              </a:ext>
            </a:extLst>
          </p:cNvPr>
          <p:cNvSpPr>
            <a:spLocks noGrp="1"/>
          </p:cNvSpPr>
          <p:nvPr>
            <p:ph type="sldNum" sz="quarter" idx="12"/>
          </p:nvPr>
        </p:nvSpPr>
        <p:spPr/>
        <p:txBody>
          <a:bodyPr/>
          <a:lstStyle/>
          <a:p>
            <a:fld id="{89711825-1FD0-441F-A0D3-217A91DF9309}" type="slidenum">
              <a:rPr lang="en-IN" smtClean="0"/>
              <a:t>‹#›</a:t>
            </a:fld>
            <a:endParaRPr lang="en-IN"/>
          </a:p>
        </p:txBody>
      </p:sp>
    </p:spTree>
    <p:extLst>
      <p:ext uri="{BB962C8B-B14F-4D97-AF65-F5344CB8AC3E}">
        <p14:creationId xmlns:p14="http://schemas.microsoft.com/office/powerpoint/2010/main" val="1081716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1AF75-8060-717C-1DF1-A9D802CC8D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B8FD51-B588-F874-FBB9-C7664644FF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D903C89-826F-FC1B-1426-08618D923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E40EB9-908F-7BC6-D8D0-5E4E8A9C8572}"/>
              </a:ext>
            </a:extLst>
          </p:cNvPr>
          <p:cNvSpPr>
            <a:spLocks noGrp="1"/>
          </p:cNvSpPr>
          <p:nvPr>
            <p:ph type="dt" sz="half" idx="10"/>
          </p:nvPr>
        </p:nvSpPr>
        <p:spPr/>
        <p:txBody>
          <a:bodyPr/>
          <a:lstStyle/>
          <a:p>
            <a:fld id="{4D25042D-CF5D-4101-9445-690FFE06517D}" type="datetimeFigureOut">
              <a:rPr lang="en-IN" smtClean="0"/>
              <a:t>02-08-2023</a:t>
            </a:fld>
            <a:endParaRPr lang="en-IN"/>
          </a:p>
        </p:txBody>
      </p:sp>
      <p:sp>
        <p:nvSpPr>
          <p:cNvPr id="6" name="Footer Placeholder 5">
            <a:extLst>
              <a:ext uri="{FF2B5EF4-FFF2-40B4-BE49-F238E27FC236}">
                <a16:creationId xmlns:a16="http://schemas.microsoft.com/office/drawing/2014/main" id="{397BD6D3-D30C-DE1E-01BA-387D6CBFA5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10052F-FAB7-7B7C-5BA0-4A24F6D0B132}"/>
              </a:ext>
            </a:extLst>
          </p:cNvPr>
          <p:cNvSpPr>
            <a:spLocks noGrp="1"/>
          </p:cNvSpPr>
          <p:nvPr>
            <p:ph type="sldNum" sz="quarter" idx="12"/>
          </p:nvPr>
        </p:nvSpPr>
        <p:spPr/>
        <p:txBody>
          <a:bodyPr/>
          <a:lstStyle/>
          <a:p>
            <a:fld id="{89711825-1FD0-441F-A0D3-217A91DF9309}" type="slidenum">
              <a:rPr lang="en-IN" smtClean="0"/>
              <a:t>‹#›</a:t>
            </a:fld>
            <a:endParaRPr lang="en-IN"/>
          </a:p>
        </p:txBody>
      </p:sp>
    </p:spTree>
    <p:extLst>
      <p:ext uri="{BB962C8B-B14F-4D97-AF65-F5344CB8AC3E}">
        <p14:creationId xmlns:p14="http://schemas.microsoft.com/office/powerpoint/2010/main" val="10009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5E70B-3E32-4AF1-000A-62C46B270C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6C51AF-369B-4992-CA9C-2E494C5FC4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81B4EE-2961-98AE-9365-FC66882FD9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3AE739-71A2-D7AC-22BA-48C852932C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E4D12E-E46D-5AE2-9BD5-C5BCF037F3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9B1258-4876-08AF-0288-CDD61F72530F}"/>
              </a:ext>
            </a:extLst>
          </p:cNvPr>
          <p:cNvSpPr>
            <a:spLocks noGrp="1"/>
          </p:cNvSpPr>
          <p:nvPr>
            <p:ph type="dt" sz="half" idx="10"/>
          </p:nvPr>
        </p:nvSpPr>
        <p:spPr/>
        <p:txBody>
          <a:bodyPr/>
          <a:lstStyle/>
          <a:p>
            <a:fld id="{4D25042D-CF5D-4101-9445-690FFE06517D}" type="datetimeFigureOut">
              <a:rPr lang="en-IN" smtClean="0"/>
              <a:t>02-08-2023</a:t>
            </a:fld>
            <a:endParaRPr lang="en-IN"/>
          </a:p>
        </p:txBody>
      </p:sp>
      <p:sp>
        <p:nvSpPr>
          <p:cNvPr id="8" name="Footer Placeholder 7">
            <a:extLst>
              <a:ext uri="{FF2B5EF4-FFF2-40B4-BE49-F238E27FC236}">
                <a16:creationId xmlns:a16="http://schemas.microsoft.com/office/drawing/2014/main" id="{E419F59B-BC00-508D-64E0-ED592277BA6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BB131AF-31B1-4C77-992B-19B93E1EEE5D}"/>
              </a:ext>
            </a:extLst>
          </p:cNvPr>
          <p:cNvSpPr>
            <a:spLocks noGrp="1"/>
          </p:cNvSpPr>
          <p:nvPr>
            <p:ph type="sldNum" sz="quarter" idx="12"/>
          </p:nvPr>
        </p:nvSpPr>
        <p:spPr/>
        <p:txBody>
          <a:bodyPr/>
          <a:lstStyle/>
          <a:p>
            <a:fld id="{89711825-1FD0-441F-A0D3-217A91DF9309}" type="slidenum">
              <a:rPr lang="en-IN" smtClean="0"/>
              <a:t>‹#›</a:t>
            </a:fld>
            <a:endParaRPr lang="en-IN"/>
          </a:p>
        </p:txBody>
      </p:sp>
    </p:spTree>
    <p:extLst>
      <p:ext uri="{BB962C8B-B14F-4D97-AF65-F5344CB8AC3E}">
        <p14:creationId xmlns:p14="http://schemas.microsoft.com/office/powerpoint/2010/main" val="2820925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63F38-BE0A-3AC7-5A14-4EC7FE8A9C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BC0019-AB8F-76EF-66CD-09CD364E6A4D}"/>
              </a:ext>
            </a:extLst>
          </p:cNvPr>
          <p:cNvSpPr>
            <a:spLocks noGrp="1"/>
          </p:cNvSpPr>
          <p:nvPr>
            <p:ph type="dt" sz="half" idx="10"/>
          </p:nvPr>
        </p:nvSpPr>
        <p:spPr/>
        <p:txBody>
          <a:bodyPr/>
          <a:lstStyle/>
          <a:p>
            <a:fld id="{4D25042D-CF5D-4101-9445-690FFE06517D}" type="datetimeFigureOut">
              <a:rPr lang="en-IN" smtClean="0"/>
              <a:t>02-08-2023</a:t>
            </a:fld>
            <a:endParaRPr lang="en-IN"/>
          </a:p>
        </p:txBody>
      </p:sp>
      <p:sp>
        <p:nvSpPr>
          <p:cNvPr id="4" name="Footer Placeholder 3">
            <a:extLst>
              <a:ext uri="{FF2B5EF4-FFF2-40B4-BE49-F238E27FC236}">
                <a16:creationId xmlns:a16="http://schemas.microsoft.com/office/drawing/2014/main" id="{53C1C979-C442-EE12-59B6-33F9CE950D7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BBECB2-551C-2DB4-2B68-AEF211E48C3A}"/>
              </a:ext>
            </a:extLst>
          </p:cNvPr>
          <p:cNvSpPr>
            <a:spLocks noGrp="1"/>
          </p:cNvSpPr>
          <p:nvPr>
            <p:ph type="sldNum" sz="quarter" idx="12"/>
          </p:nvPr>
        </p:nvSpPr>
        <p:spPr/>
        <p:txBody>
          <a:bodyPr/>
          <a:lstStyle/>
          <a:p>
            <a:fld id="{89711825-1FD0-441F-A0D3-217A91DF9309}" type="slidenum">
              <a:rPr lang="en-IN" smtClean="0"/>
              <a:t>‹#›</a:t>
            </a:fld>
            <a:endParaRPr lang="en-IN"/>
          </a:p>
        </p:txBody>
      </p:sp>
    </p:spTree>
    <p:extLst>
      <p:ext uri="{BB962C8B-B14F-4D97-AF65-F5344CB8AC3E}">
        <p14:creationId xmlns:p14="http://schemas.microsoft.com/office/powerpoint/2010/main" val="809771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BFED72-9983-1665-334B-66A74AC796C3}"/>
              </a:ext>
            </a:extLst>
          </p:cNvPr>
          <p:cNvSpPr>
            <a:spLocks noGrp="1"/>
          </p:cNvSpPr>
          <p:nvPr>
            <p:ph type="dt" sz="half" idx="10"/>
          </p:nvPr>
        </p:nvSpPr>
        <p:spPr/>
        <p:txBody>
          <a:bodyPr/>
          <a:lstStyle/>
          <a:p>
            <a:fld id="{4D25042D-CF5D-4101-9445-690FFE06517D}" type="datetimeFigureOut">
              <a:rPr lang="en-IN" smtClean="0"/>
              <a:t>02-08-2023</a:t>
            </a:fld>
            <a:endParaRPr lang="en-IN"/>
          </a:p>
        </p:txBody>
      </p:sp>
      <p:sp>
        <p:nvSpPr>
          <p:cNvPr id="3" name="Footer Placeholder 2">
            <a:extLst>
              <a:ext uri="{FF2B5EF4-FFF2-40B4-BE49-F238E27FC236}">
                <a16:creationId xmlns:a16="http://schemas.microsoft.com/office/drawing/2014/main" id="{DE95BAEF-AD68-9800-A21E-153081B8FD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A74EE7-06A1-45F0-865D-CCC29C82884C}"/>
              </a:ext>
            </a:extLst>
          </p:cNvPr>
          <p:cNvSpPr>
            <a:spLocks noGrp="1"/>
          </p:cNvSpPr>
          <p:nvPr>
            <p:ph type="sldNum" sz="quarter" idx="12"/>
          </p:nvPr>
        </p:nvSpPr>
        <p:spPr/>
        <p:txBody>
          <a:bodyPr/>
          <a:lstStyle/>
          <a:p>
            <a:fld id="{89711825-1FD0-441F-A0D3-217A91DF9309}" type="slidenum">
              <a:rPr lang="en-IN" smtClean="0"/>
              <a:t>‹#›</a:t>
            </a:fld>
            <a:endParaRPr lang="en-IN"/>
          </a:p>
        </p:txBody>
      </p:sp>
    </p:spTree>
    <p:extLst>
      <p:ext uri="{BB962C8B-B14F-4D97-AF65-F5344CB8AC3E}">
        <p14:creationId xmlns:p14="http://schemas.microsoft.com/office/powerpoint/2010/main" val="2753614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F2EA-BD41-1E20-9446-52EA1E05B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B661E4-E203-B861-6AE8-79A77B4261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20F9B10-B78B-AC3A-3CCA-1EDFD98DF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7E872-DC25-B561-D661-7B266DFA82C0}"/>
              </a:ext>
            </a:extLst>
          </p:cNvPr>
          <p:cNvSpPr>
            <a:spLocks noGrp="1"/>
          </p:cNvSpPr>
          <p:nvPr>
            <p:ph type="dt" sz="half" idx="10"/>
          </p:nvPr>
        </p:nvSpPr>
        <p:spPr/>
        <p:txBody>
          <a:bodyPr/>
          <a:lstStyle/>
          <a:p>
            <a:fld id="{4D25042D-CF5D-4101-9445-690FFE06517D}" type="datetimeFigureOut">
              <a:rPr lang="en-IN" smtClean="0"/>
              <a:t>02-08-2023</a:t>
            </a:fld>
            <a:endParaRPr lang="en-IN"/>
          </a:p>
        </p:txBody>
      </p:sp>
      <p:sp>
        <p:nvSpPr>
          <p:cNvPr id="6" name="Footer Placeholder 5">
            <a:extLst>
              <a:ext uri="{FF2B5EF4-FFF2-40B4-BE49-F238E27FC236}">
                <a16:creationId xmlns:a16="http://schemas.microsoft.com/office/drawing/2014/main" id="{EE0E6B3D-BA1F-44BF-9139-6BC316D6C3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452B6B-34E0-9D8C-8F5D-6D1E9893C9F6}"/>
              </a:ext>
            </a:extLst>
          </p:cNvPr>
          <p:cNvSpPr>
            <a:spLocks noGrp="1"/>
          </p:cNvSpPr>
          <p:nvPr>
            <p:ph type="sldNum" sz="quarter" idx="12"/>
          </p:nvPr>
        </p:nvSpPr>
        <p:spPr/>
        <p:txBody>
          <a:bodyPr/>
          <a:lstStyle/>
          <a:p>
            <a:fld id="{89711825-1FD0-441F-A0D3-217A91DF9309}" type="slidenum">
              <a:rPr lang="en-IN" smtClean="0"/>
              <a:t>‹#›</a:t>
            </a:fld>
            <a:endParaRPr lang="en-IN"/>
          </a:p>
        </p:txBody>
      </p:sp>
    </p:spTree>
    <p:extLst>
      <p:ext uri="{BB962C8B-B14F-4D97-AF65-F5344CB8AC3E}">
        <p14:creationId xmlns:p14="http://schemas.microsoft.com/office/powerpoint/2010/main" val="3827398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04856-5C14-AB16-5AB3-387BCD7EFE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8DD934-42E7-5A5E-E5ED-9CD20BB941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13EDABC-0FED-7682-4890-3FE68E44F8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0ED797-99D5-65BC-233A-C0FCABF21406}"/>
              </a:ext>
            </a:extLst>
          </p:cNvPr>
          <p:cNvSpPr>
            <a:spLocks noGrp="1"/>
          </p:cNvSpPr>
          <p:nvPr>
            <p:ph type="dt" sz="half" idx="10"/>
          </p:nvPr>
        </p:nvSpPr>
        <p:spPr/>
        <p:txBody>
          <a:bodyPr/>
          <a:lstStyle/>
          <a:p>
            <a:fld id="{4D25042D-CF5D-4101-9445-690FFE06517D}" type="datetimeFigureOut">
              <a:rPr lang="en-IN" smtClean="0"/>
              <a:t>02-08-2023</a:t>
            </a:fld>
            <a:endParaRPr lang="en-IN"/>
          </a:p>
        </p:txBody>
      </p:sp>
      <p:sp>
        <p:nvSpPr>
          <p:cNvPr id="6" name="Footer Placeholder 5">
            <a:extLst>
              <a:ext uri="{FF2B5EF4-FFF2-40B4-BE49-F238E27FC236}">
                <a16:creationId xmlns:a16="http://schemas.microsoft.com/office/drawing/2014/main" id="{3EC4B0F6-EE3E-3DC0-D9C4-F31262A673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0F5C6D-1D17-B2D5-88C7-84878511CF83}"/>
              </a:ext>
            </a:extLst>
          </p:cNvPr>
          <p:cNvSpPr>
            <a:spLocks noGrp="1"/>
          </p:cNvSpPr>
          <p:nvPr>
            <p:ph type="sldNum" sz="quarter" idx="12"/>
          </p:nvPr>
        </p:nvSpPr>
        <p:spPr/>
        <p:txBody>
          <a:bodyPr/>
          <a:lstStyle/>
          <a:p>
            <a:fld id="{89711825-1FD0-441F-A0D3-217A91DF9309}" type="slidenum">
              <a:rPr lang="en-IN" smtClean="0"/>
              <a:t>‹#›</a:t>
            </a:fld>
            <a:endParaRPr lang="en-IN"/>
          </a:p>
        </p:txBody>
      </p:sp>
    </p:spTree>
    <p:extLst>
      <p:ext uri="{BB962C8B-B14F-4D97-AF65-F5344CB8AC3E}">
        <p14:creationId xmlns:p14="http://schemas.microsoft.com/office/powerpoint/2010/main" val="1296411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203181-83B3-4B15-167C-4A51267414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82B206-E000-5728-7BA0-5CAF71C5DA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8E1E01-2C18-465D-F06F-5E09D0060A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5042D-CF5D-4101-9445-690FFE06517D}" type="datetimeFigureOut">
              <a:rPr lang="en-IN" smtClean="0"/>
              <a:t>02-08-2023</a:t>
            </a:fld>
            <a:endParaRPr lang="en-IN"/>
          </a:p>
        </p:txBody>
      </p:sp>
      <p:sp>
        <p:nvSpPr>
          <p:cNvPr id="5" name="Footer Placeholder 4">
            <a:extLst>
              <a:ext uri="{FF2B5EF4-FFF2-40B4-BE49-F238E27FC236}">
                <a16:creationId xmlns:a16="http://schemas.microsoft.com/office/drawing/2014/main" id="{50A64149-D391-0FE7-979F-E5AF1C27B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D9DDC2-388B-B9FA-0DC0-49007162E5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711825-1FD0-441F-A0D3-217A91DF9309}" type="slidenum">
              <a:rPr lang="en-IN" smtClean="0"/>
              <a:t>‹#›</a:t>
            </a:fld>
            <a:endParaRPr lang="en-IN"/>
          </a:p>
        </p:txBody>
      </p:sp>
    </p:spTree>
    <p:extLst>
      <p:ext uri="{BB962C8B-B14F-4D97-AF65-F5344CB8AC3E}">
        <p14:creationId xmlns:p14="http://schemas.microsoft.com/office/powerpoint/2010/main" val="2248185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D66A1-F27D-012E-6A0C-1DA3C1670D88}"/>
              </a:ext>
            </a:extLst>
          </p:cNvPr>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Overview of Physical Storage Media</a:t>
            </a:r>
          </a:p>
        </p:txBody>
      </p:sp>
    </p:spTree>
    <p:extLst>
      <p:ext uri="{BB962C8B-B14F-4D97-AF65-F5344CB8AC3E}">
        <p14:creationId xmlns:p14="http://schemas.microsoft.com/office/powerpoint/2010/main" val="3817547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1A5418-E4DB-B5D6-AF10-FA4C9AFFAD3A}"/>
              </a:ext>
            </a:extLst>
          </p:cNvPr>
          <p:cNvSpPr>
            <a:spLocks noGrp="1"/>
          </p:cNvSpPr>
          <p:nvPr>
            <p:ph idx="1"/>
          </p:nvPr>
        </p:nvSpPr>
        <p:spPr>
          <a:xfrm>
            <a:off x="335902" y="317241"/>
            <a:ext cx="11017898" cy="5859722"/>
          </a:xfrm>
        </p:spPr>
        <p:txBody>
          <a:bodyPr>
            <a:normAutofit/>
          </a:bodyPr>
          <a:lstStyle/>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Several types of data storage exist in most computer systems. These storage media are classified by the speed with which data can be accessed, by the cost per unit of data to buy the medium, and by the medium’s reliability. Among the media typically available are these:</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Cache</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cache is the fastest and most costly form of storage. </a:t>
            </a:r>
          </a:p>
          <a:p>
            <a:pPr algn="just">
              <a:lnSpc>
                <a:spcPct val="150000"/>
              </a:lnSpc>
            </a:pPr>
            <a:r>
              <a:rPr lang="en-US" sz="2400" b="0" i="0" dirty="0">
                <a:effectLst/>
                <a:latin typeface="Times New Roman" panose="02020603050405020304" pitchFamily="18" charset="0"/>
                <a:cs typeface="Times New Roman" panose="02020603050405020304" pitchFamily="18" charset="0"/>
              </a:rPr>
              <a:t>Cache memory is small; its use is managed by the computer system hardware. </a:t>
            </a:r>
          </a:p>
          <a:p>
            <a:pPr algn="just">
              <a:lnSpc>
                <a:spcPct val="150000"/>
              </a:lnSpc>
            </a:pPr>
            <a:r>
              <a:rPr lang="en-US" sz="2400" b="0" i="0" dirty="0">
                <a:effectLst/>
                <a:latin typeface="Times New Roman" panose="02020603050405020304" pitchFamily="18" charset="0"/>
                <a:cs typeface="Times New Roman" panose="02020603050405020304" pitchFamily="18" charset="0"/>
              </a:rPr>
              <a:t>We shall not be concerned about managing cache storage in the database system.</a:t>
            </a:r>
          </a:p>
          <a:p>
            <a:pPr marL="0" indent="0" algn="just">
              <a:lnSpc>
                <a:spcPct val="150000"/>
              </a:lnSpc>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0075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2ED20-25E6-EB08-C178-E67CB2688999}"/>
              </a:ext>
            </a:extLst>
          </p:cNvPr>
          <p:cNvSpPr>
            <a:spLocks noGrp="1"/>
          </p:cNvSpPr>
          <p:nvPr>
            <p:ph idx="1"/>
          </p:nvPr>
        </p:nvSpPr>
        <p:spPr>
          <a:xfrm>
            <a:off x="345233" y="307910"/>
            <a:ext cx="11318032" cy="6158204"/>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Main memory</a:t>
            </a:r>
            <a:r>
              <a:rPr lang="en-US" sz="2400" b="0" i="0" dirty="0">
                <a:effectLst/>
                <a:latin typeface="Times New Roman" panose="02020603050405020304" pitchFamily="18" charset="0"/>
                <a:cs typeface="Times New Roman" panose="02020603050405020304" pitchFamily="18" charset="0"/>
              </a:rPr>
              <a:t>:-</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storage medium used for data that are available to be operated on is main memory.</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general-purpose machine instructions operate on main memory.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Although main memory may contain many megabytes of  data, or even gigabytes of data in large server systems, it is generally too small (or too expensive) for storing the entire database.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contents of main memory are usually lost if a power failure or system crash occurs.</a:t>
            </a:r>
          </a:p>
          <a:p>
            <a:pPr marL="0" indent="0">
              <a:buNone/>
            </a:pPr>
            <a:endParaRPr lang="en-IN" dirty="0"/>
          </a:p>
        </p:txBody>
      </p:sp>
    </p:spTree>
    <p:extLst>
      <p:ext uri="{BB962C8B-B14F-4D97-AF65-F5344CB8AC3E}">
        <p14:creationId xmlns:p14="http://schemas.microsoft.com/office/powerpoint/2010/main" val="3411896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ED7C6E-9282-108D-0BAE-23349814C28B}"/>
              </a:ext>
            </a:extLst>
          </p:cNvPr>
          <p:cNvSpPr>
            <a:spLocks noGrp="1"/>
          </p:cNvSpPr>
          <p:nvPr>
            <p:ph idx="1"/>
          </p:nvPr>
        </p:nvSpPr>
        <p:spPr>
          <a:xfrm>
            <a:off x="223935" y="326571"/>
            <a:ext cx="11635273" cy="6242180"/>
          </a:xfrm>
        </p:spPr>
        <p:txBody>
          <a:bodyPr>
            <a:normAutofit fontScale="77500" lnSpcReduction="20000"/>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Flash memory</a:t>
            </a:r>
            <a:r>
              <a:rPr lang="en-US" sz="2400" b="0" i="0" dirty="0">
                <a:effectLst/>
                <a:latin typeface="Times New Roman" panose="02020603050405020304" pitchFamily="18" charset="0"/>
                <a:cs typeface="Times New Roman" panose="02020603050405020304" pitchFamily="18" charset="0"/>
              </a:rPr>
              <a:t>:-</a:t>
            </a:r>
          </a:p>
          <a:p>
            <a:pPr algn="just">
              <a:lnSpc>
                <a:spcPct val="150000"/>
              </a:lnSpc>
            </a:pPr>
            <a:r>
              <a:rPr lang="en-US" sz="2400" b="0" i="0" dirty="0">
                <a:effectLst/>
                <a:latin typeface="Times New Roman" panose="02020603050405020304" pitchFamily="18" charset="0"/>
                <a:cs typeface="Times New Roman" panose="02020603050405020304" pitchFamily="18" charset="0"/>
              </a:rPr>
              <a:t>Also known as electrically erasable programmable read-only memory (EEPROM), flash memory differs from main memory in that data survive power failure. </a:t>
            </a:r>
          </a:p>
          <a:p>
            <a:pPr algn="just">
              <a:lnSpc>
                <a:spcPct val="150000"/>
              </a:lnSpc>
            </a:pPr>
            <a:r>
              <a:rPr lang="en-US" sz="2400" b="0" i="0" dirty="0">
                <a:effectLst/>
                <a:latin typeface="Times New Roman" panose="02020603050405020304" pitchFamily="18" charset="0"/>
                <a:cs typeface="Times New Roman" panose="02020603050405020304" pitchFamily="18" charset="0"/>
              </a:rPr>
              <a:t>Reading data from flash memory takes less than 100 nanoseconds (a nanosecond is 1/1000 of a microsecond), which is roughly as fast as reading data from main memory.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However, writing data to flash memory is more complicated—data can be written once, which takes about 4 to 10 microseconds, but cannot be overwritten directly.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To overwrite memory that has been written already, we have to erase an entire bank of memory at once; it is then ready to be written again.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drawback of flash memory is that it can support only a limited number of erase cycles, ranging from 10,000 to 1 million.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Flash memory has found popularity as a replacement for magnetic disks for storing small volumes of data (5 to 10 megabytes) in low-cost computer systems, such as computer systems that are embedded in other devices, in hand-held computers, and in other digital electronic devices such as digital cameras.</a:t>
            </a:r>
          </a:p>
          <a:p>
            <a:endParaRPr lang="en-IN" dirty="0"/>
          </a:p>
        </p:txBody>
      </p:sp>
    </p:spTree>
    <p:extLst>
      <p:ext uri="{BB962C8B-B14F-4D97-AF65-F5344CB8AC3E}">
        <p14:creationId xmlns:p14="http://schemas.microsoft.com/office/powerpoint/2010/main" val="684307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39E11F-2FF3-3BCD-A7A1-7BEA3B13F9CA}"/>
              </a:ext>
            </a:extLst>
          </p:cNvPr>
          <p:cNvSpPr>
            <a:spLocks noGrp="1"/>
          </p:cNvSpPr>
          <p:nvPr>
            <p:ph idx="1"/>
          </p:nvPr>
        </p:nvSpPr>
        <p:spPr>
          <a:xfrm>
            <a:off x="242597" y="223935"/>
            <a:ext cx="11747240" cy="6503435"/>
          </a:xfrm>
        </p:spPr>
        <p:txBody>
          <a:bodyPr>
            <a:normAutofit fontScale="85000" lnSpcReduction="10000"/>
          </a:bodyPr>
          <a:lstStyle/>
          <a:p>
            <a:pPr marL="0" indent="0" algn="just">
              <a:lnSpc>
                <a:spcPct val="160000"/>
              </a:lnSpc>
              <a:buNone/>
            </a:pPr>
            <a:r>
              <a:rPr lang="en-US" sz="2400" b="1" i="0" dirty="0">
                <a:effectLst/>
                <a:latin typeface="Times New Roman" panose="02020603050405020304" pitchFamily="18" charset="0"/>
                <a:cs typeface="Times New Roman" panose="02020603050405020304" pitchFamily="18" charset="0"/>
              </a:rPr>
              <a:t>Magnetic-disk storage</a:t>
            </a:r>
            <a:r>
              <a:rPr lang="en-US" sz="2400" b="0" i="0" dirty="0">
                <a:effectLst/>
                <a:latin typeface="Times New Roman" panose="02020603050405020304" pitchFamily="18" charset="0"/>
                <a:cs typeface="Times New Roman" panose="02020603050405020304" pitchFamily="18" charset="0"/>
              </a:rPr>
              <a:t>:-</a:t>
            </a:r>
          </a:p>
          <a:p>
            <a:pPr algn="just">
              <a:lnSpc>
                <a:spcPct val="160000"/>
              </a:lnSpc>
            </a:pPr>
            <a:r>
              <a:rPr lang="en-US" sz="2400" b="0" i="0" dirty="0">
                <a:effectLst/>
                <a:latin typeface="Times New Roman" panose="02020603050405020304" pitchFamily="18" charset="0"/>
                <a:cs typeface="Times New Roman" panose="02020603050405020304" pitchFamily="18" charset="0"/>
              </a:rPr>
              <a:t>The primary medium for the long-term on-line storage of data is the magnetic disk. Usually, the entire database is stored on magnetic disk. </a:t>
            </a:r>
          </a:p>
          <a:p>
            <a:pPr algn="just">
              <a:lnSpc>
                <a:spcPct val="160000"/>
              </a:lnSpc>
            </a:pPr>
            <a:r>
              <a:rPr lang="en-US" sz="2400" b="0" i="0" dirty="0">
                <a:effectLst/>
                <a:latin typeface="Times New Roman" panose="02020603050405020304" pitchFamily="18" charset="0"/>
                <a:cs typeface="Times New Roman" panose="02020603050405020304" pitchFamily="18" charset="0"/>
              </a:rPr>
              <a:t>The system must move the data from disk to main memory so that they can be accessed.</a:t>
            </a:r>
          </a:p>
          <a:p>
            <a:pPr algn="just">
              <a:lnSpc>
                <a:spcPct val="160000"/>
              </a:lnSpc>
            </a:pPr>
            <a:r>
              <a:rPr lang="en-US" sz="2400" b="0" i="0" dirty="0">
                <a:effectLst/>
                <a:latin typeface="Times New Roman" panose="02020603050405020304" pitchFamily="18" charset="0"/>
                <a:cs typeface="Times New Roman" panose="02020603050405020304" pitchFamily="18" charset="0"/>
              </a:rPr>
              <a:t>After the system has performed the designated operations, the data that have been modified must be written to disk.</a:t>
            </a:r>
          </a:p>
          <a:p>
            <a:pPr algn="just">
              <a:lnSpc>
                <a:spcPct val="160000"/>
              </a:lnSpc>
            </a:pPr>
            <a:r>
              <a:rPr lang="en-US" sz="2400" b="0" i="0" dirty="0">
                <a:effectLst/>
                <a:latin typeface="Times New Roman" panose="02020603050405020304" pitchFamily="18" charset="0"/>
                <a:cs typeface="Times New Roman" panose="02020603050405020304" pitchFamily="18" charset="0"/>
              </a:rPr>
              <a:t>The size of magnetic disks currently ranges from a few gigabytes to 80 gigabytes. </a:t>
            </a:r>
          </a:p>
          <a:p>
            <a:pPr algn="just">
              <a:lnSpc>
                <a:spcPct val="160000"/>
              </a:lnSpc>
            </a:pPr>
            <a:r>
              <a:rPr lang="en-US" sz="2400" b="0" i="0" dirty="0">
                <a:effectLst/>
                <a:latin typeface="Times New Roman" panose="02020603050405020304" pitchFamily="18" charset="0"/>
                <a:cs typeface="Times New Roman" panose="02020603050405020304" pitchFamily="18" charset="0"/>
              </a:rPr>
              <a:t>Both the lower and upper end of this range have been growing at about 50 percent per year, and we can expect much larger capacity disks every year.</a:t>
            </a:r>
          </a:p>
          <a:p>
            <a:pPr algn="just">
              <a:lnSpc>
                <a:spcPct val="160000"/>
              </a:lnSpc>
            </a:pPr>
            <a:r>
              <a:rPr lang="en-US" sz="2400" b="0" i="0" dirty="0">
                <a:effectLst/>
                <a:latin typeface="Times New Roman" panose="02020603050405020304" pitchFamily="18" charset="0"/>
                <a:cs typeface="Times New Roman" panose="02020603050405020304" pitchFamily="18" charset="0"/>
              </a:rPr>
              <a:t>Disk storage survives power failures and system crashes. </a:t>
            </a:r>
          </a:p>
          <a:p>
            <a:pPr algn="just">
              <a:lnSpc>
                <a:spcPct val="160000"/>
              </a:lnSpc>
            </a:pPr>
            <a:r>
              <a:rPr lang="en-US" sz="2400" b="0" i="0" dirty="0">
                <a:effectLst/>
                <a:latin typeface="Times New Roman" panose="02020603050405020304" pitchFamily="18" charset="0"/>
                <a:cs typeface="Times New Roman" panose="02020603050405020304" pitchFamily="18" charset="0"/>
              </a:rPr>
              <a:t>Disk-storage devices themselves may sometimes fail and thus destroy data, but such failures usually occur much less frequently than do system crashes.</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112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B6C6C8-204E-3631-94D4-DEC3700B9311}"/>
              </a:ext>
            </a:extLst>
          </p:cNvPr>
          <p:cNvSpPr>
            <a:spLocks noGrp="1"/>
          </p:cNvSpPr>
          <p:nvPr>
            <p:ph idx="1"/>
          </p:nvPr>
        </p:nvSpPr>
        <p:spPr>
          <a:xfrm>
            <a:off x="373223" y="345233"/>
            <a:ext cx="11383347" cy="6195526"/>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Optical storage</a:t>
            </a:r>
            <a:r>
              <a:rPr lang="en-US" sz="2400" b="0" i="0" dirty="0">
                <a:effectLst/>
                <a:latin typeface="Times New Roman" panose="02020603050405020304" pitchFamily="18" charset="0"/>
                <a:cs typeface="Times New Roman" panose="02020603050405020304" pitchFamily="18" charset="0"/>
              </a:rPr>
              <a:t> :-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most popular forms of optical storage are the compact disk (CD), which can hold about 640 megabytes of data, and the digital video disk (DVD) which can hold 4.7 or 8.5 gigabytes of data per side of the disk (or up to 17 gigabytes on a two-sided disk). </a:t>
            </a:r>
          </a:p>
          <a:p>
            <a:pPr algn="just">
              <a:lnSpc>
                <a:spcPct val="150000"/>
              </a:lnSpc>
            </a:pPr>
            <a:r>
              <a:rPr lang="en-US" sz="2400" b="0" i="0" dirty="0">
                <a:effectLst/>
                <a:latin typeface="Times New Roman" panose="02020603050405020304" pitchFamily="18" charset="0"/>
                <a:cs typeface="Times New Roman" panose="02020603050405020304" pitchFamily="18" charset="0"/>
              </a:rPr>
              <a:t>Data are stored optically on a disk, and are read by a laser.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optical disks used in read-only compact disks (CD-ROM) or read-only digital video disk (DVD-ROM) cannot be written, but are supplied with data prerecorded.</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are “record-once” versions of compact disk (called CD-R) and digital video disk (called DVD-R), which can be written only once; such disks are also called write-once, read-many (WORM) disks. </a:t>
            </a:r>
          </a:p>
        </p:txBody>
      </p:sp>
    </p:spTree>
    <p:extLst>
      <p:ext uri="{BB962C8B-B14F-4D97-AF65-F5344CB8AC3E}">
        <p14:creationId xmlns:p14="http://schemas.microsoft.com/office/powerpoint/2010/main" val="2236626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E99FAA-617B-D49B-1894-A10781CEF492}"/>
              </a:ext>
            </a:extLst>
          </p:cNvPr>
          <p:cNvSpPr>
            <a:spLocks noGrp="1"/>
          </p:cNvSpPr>
          <p:nvPr>
            <p:ph idx="1"/>
          </p:nvPr>
        </p:nvSpPr>
        <p:spPr>
          <a:xfrm>
            <a:off x="345233" y="261257"/>
            <a:ext cx="11327363" cy="5915706"/>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There are also “multiple-write” versions of compact disk (called CD-RW) and digital video disk (DVD-RW and DVD-RAM), which can be written multiple times.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Recordable compact disks are magnetic–optical storage devices that use optical means to read magnetically encoded data. </a:t>
            </a:r>
          </a:p>
          <a:p>
            <a:pPr algn="just">
              <a:lnSpc>
                <a:spcPct val="150000"/>
              </a:lnSpc>
            </a:pPr>
            <a:r>
              <a:rPr lang="en-US" sz="2400" b="0" i="0" dirty="0">
                <a:effectLst/>
                <a:latin typeface="Times New Roman" panose="02020603050405020304" pitchFamily="18" charset="0"/>
                <a:cs typeface="Times New Roman" panose="02020603050405020304" pitchFamily="18" charset="0"/>
              </a:rPr>
              <a:t>Such disks are useful for archival storage of data as well as distribution of data.</a:t>
            </a:r>
            <a:endParaRPr lang="en-IN"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169306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A77835-B834-0B5C-8253-681A1CDE5EF2}"/>
              </a:ext>
            </a:extLst>
          </p:cNvPr>
          <p:cNvSpPr>
            <a:spLocks noGrp="1"/>
          </p:cNvSpPr>
          <p:nvPr>
            <p:ph idx="1"/>
          </p:nvPr>
        </p:nvSpPr>
        <p:spPr>
          <a:xfrm>
            <a:off x="317241" y="270588"/>
            <a:ext cx="11457992" cy="6288832"/>
          </a:xfrm>
        </p:spPr>
        <p:txBody>
          <a:bodyPr>
            <a:normAutofit fontScale="92500"/>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Tape storage:-</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Tape storage is used primarily for backup and archival data. Although magnetic tape is much cheaper than disks, access to data is much slower, because the tape must be accessed sequentially from the beginning.</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this reason, tape storage is referred to as sequential-access storage. In contrast, disk storage is referred to as direct-access storage because it is possible to read data from any location on disk.</a:t>
            </a:r>
          </a:p>
          <a:p>
            <a:pPr algn="just">
              <a:lnSpc>
                <a:spcPct val="150000"/>
              </a:lnSpc>
            </a:pPr>
            <a:r>
              <a:rPr lang="en-US" sz="2400" b="0" i="0" dirty="0">
                <a:effectLst/>
                <a:latin typeface="Times New Roman" panose="02020603050405020304" pitchFamily="18" charset="0"/>
                <a:cs typeface="Times New Roman" panose="02020603050405020304" pitchFamily="18" charset="0"/>
              </a:rPr>
              <a:t>Tapes have a high capacity (40 gigabyte to 300 gigabytes tapes are currently available), and can be removed from the tape drive, so they are well suited to cheap archival storage.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Tape jukeboxes are used to hold exceptionally large collections of data, such as remote-sensing data from satellites, which could include as much as hundreds of terabytes (1 terabyte = 1012 bytes), or even a petabyte (1 petabyte = 1015 bytes) of data.</a:t>
            </a:r>
          </a:p>
          <a:p>
            <a:pPr marL="0" indent="0">
              <a:buNone/>
            </a:pPr>
            <a:endParaRPr lang="en-IN" dirty="0"/>
          </a:p>
        </p:txBody>
      </p:sp>
    </p:spTree>
    <p:extLst>
      <p:ext uri="{BB962C8B-B14F-4D97-AF65-F5344CB8AC3E}">
        <p14:creationId xmlns:p14="http://schemas.microsoft.com/office/powerpoint/2010/main" val="29412287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898</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Times New Roman</vt:lpstr>
      <vt:lpstr>Office Theme</vt:lpstr>
      <vt:lpstr>Overview of Physical Storage Media</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Physical Storage Media</dc:title>
  <dc:creator>Akash Kadao</dc:creator>
  <cp:lastModifiedBy>Akash Kadao</cp:lastModifiedBy>
  <cp:revision>1</cp:revision>
  <dcterms:created xsi:type="dcterms:W3CDTF">2023-08-02T16:56:09Z</dcterms:created>
  <dcterms:modified xsi:type="dcterms:W3CDTF">2023-08-02T16:56:35Z</dcterms:modified>
</cp:coreProperties>
</file>