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Lst>
  <p:sldSz cy="5143500" cx="9144000"/>
  <p:notesSz cx="6858000" cy="9144000"/>
  <p:embeddedFontLst>
    <p:embeddedFont>
      <p:font typeface="Libre Franklin"/>
      <p:regular r:id="rId143"/>
      <p:bold r:id="rId144"/>
      <p:italic r:id="rId145"/>
      <p:boldItalic r:id="rId146"/>
    </p:embeddedFont>
    <p:embeddedFont>
      <p:font typeface="Roboto"/>
      <p:regular r:id="rId147"/>
      <p:bold r:id="rId148"/>
      <p:italic r:id="rId149"/>
      <p:boldItalic r:id="rId150"/>
    </p:embeddedFont>
    <p:embeddedFont>
      <p:font typeface="Nunito"/>
      <p:regular r:id="rId151"/>
      <p:bold r:id="rId152"/>
      <p:italic r:id="rId153"/>
      <p:boldItalic r:id="rId154"/>
    </p:embeddedFont>
    <p:embeddedFont>
      <p:font typeface="Inter"/>
      <p:regular r:id="rId155"/>
      <p:bold r:id="rId156"/>
    </p:embeddedFont>
    <p:embeddedFont>
      <p:font typeface="Courgette"/>
      <p:regular r:id="rId157"/>
    </p:embeddedFont>
    <p:embeddedFont>
      <p:font typeface="Quattrocento Sans"/>
      <p:regular r:id="rId158"/>
      <p:bold r:id="rId159"/>
      <p:italic r:id="rId160"/>
      <p:boldItalic r:id="rId1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162" roundtripDataSignature="AMtx7mhxLREtvLR8zFBwQpVutdg+etSXm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D64D385-0160-4D2C-9D1E-A31B3AC0140C}">
  <a:tblStyle styleId="{CD64D385-0160-4D2C-9D1E-A31B3AC0140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font" Target="fonts/Roboto-boldItalic.fntdata"/><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font" Target="fonts/Roboto-italic.fntdata"/><Relationship Id="rId4" Type="http://schemas.openxmlformats.org/officeDocument/2006/relationships/tableStyles" Target="tableStyles.xml"/><Relationship Id="rId148" Type="http://schemas.openxmlformats.org/officeDocument/2006/relationships/font" Target="fonts/Roboto-bold.fntdata"/><Relationship Id="rId9" Type="http://schemas.openxmlformats.org/officeDocument/2006/relationships/slide" Target="slides/slide3.xml"/><Relationship Id="rId143" Type="http://schemas.openxmlformats.org/officeDocument/2006/relationships/font" Target="fonts/LibreFranklin-regular.fntdata"/><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font" Target="fonts/Roboto-regular.fntdata"/><Relationship Id="rId6" Type="http://schemas.openxmlformats.org/officeDocument/2006/relationships/notesMaster" Target="notesMasters/notesMaster1.xml"/><Relationship Id="rId146" Type="http://schemas.openxmlformats.org/officeDocument/2006/relationships/font" Target="fonts/LibreFranklin-boldItalic.fntdata"/><Relationship Id="rId7" Type="http://schemas.openxmlformats.org/officeDocument/2006/relationships/slide" Target="slides/slide1.xml"/><Relationship Id="rId145" Type="http://schemas.openxmlformats.org/officeDocument/2006/relationships/font" Target="fonts/LibreFranklin-italic.fntdata"/><Relationship Id="rId8" Type="http://schemas.openxmlformats.org/officeDocument/2006/relationships/slide" Target="slides/slide2.xml"/><Relationship Id="rId144" Type="http://schemas.openxmlformats.org/officeDocument/2006/relationships/font" Target="fonts/LibreFranklin-bold.fntdata"/><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162" Type="http://customschemas.google.com/relationships/presentationmetadata" Target="metadata"/><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font" Target="fonts/QuattrocentoSans-boldItalic.fntdata"/><Relationship Id="rId54" Type="http://schemas.openxmlformats.org/officeDocument/2006/relationships/slide" Target="slides/slide48.xml"/><Relationship Id="rId160" Type="http://schemas.openxmlformats.org/officeDocument/2006/relationships/font" Target="fonts/QuattrocentoSans-italic.fntdata"/><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font" Target="fonts/QuattrocentoSans-bold.fntdata"/><Relationship Id="rId59" Type="http://schemas.openxmlformats.org/officeDocument/2006/relationships/slide" Target="slides/slide53.xml"/><Relationship Id="rId154" Type="http://schemas.openxmlformats.org/officeDocument/2006/relationships/font" Target="fonts/Nunito-boldItalic.fntdata"/><Relationship Id="rId58" Type="http://schemas.openxmlformats.org/officeDocument/2006/relationships/slide" Target="slides/slide52.xml"/><Relationship Id="rId153" Type="http://schemas.openxmlformats.org/officeDocument/2006/relationships/font" Target="fonts/Nunito-italic.fntdata"/><Relationship Id="rId152" Type="http://schemas.openxmlformats.org/officeDocument/2006/relationships/font" Target="fonts/Nunito-bold.fntdata"/><Relationship Id="rId151" Type="http://schemas.openxmlformats.org/officeDocument/2006/relationships/font" Target="fonts/Nunito-regular.fntdata"/><Relationship Id="rId158" Type="http://schemas.openxmlformats.org/officeDocument/2006/relationships/font" Target="fonts/QuattrocentoSans-regular.fntdata"/><Relationship Id="rId157" Type="http://schemas.openxmlformats.org/officeDocument/2006/relationships/font" Target="fonts/Courgette-regular.fntdata"/><Relationship Id="rId156" Type="http://schemas.openxmlformats.org/officeDocument/2006/relationships/font" Target="fonts/Inter-bold.fntdata"/><Relationship Id="rId155" Type="http://schemas.openxmlformats.org/officeDocument/2006/relationships/font" Target="fonts/Inter-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3" name="Shape 1173"/>
        <p:cNvGrpSpPr/>
        <p:nvPr/>
      </p:nvGrpSpPr>
      <p:grpSpPr>
        <a:xfrm>
          <a:off x="0" y="0"/>
          <a:ext cx="0" cy="0"/>
          <a:chOff x="0" y="0"/>
          <a:chExt cx="0" cy="0"/>
        </a:xfrm>
      </p:grpSpPr>
      <p:sp>
        <p:nvSpPr>
          <p:cNvPr id="1174" name="Google Shape;1174;p10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5" name="Google Shape;1175;p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7" name="Shape 1187"/>
        <p:cNvGrpSpPr/>
        <p:nvPr/>
      </p:nvGrpSpPr>
      <p:grpSpPr>
        <a:xfrm>
          <a:off x="0" y="0"/>
          <a:ext cx="0" cy="0"/>
          <a:chOff x="0" y="0"/>
          <a:chExt cx="0" cy="0"/>
        </a:xfrm>
      </p:grpSpPr>
      <p:sp>
        <p:nvSpPr>
          <p:cNvPr id="1188" name="Google Shape;1188;p10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9" name="Google Shape;1189;p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p10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2" name="Google Shape;1202;p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p10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5" name="Google Shape;1215;p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p10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8" name="Google Shape;1228;p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p10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2" name="Google Shape;1242;p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4" name="Shape 1254"/>
        <p:cNvGrpSpPr/>
        <p:nvPr/>
      </p:nvGrpSpPr>
      <p:grpSpPr>
        <a:xfrm>
          <a:off x="0" y="0"/>
          <a:ext cx="0" cy="0"/>
          <a:chOff x="0" y="0"/>
          <a:chExt cx="0" cy="0"/>
        </a:xfrm>
      </p:grpSpPr>
      <p:sp>
        <p:nvSpPr>
          <p:cNvPr id="1255" name="Google Shape;1255;p10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6" name="Google Shape;1256;p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8" name="Shape 1268"/>
        <p:cNvGrpSpPr/>
        <p:nvPr/>
      </p:nvGrpSpPr>
      <p:grpSpPr>
        <a:xfrm>
          <a:off x="0" y="0"/>
          <a:ext cx="0" cy="0"/>
          <a:chOff x="0" y="0"/>
          <a:chExt cx="0" cy="0"/>
        </a:xfrm>
      </p:grpSpPr>
      <p:sp>
        <p:nvSpPr>
          <p:cNvPr id="1269" name="Google Shape;1269;p10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0" name="Google Shape;1270;p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2" name="Shape 1282"/>
        <p:cNvGrpSpPr/>
        <p:nvPr/>
      </p:nvGrpSpPr>
      <p:grpSpPr>
        <a:xfrm>
          <a:off x="0" y="0"/>
          <a:ext cx="0" cy="0"/>
          <a:chOff x="0" y="0"/>
          <a:chExt cx="0" cy="0"/>
        </a:xfrm>
      </p:grpSpPr>
      <p:sp>
        <p:nvSpPr>
          <p:cNvPr id="1283" name="Google Shape;1283;p10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4" name="Google Shape;1284;p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6" name="Shape 1296"/>
        <p:cNvGrpSpPr/>
        <p:nvPr/>
      </p:nvGrpSpPr>
      <p:grpSpPr>
        <a:xfrm>
          <a:off x="0" y="0"/>
          <a:ext cx="0" cy="0"/>
          <a:chOff x="0" y="0"/>
          <a:chExt cx="0" cy="0"/>
        </a:xfrm>
      </p:grpSpPr>
      <p:sp>
        <p:nvSpPr>
          <p:cNvPr id="1297" name="Google Shape;1297;p10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8" name="Google Shape;1298;p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0" name="Shape 1310"/>
        <p:cNvGrpSpPr/>
        <p:nvPr/>
      </p:nvGrpSpPr>
      <p:grpSpPr>
        <a:xfrm>
          <a:off x="0" y="0"/>
          <a:ext cx="0" cy="0"/>
          <a:chOff x="0" y="0"/>
          <a:chExt cx="0" cy="0"/>
        </a:xfrm>
      </p:grpSpPr>
      <p:sp>
        <p:nvSpPr>
          <p:cNvPr id="1311" name="Google Shape;1311;p1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2" name="Google Shape;1312;p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4" name="Shape 1324"/>
        <p:cNvGrpSpPr/>
        <p:nvPr/>
      </p:nvGrpSpPr>
      <p:grpSpPr>
        <a:xfrm>
          <a:off x="0" y="0"/>
          <a:ext cx="0" cy="0"/>
          <a:chOff x="0" y="0"/>
          <a:chExt cx="0" cy="0"/>
        </a:xfrm>
      </p:grpSpPr>
      <p:sp>
        <p:nvSpPr>
          <p:cNvPr id="1325" name="Google Shape;1325;p1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6" name="Google Shape;1326;p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8" name="Shape 1338"/>
        <p:cNvGrpSpPr/>
        <p:nvPr/>
      </p:nvGrpSpPr>
      <p:grpSpPr>
        <a:xfrm>
          <a:off x="0" y="0"/>
          <a:ext cx="0" cy="0"/>
          <a:chOff x="0" y="0"/>
          <a:chExt cx="0" cy="0"/>
        </a:xfrm>
      </p:grpSpPr>
      <p:sp>
        <p:nvSpPr>
          <p:cNvPr id="1339" name="Google Shape;1339;p1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0" name="Google Shape;1340;p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2" name="Shape 1352"/>
        <p:cNvGrpSpPr/>
        <p:nvPr/>
      </p:nvGrpSpPr>
      <p:grpSpPr>
        <a:xfrm>
          <a:off x="0" y="0"/>
          <a:ext cx="0" cy="0"/>
          <a:chOff x="0" y="0"/>
          <a:chExt cx="0" cy="0"/>
        </a:xfrm>
      </p:grpSpPr>
      <p:sp>
        <p:nvSpPr>
          <p:cNvPr id="1353" name="Google Shape;1353;p1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4" name="Google Shape;1354;p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2" name="Shape 1362"/>
        <p:cNvGrpSpPr/>
        <p:nvPr/>
      </p:nvGrpSpPr>
      <p:grpSpPr>
        <a:xfrm>
          <a:off x="0" y="0"/>
          <a:ext cx="0" cy="0"/>
          <a:chOff x="0" y="0"/>
          <a:chExt cx="0" cy="0"/>
        </a:xfrm>
      </p:grpSpPr>
      <p:sp>
        <p:nvSpPr>
          <p:cNvPr id="1363" name="Google Shape;1363;p1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4" name="Google Shape;1364;p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5" name="Shape 1375"/>
        <p:cNvGrpSpPr/>
        <p:nvPr/>
      </p:nvGrpSpPr>
      <p:grpSpPr>
        <a:xfrm>
          <a:off x="0" y="0"/>
          <a:ext cx="0" cy="0"/>
          <a:chOff x="0" y="0"/>
          <a:chExt cx="0" cy="0"/>
        </a:xfrm>
      </p:grpSpPr>
      <p:sp>
        <p:nvSpPr>
          <p:cNvPr id="1376" name="Google Shape;1376;p1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7" name="Google Shape;1377;p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6" name="Shape 1386"/>
        <p:cNvGrpSpPr/>
        <p:nvPr/>
      </p:nvGrpSpPr>
      <p:grpSpPr>
        <a:xfrm>
          <a:off x="0" y="0"/>
          <a:ext cx="0" cy="0"/>
          <a:chOff x="0" y="0"/>
          <a:chExt cx="0" cy="0"/>
        </a:xfrm>
      </p:grpSpPr>
      <p:sp>
        <p:nvSpPr>
          <p:cNvPr id="1387" name="Google Shape;1387;p1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8" name="Google Shape;1388;p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7" name="Shape 1397"/>
        <p:cNvGrpSpPr/>
        <p:nvPr/>
      </p:nvGrpSpPr>
      <p:grpSpPr>
        <a:xfrm>
          <a:off x="0" y="0"/>
          <a:ext cx="0" cy="0"/>
          <a:chOff x="0" y="0"/>
          <a:chExt cx="0" cy="0"/>
        </a:xfrm>
      </p:grpSpPr>
      <p:sp>
        <p:nvSpPr>
          <p:cNvPr id="1398" name="Google Shape;1398;p1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9" name="Google Shape;1399;p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3" name="Shape 1403"/>
        <p:cNvGrpSpPr/>
        <p:nvPr/>
      </p:nvGrpSpPr>
      <p:grpSpPr>
        <a:xfrm>
          <a:off x="0" y="0"/>
          <a:ext cx="0" cy="0"/>
          <a:chOff x="0" y="0"/>
          <a:chExt cx="0" cy="0"/>
        </a:xfrm>
      </p:grpSpPr>
      <p:sp>
        <p:nvSpPr>
          <p:cNvPr id="1404" name="Google Shape;1404;p1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5" name="Google Shape;1405;p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4" name="Shape 1414"/>
        <p:cNvGrpSpPr/>
        <p:nvPr/>
      </p:nvGrpSpPr>
      <p:grpSpPr>
        <a:xfrm>
          <a:off x="0" y="0"/>
          <a:ext cx="0" cy="0"/>
          <a:chOff x="0" y="0"/>
          <a:chExt cx="0" cy="0"/>
        </a:xfrm>
      </p:grpSpPr>
      <p:sp>
        <p:nvSpPr>
          <p:cNvPr id="1415" name="Google Shape;1415;p1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6" name="Google Shape;1416;p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4" name="Shape 1424"/>
        <p:cNvGrpSpPr/>
        <p:nvPr/>
      </p:nvGrpSpPr>
      <p:grpSpPr>
        <a:xfrm>
          <a:off x="0" y="0"/>
          <a:ext cx="0" cy="0"/>
          <a:chOff x="0" y="0"/>
          <a:chExt cx="0" cy="0"/>
        </a:xfrm>
      </p:grpSpPr>
      <p:sp>
        <p:nvSpPr>
          <p:cNvPr id="1425" name="Google Shape;1425;p1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6" name="Google Shape;1426;p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4" name="Shape 1434"/>
        <p:cNvGrpSpPr/>
        <p:nvPr/>
      </p:nvGrpSpPr>
      <p:grpSpPr>
        <a:xfrm>
          <a:off x="0" y="0"/>
          <a:ext cx="0" cy="0"/>
          <a:chOff x="0" y="0"/>
          <a:chExt cx="0" cy="0"/>
        </a:xfrm>
      </p:grpSpPr>
      <p:sp>
        <p:nvSpPr>
          <p:cNvPr id="1435" name="Google Shape;1435;p1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6" name="Google Shape;1436;p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7" name="Shape 1447"/>
        <p:cNvGrpSpPr/>
        <p:nvPr/>
      </p:nvGrpSpPr>
      <p:grpSpPr>
        <a:xfrm>
          <a:off x="0" y="0"/>
          <a:ext cx="0" cy="0"/>
          <a:chOff x="0" y="0"/>
          <a:chExt cx="0" cy="0"/>
        </a:xfrm>
      </p:grpSpPr>
      <p:sp>
        <p:nvSpPr>
          <p:cNvPr id="1448" name="Google Shape;1448;p1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9" name="Google Shape;1449;p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0" name="Shape 1460"/>
        <p:cNvGrpSpPr/>
        <p:nvPr/>
      </p:nvGrpSpPr>
      <p:grpSpPr>
        <a:xfrm>
          <a:off x="0" y="0"/>
          <a:ext cx="0" cy="0"/>
          <a:chOff x="0" y="0"/>
          <a:chExt cx="0" cy="0"/>
        </a:xfrm>
      </p:grpSpPr>
      <p:sp>
        <p:nvSpPr>
          <p:cNvPr id="1461" name="Google Shape;1461;p1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2" name="Google Shape;1462;p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8" name="Shape 1468"/>
        <p:cNvGrpSpPr/>
        <p:nvPr/>
      </p:nvGrpSpPr>
      <p:grpSpPr>
        <a:xfrm>
          <a:off x="0" y="0"/>
          <a:ext cx="0" cy="0"/>
          <a:chOff x="0" y="0"/>
          <a:chExt cx="0" cy="0"/>
        </a:xfrm>
      </p:grpSpPr>
      <p:sp>
        <p:nvSpPr>
          <p:cNvPr id="1469" name="Google Shape;1469;p1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0" name="Google Shape;1470;p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0" name="Shape 1480"/>
        <p:cNvGrpSpPr/>
        <p:nvPr/>
      </p:nvGrpSpPr>
      <p:grpSpPr>
        <a:xfrm>
          <a:off x="0" y="0"/>
          <a:ext cx="0" cy="0"/>
          <a:chOff x="0" y="0"/>
          <a:chExt cx="0" cy="0"/>
        </a:xfrm>
      </p:grpSpPr>
      <p:sp>
        <p:nvSpPr>
          <p:cNvPr id="1481" name="Google Shape;1481;p1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2" name="Google Shape;1482;p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3" name="Shape 1493"/>
        <p:cNvGrpSpPr/>
        <p:nvPr/>
      </p:nvGrpSpPr>
      <p:grpSpPr>
        <a:xfrm>
          <a:off x="0" y="0"/>
          <a:ext cx="0" cy="0"/>
          <a:chOff x="0" y="0"/>
          <a:chExt cx="0" cy="0"/>
        </a:xfrm>
      </p:grpSpPr>
      <p:sp>
        <p:nvSpPr>
          <p:cNvPr id="1494" name="Google Shape;1494;p1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5" name="Google Shape;1495;p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4" name="Shape 1504"/>
        <p:cNvGrpSpPr/>
        <p:nvPr/>
      </p:nvGrpSpPr>
      <p:grpSpPr>
        <a:xfrm>
          <a:off x="0" y="0"/>
          <a:ext cx="0" cy="0"/>
          <a:chOff x="0" y="0"/>
          <a:chExt cx="0" cy="0"/>
        </a:xfrm>
      </p:grpSpPr>
      <p:sp>
        <p:nvSpPr>
          <p:cNvPr id="1505" name="Google Shape;1505;p1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6" name="Google Shape;1506;p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p1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0" name="Google Shape;1520;p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8" name="Shape 1528"/>
        <p:cNvGrpSpPr/>
        <p:nvPr/>
      </p:nvGrpSpPr>
      <p:grpSpPr>
        <a:xfrm>
          <a:off x="0" y="0"/>
          <a:ext cx="0" cy="0"/>
          <a:chOff x="0" y="0"/>
          <a:chExt cx="0" cy="0"/>
        </a:xfrm>
      </p:grpSpPr>
      <p:sp>
        <p:nvSpPr>
          <p:cNvPr id="1529" name="Google Shape;1529;p1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0" name="Google Shape;1530;p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0" name="Shape 1540"/>
        <p:cNvGrpSpPr/>
        <p:nvPr/>
      </p:nvGrpSpPr>
      <p:grpSpPr>
        <a:xfrm>
          <a:off x="0" y="0"/>
          <a:ext cx="0" cy="0"/>
          <a:chOff x="0" y="0"/>
          <a:chExt cx="0" cy="0"/>
        </a:xfrm>
      </p:grpSpPr>
      <p:sp>
        <p:nvSpPr>
          <p:cNvPr id="1541" name="Google Shape;1541;p1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2" name="Google Shape;1542;p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1" name="Shape 1551"/>
        <p:cNvGrpSpPr/>
        <p:nvPr/>
      </p:nvGrpSpPr>
      <p:grpSpPr>
        <a:xfrm>
          <a:off x="0" y="0"/>
          <a:ext cx="0" cy="0"/>
          <a:chOff x="0" y="0"/>
          <a:chExt cx="0" cy="0"/>
        </a:xfrm>
      </p:grpSpPr>
      <p:sp>
        <p:nvSpPr>
          <p:cNvPr id="1552" name="Google Shape;1552;p1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3" name="Google Shape;1553;p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2" name="Shape 1562"/>
        <p:cNvGrpSpPr/>
        <p:nvPr/>
      </p:nvGrpSpPr>
      <p:grpSpPr>
        <a:xfrm>
          <a:off x="0" y="0"/>
          <a:ext cx="0" cy="0"/>
          <a:chOff x="0" y="0"/>
          <a:chExt cx="0" cy="0"/>
        </a:xfrm>
      </p:grpSpPr>
      <p:sp>
        <p:nvSpPr>
          <p:cNvPr id="1563" name="Google Shape;1563;p1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4" name="Google Shape;1564;p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2" name="Shape 1572"/>
        <p:cNvGrpSpPr/>
        <p:nvPr/>
      </p:nvGrpSpPr>
      <p:grpSpPr>
        <a:xfrm>
          <a:off x="0" y="0"/>
          <a:ext cx="0" cy="0"/>
          <a:chOff x="0" y="0"/>
          <a:chExt cx="0" cy="0"/>
        </a:xfrm>
      </p:grpSpPr>
      <p:sp>
        <p:nvSpPr>
          <p:cNvPr id="1573" name="Google Shape;1573;p1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4" name="Google Shape;1574;p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3" name="Shape 1583"/>
        <p:cNvGrpSpPr/>
        <p:nvPr/>
      </p:nvGrpSpPr>
      <p:grpSpPr>
        <a:xfrm>
          <a:off x="0" y="0"/>
          <a:ext cx="0" cy="0"/>
          <a:chOff x="0" y="0"/>
          <a:chExt cx="0" cy="0"/>
        </a:xfrm>
      </p:grpSpPr>
      <p:sp>
        <p:nvSpPr>
          <p:cNvPr id="1584" name="Google Shape;1584;p1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5" name="Google Shape;1585;p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4" name="Shape 1594"/>
        <p:cNvGrpSpPr/>
        <p:nvPr/>
      </p:nvGrpSpPr>
      <p:grpSpPr>
        <a:xfrm>
          <a:off x="0" y="0"/>
          <a:ext cx="0" cy="0"/>
          <a:chOff x="0" y="0"/>
          <a:chExt cx="0" cy="0"/>
        </a:xfrm>
      </p:grpSpPr>
      <p:sp>
        <p:nvSpPr>
          <p:cNvPr id="1595" name="Google Shape;1595;p1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6" name="Google Shape;1596;p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5" name="Shape 1605"/>
        <p:cNvGrpSpPr/>
        <p:nvPr/>
      </p:nvGrpSpPr>
      <p:grpSpPr>
        <a:xfrm>
          <a:off x="0" y="0"/>
          <a:ext cx="0" cy="0"/>
          <a:chOff x="0" y="0"/>
          <a:chExt cx="0" cy="0"/>
        </a:xfrm>
      </p:grpSpPr>
      <p:sp>
        <p:nvSpPr>
          <p:cNvPr id="1606" name="Google Shape;1606;p1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7" name="Google Shape;1607;p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1" name="Google Shape;571;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1" name="Google Shape;611;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1" name="Google Shape;631;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1" name="Google Shape;641;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1" name="Google Shape;651;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1" name="Google Shape;661;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1" name="Google Shape;671;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1" name="Google Shape;681;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1" name="Google Shape;691;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1" name="Google Shape;701;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1" name="Google Shape;711;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1" name="Google Shape;721;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1" name="Google Shape;731;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1" name="Google Shape;741;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1" name="Google Shape;751;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1" name="Google Shape;761;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2" name="Google Shape;772;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2" name="Google Shape;782;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2" name="Google Shape;792;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2" name="Google Shape;802;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3" name="Google Shape;813;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5" name="Google Shape;825;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6" name="Google Shape;836;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7" name="Google Shape;847;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8" name="Google Shape;858;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0" name="Google Shape;870;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2" name="Google Shape;882;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4" name="Google Shape;894;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6" name="Google Shape;906;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8" name="Google Shape;918;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1" name="Google Shape;931;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p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5" name="Google Shape;945;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p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9" name="Google Shape;959;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p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3" name="Google Shape;973;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6" name="Google Shape;986;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p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9" name="Google Shape;999;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p8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2" name="Google Shape;1012;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p8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5" name="Google Shape;1025;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p9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8" name="Google Shape;1038;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p9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1" name="Google Shape;1051;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p9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4" name="Google Shape;1064;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p9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7" name="Google Shape;1077;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p9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0" name="Google Shape;1090;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p9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3" name="Google Shape;1103;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p9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6" name="Google Shape;1116;p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p9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0" name="Google Shape;1130;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p9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5" name="Google Shape;1145;p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8" name="Shape 1158"/>
        <p:cNvGrpSpPr/>
        <p:nvPr/>
      </p:nvGrpSpPr>
      <p:grpSpPr>
        <a:xfrm>
          <a:off x="0" y="0"/>
          <a:ext cx="0" cy="0"/>
          <a:chOff x="0" y="0"/>
          <a:chExt cx="0" cy="0"/>
        </a:xfrm>
      </p:grpSpPr>
      <p:sp>
        <p:nvSpPr>
          <p:cNvPr id="1159" name="Google Shape;1159;p9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0" name="Google Shape;1160;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138"/>
          <p:cNvSpPr txBox="1"/>
          <p:nvPr>
            <p:ph idx="10" type="dt"/>
          </p:nvPr>
        </p:nvSpPr>
        <p:spPr>
          <a:xfrm>
            <a:off x="457200" y="4816080"/>
            <a:ext cx="2133600" cy="273844"/>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38"/>
          <p:cNvSpPr txBox="1"/>
          <p:nvPr>
            <p:ph idx="11" type="ftr"/>
          </p:nvPr>
        </p:nvSpPr>
        <p:spPr>
          <a:xfrm>
            <a:off x="3124200" y="4816080"/>
            <a:ext cx="2895600" cy="273844"/>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8"/>
          <p:cNvSpPr txBox="1"/>
          <p:nvPr>
            <p:ph idx="12" type="sldNum"/>
          </p:nvPr>
        </p:nvSpPr>
        <p:spPr>
          <a:xfrm>
            <a:off x="8153400" y="4816080"/>
            <a:ext cx="762000" cy="273844"/>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1" i="0" sz="1000" u="none" cap="none" strike="noStrike">
                <a:solidFill>
                  <a:schemeClr val="lt1"/>
                </a:solidFill>
                <a:latin typeface="Arial"/>
                <a:ea typeface="Arial"/>
                <a:cs typeface="Arial"/>
                <a:sym typeface="Arial"/>
              </a:defRPr>
            </a:lvl1pPr>
            <a:lvl2pPr indent="0" lvl="1" marL="0" marR="0" algn="r">
              <a:spcBef>
                <a:spcPts val="0"/>
              </a:spcBef>
              <a:spcAft>
                <a:spcPts val="0"/>
              </a:spcAft>
              <a:buNone/>
              <a:defRPr b="1" i="0" sz="1000" u="none" cap="none" strike="noStrike">
                <a:solidFill>
                  <a:schemeClr val="lt1"/>
                </a:solidFill>
                <a:latin typeface="Arial"/>
                <a:ea typeface="Arial"/>
                <a:cs typeface="Arial"/>
                <a:sym typeface="Arial"/>
              </a:defRPr>
            </a:lvl2pPr>
            <a:lvl3pPr indent="0" lvl="2" marL="0" marR="0" algn="r">
              <a:spcBef>
                <a:spcPts val="0"/>
              </a:spcBef>
              <a:spcAft>
                <a:spcPts val="0"/>
              </a:spcAft>
              <a:buNone/>
              <a:defRPr b="1" i="0" sz="1000" u="none" cap="none" strike="noStrike">
                <a:solidFill>
                  <a:schemeClr val="lt1"/>
                </a:solidFill>
                <a:latin typeface="Arial"/>
                <a:ea typeface="Arial"/>
                <a:cs typeface="Arial"/>
                <a:sym typeface="Arial"/>
              </a:defRPr>
            </a:lvl3pPr>
            <a:lvl4pPr indent="0" lvl="3" marL="0" marR="0" algn="r">
              <a:spcBef>
                <a:spcPts val="0"/>
              </a:spcBef>
              <a:spcAft>
                <a:spcPts val="0"/>
              </a:spcAft>
              <a:buNone/>
              <a:defRPr b="1" i="0" sz="1000" u="none" cap="none" strike="noStrike">
                <a:solidFill>
                  <a:schemeClr val="lt1"/>
                </a:solidFill>
                <a:latin typeface="Arial"/>
                <a:ea typeface="Arial"/>
                <a:cs typeface="Arial"/>
                <a:sym typeface="Arial"/>
              </a:defRPr>
            </a:lvl4pPr>
            <a:lvl5pPr indent="0" lvl="4" marL="0" marR="0" algn="r">
              <a:spcBef>
                <a:spcPts val="0"/>
              </a:spcBef>
              <a:spcAft>
                <a:spcPts val="0"/>
              </a:spcAft>
              <a:buNone/>
              <a:defRPr b="1" i="0" sz="1000" u="none" cap="none" strike="noStrike">
                <a:solidFill>
                  <a:schemeClr val="lt1"/>
                </a:solidFill>
                <a:latin typeface="Arial"/>
                <a:ea typeface="Arial"/>
                <a:cs typeface="Arial"/>
                <a:sym typeface="Arial"/>
              </a:defRPr>
            </a:lvl5pPr>
            <a:lvl6pPr indent="0" lvl="5" marL="0" marR="0" algn="r">
              <a:spcBef>
                <a:spcPts val="0"/>
              </a:spcBef>
              <a:spcAft>
                <a:spcPts val="0"/>
              </a:spcAft>
              <a:buNone/>
              <a:defRPr b="1" i="0" sz="1000" u="none" cap="none" strike="noStrike">
                <a:solidFill>
                  <a:schemeClr val="lt1"/>
                </a:solidFill>
                <a:latin typeface="Arial"/>
                <a:ea typeface="Arial"/>
                <a:cs typeface="Arial"/>
                <a:sym typeface="Arial"/>
              </a:defRPr>
            </a:lvl6pPr>
            <a:lvl7pPr indent="0" lvl="6" marL="0" marR="0" algn="r">
              <a:spcBef>
                <a:spcPts val="0"/>
              </a:spcBef>
              <a:spcAft>
                <a:spcPts val="0"/>
              </a:spcAft>
              <a:buNone/>
              <a:defRPr b="1" i="0" sz="1000" u="none" cap="none" strike="noStrike">
                <a:solidFill>
                  <a:schemeClr val="lt1"/>
                </a:solidFill>
                <a:latin typeface="Arial"/>
                <a:ea typeface="Arial"/>
                <a:cs typeface="Arial"/>
                <a:sym typeface="Arial"/>
              </a:defRPr>
            </a:lvl7pPr>
            <a:lvl8pPr indent="0" lvl="7" marL="0" marR="0" algn="r">
              <a:spcBef>
                <a:spcPts val="0"/>
              </a:spcBef>
              <a:spcAft>
                <a:spcPts val="0"/>
              </a:spcAft>
              <a:buNone/>
              <a:defRPr b="1" i="0" sz="1000" u="none" cap="none" strike="noStrike">
                <a:solidFill>
                  <a:schemeClr val="lt1"/>
                </a:solidFill>
                <a:latin typeface="Arial"/>
                <a:ea typeface="Arial"/>
                <a:cs typeface="Arial"/>
                <a:sym typeface="Arial"/>
              </a:defRPr>
            </a:lvl8pPr>
            <a:lvl9pPr indent="0" lvl="8" marL="0" marR="0" algn="r">
              <a:spcBef>
                <a:spcPts val="0"/>
              </a:spcBef>
              <a:spcAft>
                <a:spcPts val="0"/>
              </a:spcAft>
              <a:buNone/>
              <a:defRPr b="1"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47"/>
          <p:cNvSpPr txBox="1"/>
          <p:nvPr>
            <p:ph type="title"/>
          </p:nvPr>
        </p:nvSpPr>
        <p:spPr>
          <a:xfrm>
            <a:off x="304800" y="114300"/>
            <a:ext cx="7620000" cy="742950"/>
          </a:xfrm>
          <a:prstGeom prst="rect">
            <a:avLst/>
          </a:prstGeom>
          <a:noFill/>
          <a:ln>
            <a:noFill/>
          </a:ln>
        </p:spPr>
        <p:txBody>
          <a:bodyPr anchorCtr="0" anchor="ctr" bIns="4570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47"/>
          <p:cNvSpPr txBox="1"/>
          <p:nvPr>
            <p:ph idx="1" type="body"/>
          </p:nvPr>
        </p:nvSpPr>
        <p:spPr>
          <a:xfrm rot="5400000">
            <a:off x="2360414" y="-1026913"/>
            <a:ext cx="3508772" cy="7620000"/>
          </a:xfrm>
          <a:prstGeom prst="rect">
            <a:avLst/>
          </a:prstGeom>
          <a:noFill/>
          <a:ln>
            <a:noFill/>
          </a:ln>
        </p:spPr>
        <p:txBody>
          <a:bodyPr anchorCtr="0" anchor="t" bIns="45700" lIns="91425" spcFirstLastPara="1" rIns="91425" wrap="square" tIns="45700">
            <a:noAutofit/>
          </a:bodyPr>
          <a:lstStyle>
            <a:lvl1pPr indent="-381000" lvl="0" marL="457200" algn="l">
              <a:spcBef>
                <a:spcPts val="600"/>
              </a:spcBef>
              <a:spcAft>
                <a:spcPts val="0"/>
              </a:spcAft>
              <a:buSzPts val="2400"/>
              <a:buChar char="⦿"/>
              <a:defRPr b="1"/>
            </a:lvl1pPr>
            <a:lvl2pPr indent="-377190" lvl="1" marL="914400" algn="l">
              <a:spcBef>
                <a:spcPts val="520"/>
              </a:spcBef>
              <a:spcAft>
                <a:spcPts val="0"/>
              </a:spcAft>
              <a:buSzPts val="2340"/>
              <a:buChar char="⚫"/>
              <a:defRPr b="1"/>
            </a:lvl2pPr>
            <a:lvl3pPr indent="-358139" lvl="2" marL="1371600" algn="l">
              <a:spcBef>
                <a:spcPts val="480"/>
              </a:spcBef>
              <a:spcAft>
                <a:spcPts val="0"/>
              </a:spcAft>
              <a:buSzPts val="2040"/>
              <a:buChar char="○"/>
              <a:defRPr b="1"/>
            </a:lvl3pPr>
            <a:lvl4pPr indent="-342900" lvl="3" marL="1828800" algn="l">
              <a:spcBef>
                <a:spcPts val="400"/>
              </a:spcBef>
              <a:spcAft>
                <a:spcPts val="0"/>
              </a:spcAft>
              <a:buSzPts val="1800"/>
              <a:buChar char="⚫"/>
              <a:defRPr b="1"/>
            </a:lvl4pPr>
            <a:lvl5pPr indent="-355600" lvl="4" marL="2286000" algn="l">
              <a:spcBef>
                <a:spcPts val="400"/>
              </a:spcBef>
              <a:spcAft>
                <a:spcPts val="0"/>
              </a:spcAft>
              <a:buSzPts val="2000"/>
              <a:buChar char="-"/>
              <a:defRPr b="1"/>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8" name="Google Shape;78;p147"/>
          <p:cNvSpPr txBox="1"/>
          <p:nvPr>
            <p:ph idx="10" type="dt"/>
          </p:nvPr>
        </p:nvSpPr>
        <p:spPr>
          <a:xfrm>
            <a:off x="457200" y="4816080"/>
            <a:ext cx="2133600" cy="273844"/>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47"/>
          <p:cNvSpPr txBox="1"/>
          <p:nvPr>
            <p:ph idx="11" type="ftr"/>
          </p:nvPr>
        </p:nvSpPr>
        <p:spPr>
          <a:xfrm>
            <a:off x="3124200" y="4816080"/>
            <a:ext cx="2895600" cy="273844"/>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47"/>
          <p:cNvSpPr txBox="1"/>
          <p:nvPr>
            <p:ph idx="12" type="sldNum"/>
          </p:nvPr>
        </p:nvSpPr>
        <p:spPr>
          <a:xfrm>
            <a:off x="8153400" y="4816080"/>
            <a:ext cx="762000" cy="273844"/>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1" sz="1000">
                <a:solidFill>
                  <a:schemeClr val="lt1"/>
                </a:solidFill>
                <a:latin typeface="Arial"/>
                <a:ea typeface="Arial"/>
                <a:cs typeface="Arial"/>
                <a:sym typeface="Arial"/>
              </a:defRPr>
            </a:lvl1pPr>
            <a:lvl2pPr indent="0" lvl="1" marL="0" marR="0" algn="r">
              <a:spcBef>
                <a:spcPts val="0"/>
              </a:spcBef>
              <a:spcAft>
                <a:spcPts val="0"/>
              </a:spcAft>
              <a:buNone/>
              <a:defRPr b="1" sz="1000">
                <a:solidFill>
                  <a:schemeClr val="lt1"/>
                </a:solidFill>
                <a:latin typeface="Arial"/>
                <a:ea typeface="Arial"/>
                <a:cs typeface="Arial"/>
                <a:sym typeface="Arial"/>
              </a:defRPr>
            </a:lvl2pPr>
            <a:lvl3pPr indent="0" lvl="2" marL="0" marR="0" algn="r">
              <a:spcBef>
                <a:spcPts val="0"/>
              </a:spcBef>
              <a:spcAft>
                <a:spcPts val="0"/>
              </a:spcAft>
              <a:buNone/>
              <a:defRPr b="1" sz="1000">
                <a:solidFill>
                  <a:schemeClr val="lt1"/>
                </a:solidFill>
                <a:latin typeface="Arial"/>
                <a:ea typeface="Arial"/>
                <a:cs typeface="Arial"/>
                <a:sym typeface="Arial"/>
              </a:defRPr>
            </a:lvl3pPr>
            <a:lvl4pPr indent="0" lvl="3" marL="0" marR="0" algn="r">
              <a:spcBef>
                <a:spcPts val="0"/>
              </a:spcBef>
              <a:spcAft>
                <a:spcPts val="0"/>
              </a:spcAft>
              <a:buNone/>
              <a:defRPr b="1" sz="1000">
                <a:solidFill>
                  <a:schemeClr val="lt1"/>
                </a:solidFill>
                <a:latin typeface="Arial"/>
                <a:ea typeface="Arial"/>
                <a:cs typeface="Arial"/>
                <a:sym typeface="Arial"/>
              </a:defRPr>
            </a:lvl4pPr>
            <a:lvl5pPr indent="0" lvl="4" marL="0" marR="0" algn="r">
              <a:spcBef>
                <a:spcPts val="0"/>
              </a:spcBef>
              <a:spcAft>
                <a:spcPts val="0"/>
              </a:spcAft>
              <a:buNone/>
              <a:defRPr b="1" sz="1000">
                <a:solidFill>
                  <a:schemeClr val="lt1"/>
                </a:solidFill>
                <a:latin typeface="Arial"/>
                <a:ea typeface="Arial"/>
                <a:cs typeface="Arial"/>
                <a:sym typeface="Arial"/>
              </a:defRPr>
            </a:lvl5pPr>
            <a:lvl6pPr indent="0" lvl="5" marL="0" marR="0" algn="r">
              <a:spcBef>
                <a:spcPts val="0"/>
              </a:spcBef>
              <a:spcAft>
                <a:spcPts val="0"/>
              </a:spcAft>
              <a:buNone/>
              <a:defRPr b="1" sz="1000">
                <a:solidFill>
                  <a:schemeClr val="lt1"/>
                </a:solidFill>
                <a:latin typeface="Arial"/>
                <a:ea typeface="Arial"/>
                <a:cs typeface="Arial"/>
                <a:sym typeface="Arial"/>
              </a:defRPr>
            </a:lvl6pPr>
            <a:lvl7pPr indent="0" lvl="6" marL="0" marR="0" algn="r">
              <a:spcBef>
                <a:spcPts val="0"/>
              </a:spcBef>
              <a:spcAft>
                <a:spcPts val="0"/>
              </a:spcAft>
              <a:buNone/>
              <a:defRPr b="1" sz="1000">
                <a:solidFill>
                  <a:schemeClr val="lt1"/>
                </a:solidFill>
                <a:latin typeface="Arial"/>
                <a:ea typeface="Arial"/>
                <a:cs typeface="Arial"/>
                <a:sym typeface="Arial"/>
              </a:defRPr>
            </a:lvl7pPr>
            <a:lvl8pPr indent="0" lvl="7" marL="0" marR="0" algn="r">
              <a:spcBef>
                <a:spcPts val="0"/>
              </a:spcBef>
              <a:spcAft>
                <a:spcPts val="0"/>
              </a:spcAft>
              <a:buNone/>
              <a:defRPr b="1" sz="1000">
                <a:solidFill>
                  <a:schemeClr val="lt1"/>
                </a:solidFill>
                <a:latin typeface="Arial"/>
                <a:ea typeface="Arial"/>
                <a:cs typeface="Arial"/>
                <a:sym typeface="Arial"/>
              </a:defRPr>
            </a:lvl8pPr>
            <a:lvl9pPr indent="0" lvl="8" marL="0" marR="0" algn="r">
              <a:spcBef>
                <a:spcPts val="0"/>
              </a:spcBef>
              <a:spcAft>
                <a:spcPts val="0"/>
              </a:spcAft>
              <a:buNone/>
              <a:defRPr b="1"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148"/>
          <p:cNvSpPr txBox="1"/>
          <p:nvPr>
            <p:ph type="title"/>
          </p:nvPr>
        </p:nvSpPr>
        <p:spPr>
          <a:xfrm rot="5400000">
            <a:off x="5463778" y="1371602"/>
            <a:ext cx="4388644" cy="2057400"/>
          </a:xfrm>
          <a:prstGeom prst="rect">
            <a:avLst/>
          </a:prstGeom>
          <a:noFill/>
          <a:ln>
            <a:noFill/>
          </a:ln>
        </p:spPr>
        <p:txBody>
          <a:bodyPr anchorCtr="0" anchor="ctr" bIns="4570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48"/>
          <p:cNvSpPr txBox="1"/>
          <p:nvPr>
            <p:ph idx="1" type="body"/>
          </p:nvPr>
        </p:nvSpPr>
        <p:spPr>
          <a:xfrm rot="5400000">
            <a:off x="1272778" y="-609598"/>
            <a:ext cx="4388644" cy="6019800"/>
          </a:xfrm>
          <a:prstGeom prst="rect">
            <a:avLst/>
          </a:prstGeom>
          <a:noFill/>
          <a:ln>
            <a:noFill/>
          </a:ln>
        </p:spPr>
        <p:txBody>
          <a:bodyPr anchorCtr="0" anchor="t" bIns="45700" lIns="91425" spcFirstLastPara="1" rIns="91425" wrap="square" tIns="45700">
            <a:noAutofit/>
          </a:bodyPr>
          <a:lstStyle>
            <a:lvl1pPr indent="-381000" lvl="0" marL="457200" algn="l">
              <a:spcBef>
                <a:spcPts val="600"/>
              </a:spcBef>
              <a:spcAft>
                <a:spcPts val="0"/>
              </a:spcAft>
              <a:buSzPts val="2400"/>
              <a:buChar char="⦿"/>
              <a:defRPr b="1"/>
            </a:lvl1pPr>
            <a:lvl2pPr indent="-377190" lvl="1" marL="914400" algn="l">
              <a:spcBef>
                <a:spcPts val="520"/>
              </a:spcBef>
              <a:spcAft>
                <a:spcPts val="0"/>
              </a:spcAft>
              <a:buSzPts val="2340"/>
              <a:buChar char="⚫"/>
              <a:defRPr b="1"/>
            </a:lvl2pPr>
            <a:lvl3pPr indent="-358139" lvl="2" marL="1371600" algn="l">
              <a:spcBef>
                <a:spcPts val="480"/>
              </a:spcBef>
              <a:spcAft>
                <a:spcPts val="0"/>
              </a:spcAft>
              <a:buSzPts val="2040"/>
              <a:buChar char="○"/>
              <a:defRPr b="1"/>
            </a:lvl3pPr>
            <a:lvl4pPr indent="-342900" lvl="3" marL="1828800" algn="l">
              <a:spcBef>
                <a:spcPts val="400"/>
              </a:spcBef>
              <a:spcAft>
                <a:spcPts val="0"/>
              </a:spcAft>
              <a:buSzPts val="1800"/>
              <a:buChar char="⚫"/>
              <a:defRPr b="1"/>
            </a:lvl4pPr>
            <a:lvl5pPr indent="-355600" lvl="4" marL="2286000" algn="l">
              <a:spcBef>
                <a:spcPts val="400"/>
              </a:spcBef>
              <a:spcAft>
                <a:spcPts val="0"/>
              </a:spcAft>
              <a:buSzPts val="2000"/>
              <a:buChar char="-"/>
              <a:defRPr b="1"/>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4" name="Google Shape;84;p148"/>
          <p:cNvSpPr txBox="1"/>
          <p:nvPr>
            <p:ph idx="10" type="dt"/>
          </p:nvPr>
        </p:nvSpPr>
        <p:spPr>
          <a:xfrm>
            <a:off x="457200" y="4816080"/>
            <a:ext cx="2133600" cy="273844"/>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48"/>
          <p:cNvSpPr txBox="1"/>
          <p:nvPr>
            <p:ph idx="11" type="ftr"/>
          </p:nvPr>
        </p:nvSpPr>
        <p:spPr>
          <a:xfrm>
            <a:off x="3124200" y="4816080"/>
            <a:ext cx="2895600" cy="273844"/>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48"/>
          <p:cNvSpPr txBox="1"/>
          <p:nvPr>
            <p:ph idx="12" type="sldNum"/>
          </p:nvPr>
        </p:nvSpPr>
        <p:spPr>
          <a:xfrm>
            <a:off x="8153400" y="4816080"/>
            <a:ext cx="762000" cy="273844"/>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1" sz="1000">
                <a:solidFill>
                  <a:schemeClr val="lt1"/>
                </a:solidFill>
                <a:latin typeface="Arial"/>
                <a:ea typeface="Arial"/>
                <a:cs typeface="Arial"/>
                <a:sym typeface="Arial"/>
              </a:defRPr>
            </a:lvl1pPr>
            <a:lvl2pPr indent="0" lvl="1" marL="0" marR="0" algn="r">
              <a:spcBef>
                <a:spcPts val="0"/>
              </a:spcBef>
              <a:spcAft>
                <a:spcPts val="0"/>
              </a:spcAft>
              <a:buNone/>
              <a:defRPr b="1" sz="1000">
                <a:solidFill>
                  <a:schemeClr val="lt1"/>
                </a:solidFill>
                <a:latin typeface="Arial"/>
                <a:ea typeface="Arial"/>
                <a:cs typeface="Arial"/>
                <a:sym typeface="Arial"/>
              </a:defRPr>
            </a:lvl2pPr>
            <a:lvl3pPr indent="0" lvl="2" marL="0" marR="0" algn="r">
              <a:spcBef>
                <a:spcPts val="0"/>
              </a:spcBef>
              <a:spcAft>
                <a:spcPts val="0"/>
              </a:spcAft>
              <a:buNone/>
              <a:defRPr b="1" sz="1000">
                <a:solidFill>
                  <a:schemeClr val="lt1"/>
                </a:solidFill>
                <a:latin typeface="Arial"/>
                <a:ea typeface="Arial"/>
                <a:cs typeface="Arial"/>
                <a:sym typeface="Arial"/>
              </a:defRPr>
            </a:lvl3pPr>
            <a:lvl4pPr indent="0" lvl="3" marL="0" marR="0" algn="r">
              <a:spcBef>
                <a:spcPts val="0"/>
              </a:spcBef>
              <a:spcAft>
                <a:spcPts val="0"/>
              </a:spcAft>
              <a:buNone/>
              <a:defRPr b="1" sz="1000">
                <a:solidFill>
                  <a:schemeClr val="lt1"/>
                </a:solidFill>
                <a:latin typeface="Arial"/>
                <a:ea typeface="Arial"/>
                <a:cs typeface="Arial"/>
                <a:sym typeface="Arial"/>
              </a:defRPr>
            </a:lvl4pPr>
            <a:lvl5pPr indent="0" lvl="4" marL="0" marR="0" algn="r">
              <a:spcBef>
                <a:spcPts val="0"/>
              </a:spcBef>
              <a:spcAft>
                <a:spcPts val="0"/>
              </a:spcAft>
              <a:buNone/>
              <a:defRPr b="1" sz="1000">
                <a:solidFill>
                  <a:schemeClr val="lt1"/>
                </a:solidFill>
                <a:latin typeface="Arial"/>
                <a:ea typeface="Arial"/>
                <a:cs typeface="Arial"/>
                <a:sym typeface="Arial"/>
              </a:defRPr>
            </a:lvl5pPr>
            <a:lvl6pPr indent="0" lvl="5" marL="0" marR="0" algn="r">
              <a:spcBef>
                <a:spcPts val="0"/>
              </a:spcBef>
              <a:spcAft>
                <a:spcPts val="0"/>
              </a:spcAft>
              <a:buNone/>
              <a:defRPr b="1" sz="1000">
                <a:solidFill>
                  <a:schemeClr val="lt1"/>
                </a:solidFill>
                <a:latin typeface="Arial"/>
                <a:ea typeface="Arial"/>
                <a:cs typeface="Arial"/>
                <a:sym typeface="Arial"/>
              </a:defRPr>
            </a:lvl6pPr>
            <a:lvl7pPr indent="0" lvl="6" marL="0" marR="0" algn="r">
              <a:spcBef>
                <a:spcPts val="0"/>
              </a:spcBef>
              <a:spcAft>
                <a:spcPts val="0"/>
              </a:spcAft>
              <a:buNone/>
              <a:defRPr b="1" sz="1000">
                <a:solidFill>
                  <a:schemeClr val="lt1"/>
                </a:solidFill>
                <a:latin typeface="Arial"/>
                <a:ea typeface="Arial"/>
                <a:cs typeface="Arial"/>
                <a:sym typeface="Arial"/>
              </a:defRPr>
            </a:lvl7pPr>
            <a:lvl8pPr indent="0" lvl="7" marL="0" marR="0" algn="r">
              <a:spcBef>
                <a:spcPts val="0"/>
              </a:spcBef>
              <a:spcAft>
                <a:spcPts val="0"/>
              </a:spcAft>
              <a:buNone/>
              <a:defRPr b="1" sz="1000">
                <a:solidFill>
                  <a:schemeClr val="lt1"/>
                </a:solidFill>
                <a:latin typeface="Arial"/>
                <a:ea typeface="Arial"/>
                <a:cs typeface="Arial"/>
                <a:sym typeface="Arial"/>
              </a:defRPr>
            </a:lvl8pPr>
            <a:lvl9pPr indent="0" lvl="8" marL="0" marR="0" algn="r">
              <a:spcBef>
                <a:spcPts val="0"/>
              </a:spcBef>
              <a:spcAft>
                <a:spcPts val="0"/>
              </a:spcAft>
              <a:buNone/>
              <a:defRPr b="1"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type="secHead">
  <p:cSld name="SECTION_HEADER">
    <p:spTree>
      <p:nvGrpSpPr>
        <p:cNvPr id="87" name="Shape 87"/>
        <p:cNvGrpSpPr/>
        <p:nvPr/>
      </p:nvGrpSpPr>
      <p:grpSpPr>
        <a:xfrm>
          <a:off x="0" y="0"/>
          <a:ext cx="0" cy="0"/>
          <a:chOff x="0" y="0"/>
          <a:chExt cx="0" cy="0"/>
        </a:xfrm>
      </p:grpSpPr>
      <p:sp>
        <p:nvSpPr>
          <p:cNvPr id="88" name="Google Shape;88;p149"/>
          <p:cNvSpPr txBox="1"/>
          <p:nvPr>
            <p:ph type="title"/>
          </p:nvPr>
        </p:nvSpPr>
        <p:spPr>
          <a:xfrm>
            <a:off x="722313" y="3305176"/>
            <a:ext cx="7772400" cy="1021556"/>
          </a:xfrm>
          <a:prstGeom prst="rect">
            <a:avLst/>
          </a:prstGeom>
          <a:noFill/>
          <a:ln>
            <a:noFill/>
          </a:ln>
        </p:spPr>
        <p:txBody>
          <a:bodyPr anchorCtr="0" anchor="t" bIns="45700" lIns="45700" spcFirstLastPara="1" rIns="45700"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49"/>
          <p:cNvSpPr txBox="1"/>
          <p:nvPr>
            <p:ph idx="1" type="body"/>
          </p:nvPr>
        </p:nvSpPr>
        <p:spPr>
          <a:xfrm>
            <a:off x="722313" y="2180036"/>
            <a:ext cx="7772400" cy="1125140"/>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600"/>
              <a:buNone/>
              <a:defRPr b="1" sz="2000">
                <a:solidFill>
                  <a:schemeClr val="lt1"/>
                </a:solidFill>
              </a:defRPr>
            </a:lvl1pPr>
            <a:lvl2pPr indent="-228600" lvl="1" marL="914400" algn="l">
              <a:spcBef>
                <a:spcPts val="360"/>
              </a:spcBef>
              <a:spcAft>
                <a:spcPts val="0"/>
              </a:spcAft>
              <a:buSzPts val="1620"/>
              <a:buNone/>
              <a:defRPr sz="1800">
                <a:solidFill>
                  <a:schemeClr val="lt1"/>
                </a:solidFill>
              </a:defRPr>
            </a:lvl2pPr>
            <a:lvl3pPr indent="-228600" lvl="2" marL="1371600" algn="l">
              <a:spcBef>
                <a:spcPts val="320"/>
              </a:spcBef>
              <a:spcAft>
                <a:spcPts val="0"/>
              </a:spcAft>
              <a:buSzPts val="1360"/>
              <a:buNone/>
              <a:defRPr sz="1600">
                <a:solidFill>
                  <a:schemeClr val="lt1"/>
                </a:solidFill>
              </a:defRPr>
            </a:lvl3pPr>
            <a:lvl4pPr indent="-228600" lvl="3" marL="1828800" algn="l">
              <a:spcBef>
                <a:spcPts val="280"/>
              </a:spcBef>
              <a:spcAft>
                <a:spcPts val="0"/>
              </a:spcAft>
              <a:buSzPts val="1260"/>
              <a:buNone/>
              <a:defRPr sz="1400">
                <a:solidFill>
                  <a:schemeClr val="lt1"/>
                </a:solidFill>
              </a:defRPr>
            </a:lvl4pPr>
            <a:lvl5pPr indent="-228600" lvl="4" marL="2286000" algn="l">
              <a:spcBef>
                <a:spcPts val="280"/>
              </a:spcBef>
              <a:spcAft>
                <a:spcPts val="0"/>
              </a:spcAft>
              <a:buSzPts val="1400"/>
              <a:buNone/>
              <a:defRPr sz="1400">
                <a:solidFill>
                  <a:schemeClr val="lt1"/>
                </a:solidFill>
              </a:defRPr>
            </a:lvl5pPr>
            <a:lvl6pPr indent="-228600" lvl="5" marL="2743200" algn="l">
              <a:spcBef>
                <a:spcPts val="280"/>
              </a:spcBef>
              <a:spcAft>
                <a:spcPts val="0"/>
              </a:spcAft>
              <a:buSzPts val="1400"/>
              <a:buNone/>
              <a:defRPr sz="1400">
                <a:solidFill>
                  <a:schemeClr val="lt1"/>
                </a:solidFill>
              </a:defRPr>
            </a:lvl6pPr>
            <a:lvl7pPr indent="-228600" lvl="6" marL="3200400" algn="l">
              <a:spcBef>
                <a:spcPts val="280"/>
              </a:spcBef>
              <a:spcAft>
                <a:spcPts val="0"/>
              </a:spcAft>
              <a:buSzPts val="1400"/>
              <a:buNone/>
              <a:defRPr sz="1400">
                <a:solidFill>
                  <a:schemeClr val="lt1"/>
                </a:solidFill>
              </a:defRPr>
            </a:lvl7pPr>
            <a:lvl8pPr indent="-228600" lvl="7" marL="3657600" algn="l">
              <a:spcBef>
                <a:spcPts val="280"/>
              </a:spcBef>
              <a:spcAft>
                <a:spcPts val="0"/>
              </a:spcAft>
              <a:buSzPts val="1400"/>
              <a:buNone/>
              <a:defRPr sz="1400">
                <a:solidFill>
                  <a:schemeClr val="lt1"/>
                </a:solidFill>
              </a:defRPr>
            </a:lvl8pPr>
            <a:lvl9pPr indent="-228600" lvl="8" marL="4114800" algn="l">
              <a:spcBef>
                <a:spcPts val="280"/>
              </a:spcBef>
              <a:spcAft>
                <a:spcPts val="0"/>
              </a:spcAft>
              <a:buSzPts val="1400"/>
              <a:buNone/>
              <a:defRPr sz="1400">
                <a:solidFill>
                  <a:schemeClr val="lt1"/>
                </a:solidFill>
              </a:defRPr>
            </a:lvl9pPr>
          </a:lstStyle>
          <a:p/>
        </p:txBody>
      </p:sp>
      <p:sp>
        <p:nvSpPr>
          <p:cNvPr id="90" name="Google Shape;90;p149"/>
          <p:cNvSpPr txBox="1"/>
          <p:nvPr>
            <p:ph idx="10" type="dt"/>
          </p:nvPr>
        </p:nvSpPr>
        <p:spPr>
          <a:xfrm>
            <a:off x="457200" y="4816080"/>
            <a:ext cx="2133600" cy="273844"/>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49"/>
          <p:cNvSpPr txBox="1"/>
          <p:nvPr>
            <p:ph idx="11" type="ftr"/>
          </p:nvPr>
        </p:nvSpPr>
        <p:spPr>
          <a:xfrm>
            <a:off x="3124200" y="4816080"/>
            <a:ext cx="2895600" cy="273844"/>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49"/>
          <p:cNvSpPr txBox="1"/>
          <p:nvPr>
            <p:ph idx="12" type="sldNum"/>
          </p:nvPr>
        </p:nvSpPr>
        <p:spPr>
          <a:xfrm>
            <a:off x="8153400" y="4816080"/>
            <a:ext cx="762000" cy="273844"/>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1" sz="1000">
                <a:solidFill>
                  <a:schemeClr val="lt1"/>
                </a:solidFill>
                <a:latin typeface="Arial"/>
                <a:ea typeface="Arial"/>
                <a:cs typeface="Arial"/>
                <a:sym typeface="Arial"/>
              </a:defRPr>
            </a:lvl1pPr>
            <a:lvl2pPr indent="0" lvl="1" marL="0" marR="0" algn="r">
              <a:spcBef>
                <a:spcPts val="0"/>
              </a:spcBef>
              <a:spcAft>
                <a:spcPts val="0"/>
              </a:spcAft>
              <a:buNone/>
              <a:defRPr b="1" sz="1000">
                <a:solidFill>
                  <a:schemeClr val="lt1"/>
                </a:solidFill>
                <a:latin typeface="Arial"/>
                <a:ea typeface="Arial"/>
                <a:cs typeface="Arial"/>
                <a:sym typeface="Arial"/>
              </a:defRPr>
            </a:lvl2pPr>
            <a:lvl3pPr indent="0" lvl="2" marL="0" marR="0" algn="r">
              <a:spcBef>
                <a:spcPts val="0"/>
              </a:spcBef>
              <a:spcAft>
                <a:spcPts val="0"/>
              </a:spcAft>
              <a:buNone/>
              <a:defRPr b="1" sz="1000">
                <a:solidFill>
                  <a:schemeClr val="lt1"/>
                </a:solidFill>
                <a:latin typeface="Arial"/>
                <a:ea typeface="Arial"/>
                <a:cs typeface="Arial"/>
                <a:sym typeface="Arial"/>
              </a:defRPr>
            </a:lvl3pPr>
            <a:lvl4pPr indent="0" lvl="3" marL="0" marR="0" algn="r">
              <a:spcBef>
                <a:spcPts val="0"/>
              </a:spcBef>
              <a:spcAft>
                <a:spcPts val="0"/>
              </a:spcAft>
              <a:buNone/>
              <a:defRPr b="1" sz="1000">
                <a:solidFill>
                  <a:schemeClr val="lt1"/>
                </a:solidFill>
                <a:latin typeface="Arial"/>
                <a:ea typeface="Arial"/>
                <a:cs typeface="Arial"/>
                <a:sym typeface="Arial"/>
              </a:defRPr>
            </a:lvl4pPr>
            <a:lvl5pPr indent="0" lvl="4" marL="0" marR="0" algn="r">
              <a:spcBef>
                <a:spcPts val="0"/>
              </a:spcBef>
              <a:spcAft>
                <a:spcPts val="0"/>
              </a:spcAft>
              <a:buNone/>
              <a:defRPr b="1" sz="1000">
                <a:solidFill>
                  <a:schemeClr val="lt1"/>
                </a:solidFill>
                <a:latin typeface="Arial"/>
                <a:ea typeface="Arial"/>
                <a:cs typeface="Arial"/>
                <a:sym typeface="Arial"/>
              </a:defRPr>
            </a:lvl5pPr>
            <a:lvl6pPr indent="0" lvl="5" marL="0" marR="0" algn="r">
              <a:spcBef>
                <a:spcPts val="0"/>
              </a:spcBef>
              <a:spcAft>
                <a:spcPts val="0"/>
              </a:spcAft>
              <a:buNone/>
              <a:defRPr b="1" sz="1000">
                <a:solidFill>
                  <a:schemeClr val="lt1"/>
                </a:solidFill>
                <a:latin typeface="Arial"/>
                <a:ea typeface="Arial"/>
                <a:cs typeface="Arial"/>
                <a:sym typeface="Arial"/>
              </a:defRPr>
            </a:lvl6pPr>
            <a:lvl7pPr indent="0" lvl="6" marL="0" marR="0" algn="r">
              <a:spcBef>
                <a:spcPts val="0"/>
              </a:spcBef>
              <a:spcAft>
                <a:spcPts val="0"/>
              </a:spcAft>
              <a:buNone/>
              <a:defRPr b="1" sz="1000">
                <a:solidFill>
                  <a:schemeClr val="lt1"/>
                </a:solidFill>
                <a:latin typeface="Arial"/>
                <a:ea typeface="Arial"/>
                <a:cs typeface="Arial"/>
                <a:sym typeface="Arial"/>
              </a:defRPr>
            </a:lvl7pPr>
            <a:lvl8pPr indent="0" lvl="7" marL="0" marR="0" algn="r">
              <a:spcBef>
                <a:spcPts val="0"/>
              </a:spcBef>
              <a:spcAft>
                <a:spcPts val="0"/>
              </a:spcAft>
              <a:buNone/>
              <a:defRPr b="1" sz="1000">
                <a:solidFill>
                  <a:schemeClr val="lt1"/>
                </a:solidFill>
                <a:latin typeface="Arial"/>
                <a:ea typeface="Arial"/>
                <a:cs typeface="Arial"/>
                <a:sym typeface="Arial"/>
              </a:defRPr>
            </a:lvl8pPr>
            <a:lvl9pPr indent="0" lvl="8" marL="0" marR="0" algn="r">
              <a:spcBef>
                <a:spcPts val="0"/>
              </a:spcBef>
              <a:spcAft>
                <a:spcPts val="0"/>
              </a:spcAft>
              <a:buNone/>
              <a:defRPr b="1"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0" name="Shape 20"/>
        <p:cNvGrpSpPr/>
        <p:nvPr/>
      </p:nvGrpSpPr>
      <p:grpSpPr>
        <a:xfrm>
          <a:off x="0" y="0"/>
          <a:ext cx="0" cy="0"/>
          <a:chOff x="0" y="0"/>
          <a:chExt cx="0" cy="0"/>
        </a:xfrm>
      </p:grpSpPr>
      <p:sp>
        <p:nvSpPr>
          <p:cNvPr id="21" name="Google Shape;21;p139"/>
          <p:cNvSpPr/>
          <p:nvPr/>
        </p:nvSpPr>
        <p:spPr>
          <a:xfrm>
            <a:off x="0" y="3563542"/>
            <a:ext cx="9144000" cy="1584722"/>
          </a:xfrm>
          <a:custGeom>
            <a:rect b="b" l="l" r="r" t="t"/>
            <a:pathLst>
              <a:path extrusionOk="0" h="1331" w="5760">
                <a:moveTo>
                  <a:pt x="0" y="1066"/>
                </a:moveTo>
                <a:lnTo>
                  <a:pt x="0" y="1331"/>
                </a:lnTo>
                <a:lnTo>
                  <a:pt x="5760" y="1331"/>
                </a:lnTo>
                <a:lnTo>
                  <a:pt x="5760" y="0"/>
                </a:lnTo>
                <a:cubicBezTo>
                  <a:pt x="3220" y="1206"/>
                  <a:pt x="2250" y="1146"/>
                  <a:pt x="0" y="1066"/>
                </a:cubicBezTo>
                <a:close/>
              </a:path>
            </a:pathLst>
          </a:custGeom>
          <a:solidFill>
            <a:srgbClr val="7B7B7B">
              <a:alpha val="44705"/>
            </a:srgbClr>
          </a:solidFill>
          <a:ln>
            <a:noFill/>
          </a:ln>
          <a:effectLst>
            <a:outerShdw blurRad="50800" rotWithShape="0" algn="ctr" dir="16200000" dist="4445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2" name="Google Shape;22;p139"/>
          <p:cNvSpPr/>
          <p:nvPr/>
        </p:nvSpPr>
        <p:spPr>
          <a:xfrm>
            <a:off x="6105526" y="0"/>
            <a:ext cx="3038475" cy="5143500"/>
          </a:xfrm>
          <a:custGeom>
            <a:rect b="b" l="l" r="r" t="t"/>
            <a:pathLst>
              <a:path extrusionOk="0" h="4329" w="1914">
                <a:moveTo>
                  <a:pt x="1914" y="9"/>
                </a:moveTo>
                <a:lnTo>
                  <a:pt x="1914" y="4329"/>
                </a:lnTo>
                <a:lnTo>
                  <a:pt x="204" y="4327"/>
                </a:lnTo>
                <a:cubicBezTo>
                  <a:pt x="1288" y="3574"/>
                  <a:pt x="1608" y="1590"/>
                  <a:pt x="0" y="0"/>
                </a:cubicBezTo>
                <a:lnTo>
                  <a:pt x="1914" y="9"/>
                </a:lnTo>
                <a:close/>
              </a:path>
            </a:pathLst>
          </a:custGeom>
          <a:solidFill>
            <a:srgbClr val="5A5A5A">
              <a:alpha val="40000"/>
            </a:srgbClr>
          </a:solidFill>
          <a:ln>
            <a:noFill/>
          </a:ln>
          <a:effectLst>
            <a:outerShdw blurRad="50800" rotWithShape="0" algn="ctr" dir="10800000" dist="50800">
              <a:srgbClr val="000000">
                <a:alpha val="44705"/>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3" name="Google Shape;23;p139"/>
          <p:cNvSpPr txBox="1"/>
          <p:nvPr>
            <p:ph type="ctrTitle"/>
          </p:nvPr>
        </p:nvSpPr>
        <p:spPr>
          <a:xfrm>
            <a:off x="457200" y="1314450"/>
            <a:ext cx="6629400" cy="1943100"/>
          </a:xfrm>
          <a:prstGeom prst="rect">
            <a:avLst/>
          </a:prstGeom>
          <a:noFill/>
          <a:ln>
            <a:noFill/>
          </a:ln>
        </p:spPr>
        <p:txBody>
          <a:bodyPr anchorCtr="0" anchor="t" bIns="45700" lIns="45700" spcFirstLastPara="1" rIns="45700" wrap="square" tIns="45700">
            <a:noAutofit/>
          </a:bodyPr>
          <a:lstStyle>
            <a:lvl1pPr lvl="0" algn="ctr">
              <a:spcBef>
                <a:spcPts val="0"/>
              </a:spcBef>
              <a:spcAft>
                <a:spcPts val="0"/>
              </a:spcAft>
              <a:buSzPts val="1400"/>
              <a:buNone/>
              <a:defRPr b="1" cap="none">
                <a:solidFill>
                  <a:srgbClr val="9FD4E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39"/>
          <p:cNvSpPr txBox="1"/>
          <p:nvPr>
            <p:ph idx="10" type="dt"/>
          </p:nvPr>
        </p:nvSpPr>
        <p:spPr>
          <a:xfrm>
            <a:off x="457200" y="4816080"/>
            <a:ext cx="2133600" cy="273844"/>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b="1">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9"/>
          <p:cNvSpPr txBox="1"/>
          <p:nvPr>
            <p:ph idx="11" type="ftr"/>
          </p:nvPr>
        </p:nvSpPr>
        <p:spPr>
          <a:xfrm>
            <a:off x="3124200" y="4816080"/>
            <a:ext cx="2895600" cy="273844"/>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b="1">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9"/>
          <p:cNvSpPr txBox="1"/>
          <p:nvPr>
            <p:ph idx="12" type="sldNum"/>
          </p:nvPr>
        </p:nvSpPr>
        <p:spPr>
          <a:xfrm>
            <a:off x="8153400" y="4816080"/>
            <a:ext cx="762000" cy="273844"/>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1" sz="1000">
                <a:solidFill>
                  <a:schemeClr val="lt1"/>
                </a:solidFill>
                <a:latin typeface="Arial"/>
                <a:ea typeface="Arial"/>
                <a:cs typeface="Arial"/>
                <a:sym typeface="Arial"/>
              </a:defRPr>
            </a:lvl1pPr>
            <a:lvl2pPr indent="0" lvl="1" marL="0" marR="0" algn="r">
              <a:spcBef>
                <a:spcPts val="0"/>
              </a:spcBef>
              <a:spcAft>
                <a:spcPts val="0"/>
              </a:spcAft>
              <a:buNone/>
              <a:defRPr b="1" sz="1000">
                <a:solidFill>
                  <a:schemeClr val="lt1"/>
                </a:solidFill>
                <a:latin typeface="Arial"/>
                <a:ea typeface="Arial"/>
                <a:cs typeface="Arial"/>
                <a:sym typeface="Arial"/>
              </a:defRPr>
            </a:lvl2pPr>
            <a:lvl3pPr indent="0" lvl="2" marL="0" marR="0" algn="r">
              <a:spcBef>
                <a:spcPts val="0"/>
              </a:spcBef>
              <a:spcAft>
                <a:spcPts val="0"/>
              </a:spcAft>
              <a:buNone/>
              <a:defRPr b="1" sz="1000">
                <a:solidFill>
                  <a:schemeClr val="lt1"/>
                </a:solidFill>
                <a:latin typeface="Arial"/>
                <a:ea typeface="Arial"/>
                <a:cs typeface="Arial"/>
                <a:sym typeface="Arial"/>
              </a:defRPr>
            </a:lvl3pPr>
            <a:lvl4pPr indent="0" lvl="3" marL="0" marR="0" algn="r">
              <a:spcBef>
                <a:spcPts val="0"/>
              </a:spcBef>
              <a:spcAft>
                <a:spcPts val="0"/>
              </a:spcAft>
              <a:buNone/>
              <a:defRPr b="1" sz="1000">
                <a:solidFill>
                  <a:schemeClr val="lt1"/>
                </a:solidFill>
                <a:latin typeface="Arial"/>
                <a:ea typeface="Arial"/>
                <a:cs typeface="Arial"/>
                <a:sym typeface="Arial"/>
              </a:defRPr>
            </a:lvl4pPr>
            <a:lvl5pPr indent="0" lvl="4" marL="0" marR="0" algn="r">
              <a:spcBef>
                <a:spcPts val="0"/>
              </a:spcBef>
              <a:spcAft>
                <a:spcPts val="0"/>
              </a:spcAft>
              <a:buNone/>
              <a:defRPr b="1" sz="1000">
                <a:solidFill>
                  <a:schemeClr val="lt1"/>
                </a:solidFill>
                <a:latin typeface="Arial"/>
                <a:ea typeface="Arial"/>
                <a:cs typeface="Arial"/>
                <a:sym typeface="Arial"/>
              </a:defRPr>
            </a:lvl5pPr>
            <a:lvl6pPr indent="0" lvl="5" marL="0" marR="0" algn="r">
              <a:spcBef>
                <a:spcPts val="0"/>
              </a:spcBef>
              <a:spcAft>
                <a:spcPts val="0"/>
              </a:spcAft>
              <a:buNone/>
              <a:defRPr b="1" sz="1000">
                <a:solidFill>
                  <a:schemeClr val="lt1"/>
                </a:solidFill>
                <a:latin typeface="Arial"/>
                <a:ea typeface="Arial"/>
                <a:cs typeface="Arial"/>
                <a:sym typeface="Arial"/>
              </a:defRPr>
            </a:lvl6pPr>
            <a:lvl7pPr indent="0" lvl="6" marL="0" marR="0" algn="r">
              <a:spcBef>
                <a:spcPts val="0"/>
              </a:spcBef>
              <a:spcAft>
                <a:spcPts val="0"/>
              </a:spcAft>
              <a:buNone/>
              <a:defRPr b="1" sz="1000">
                <a:solidFill>
                  <a:schemeClr val="lt1"/>
                </a:solidFill>
                <a:latin typeface="Arial"/>
                <a:ea typeface="Arial"/>
                <a:cs typeface="Arial"/>
                <a:sym typeface="Arial"/>
              </a:defRPr>
            </a:lvl7pPr>
            <a:lvl8pPr indent="0" lvl="7" marL="0" marR="0" algn="r">
              <a:spcBef>
                <a:spcPts val="0"/>
              </a:spcBef>
              <a:spcAft>
                <a:spcPts val="0"/>
              </a:spcAft>
              <a:buNone/>
              <a:defRPr b="1" sz="1000">
                <a:solidFill>
                  <a:schemeClr val="lt1"/>
                </a:solidFill>
                <a:latin typeface="Arial"/>
                <a:ea typeface="Arial"/>
                <a:cs typeface="Arial"/>
                <a:sym typeface="Arial"/>
              </a:defRPr>
            </a:lvl8pPr>
            <a:lvl9pPr indent="0" lvl="8" marL="0" marR="0" algn="r">
              <a:spcBef>
                <a:spcPts val="0"/>
              </a:spcBef>
              <a:spcAft>
                <a:spcPts val="0"/>
              </a:spcAft>
              <a:buNone/>
              <a:defRPr b="1"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140"/>
          <p:cNvSpPr txBox="1"/>
          <p:nvPr>
            <p:ph type="title"/>
          </p:nvPr>
        </p:nvSpPr>
        <p:spPr>
          <a:xfrm>
            <a:off x="228600" y="114300"/>
            <a:ext cx="7696200" cy="742950"/>
          </a:xfrm>
          <a:prstGeom prst="rect">
            <a:avLst/>
          </a:prstGeom>
          <a:noFill/>
          <a:ln>
            <a:noFill/>
          </a:ln>
        </p:spPr>
        <p:txBody>
          <a:bodyPr anchorCtr="0" anchor="ctr" bIns="4570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0"/>
          <p:cNvSpPr txBox="1"/>
          <p:nvPr>
            <p:ph idx="1" type="body"/>
          </p:nvPr>
        </p:nvSpPr>
        <p:spPr>
          <a:xfrm>
            <a:off x="228600" y="1028701"/>
            <a:ext cx="8610600" cy="3508772"/>
          </a:xfrm>
          <a:prstGeom prst="rect">
            <a:avLst/>
          </a:prstGeom>
          <a:noFill/>
          <a:ln>
            <a:noFill/>
          </a:ln>
        </p:spPr>
        <p:txBody>
          <a:bodyPr anchorCtr="0" anchor="t" bIns="45700" lIns="91425" spcFirstLastPara="1" rIns="91425" wrap="square" tIns="45700">
            <a:noAutofit/>
          </a:bodyPr>
          <a:lstStyle>
            <a:lvl1pPr indent="-381000" lvl="0" marL="457200" algn="l">
              <a:spcBef>
                <a:spcPts val="600"/>
              </a:spcBef>
              <a:spcAft>
                <a:spcPts val="0"/>
              </a:spcAft>
              <a:buSzPts val="2400"/>
              <a:buChar char="⦿"/>
              <a:defRPr b="1"/>
            </a:lvl1pPr>
            <a:lvl2pPr indent="-377190" lvl="1" marL="914400" algn="l">
              <a:spcBef>
                <a:spcPts val="520"/>
              </a:spcBef>
              <a:spcAft>
                <a:spcPts val="0"/>
              </a:spcAft>
              <a:buSzPts val="2340"/>
              <a:buChar char="⚫"/>
              <a:defRPr b="1"/>
            </a:lvl2pPr>
            <a:lvl3pPr indent="-358139" lvl="2" marL="1371600" algn="l">
              <a:spcBef>
                <a:spcPts val="480"/>
              </a:spcBef>
              <a:spcAft>
                <a:spcPts val="0"/>
              </a:spcAft>
              <a:buSzPts val="2040"/>
              <a:buChar char="○"/>
              <a:defRPr b="1"/>
            </a:lvl3pPr>
            <a:lvl4pPr indent="-342900" lvl="3" marL="1828800" algn="l">
              <a:spcBef>
                <a:spcPts val="400"/>
              </a:spcBef>
              <a:spcAft>
                <a:spcPts val="0"/>
              </a:spcAft>
              <a:buSzPts val="1800"/>
              <a:buChar char="⚫"/>
              <a:defRPr b="1"/>
            </a:lvl4pPr>
            <a:lvl5pPr indent="-355600" lvl="4" marL="2286000" algn="l">
              <a:spcBef>
                <a:spcPts val="400"/>
              </a:spcBef>
              <a:spcAft>
                <a:spcPts val="0"/>
              </a:spcAft>
              <a:buSzPts val="2000"/>
              <a:buChar char="-"/>
              <a:defRPr b="1"/>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0" name="Google Shape;30;p140"/>
          <p:cNvSpPr txBox="1"/>
          <p:nvPr>
            <p:ph idx="10" type="dt"/>
          </p:nvPr>
        </p:nvSpPr>
        <p:spPr>
          <a:xfrm>
            <a:off x="8001000" y="0"/>
            <a:ext cx="1143000" cy="171450"/>
          </a:xfrm>
          <a:prstGeom prst="rect">
            <a:avLst/>
          </a:prstGeom>
          <a:noFill/>
          <a:ln>
            <a:noFill/>
          </a:ln>
        </p:spPr>
        <p:txBody>
          <a:bodyPr anchorCtr="0" anchor="t"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0"/>
          <p:cNvSpPr txBox="1"/>
          <p:nvPr>
            <p:ph idx="11" type="ftr"/>
          </p:nvPr>
        </p:nvSpPr>
        <p:spPr>
          <a:xfrm>
            <a:off x="3124200" y="4816080"/>
            <a:ext cx="2895600" cy="273844"/>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0"/>
          <p:cNvSpPr txBox="1"/>
          <p:nvPr>
            <p:ph idx="12" type="sldNum"/>
          </p:nvPr>
        </p:nvSpPr>
        <p:spPr>
          <a:xfrm>
            <a:off x="8153400" y="4816080"/>
            <a:ext cx="762000" cy="273844"/>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1" sz="1000">
                <a:solidFill>
                  <a:schemeClr val="lt1"/>
                </a:solidFill>
                <a:latin typeface="Arial"/>
                <a:ea typeface="Arial"/>
                <a:cs typeface="Arial"/>
                <a:sym typeface="Arial"/>
              </a:defRPr>
            </a:lvl1pPr>
            <a:lvl2pPr indent="0" lvl="1" marL="0" marR="0" algn="r">
              <a:spcBef>
                <a:spcPts val="0"/>
              </a:spcBef>
              <a:spcAft>
                <a:spcPts val="0"/>
              </a:spcAft>
              <a:buNone/>
              <a:defRPr b="1" sz="1000">
                <a:solidFill>
                  <a:schemeClr val="lt1"/>
                </a:solidFill>
                <a:latin typeface="Arial"/>
                <a:ea typeface="Arial"/>
                <a:cs typeface="Arial"/>
                <a:sym typeface="Arial"/>
              </a:defRPr>
            </a:lvl2pPr>
            <a:lvl3pPr indent="0" lvl="2" marL="0" marR="0" algn="r">
              <a:spcBef>
                <a:spcPts val="0"/>
              </a:spcBef>
              <a:spcAft>
                <a:spcPts val="0"/>
              </a:spcAft>
              <a:buNone/>
              <a:defRPr b="1" sz="1000">
                <a:solidFill>
                  <a:schemeClr val="lt1"/>
                </a:solidFill>
                <a:latin typeface="Arial"/>
                <a:ea typeface="Arial"/>
                <a:cs typeface="Arial"/>
                <a:sym typeface="Arial"/>
              </a:defRPr>
            </a:lvl3pPr>
            <a:lvl4pPr indent="0" lvl="3" marL="0" marR="0" algn="r">
              <a:spcBef>
                <a:spcPts val="0"/>
              </a:spcBef>
              <a:spcAft>
                <a:spcPts val="0"/>
              </a:spcAft>
              <a:buNone/>
              <a:defRPr b="1" sz="1000">
                <a:solidFill>
                  <a:schemeClr val="lt1"/>
                </a:solidFill>
                <a:latin typeface="Arial"/>
                <a:ea typeface="Arial"/>
                <a:cs typeface="Arial"/>
                <a:sym typeface="Arial"/>
              </a:defRPr>
            </a:lvl4pPr>
            <a:lvl5pPr indent="0" lvl="4" marL="0" marR="0" algn="r">
              <a:spcBef>
                <a:spcPts val="0"/>
              </a:spcBef>
              <a:spcAft>
                <a:spcPts val="0"/>
              </a:spcAft>
              <a:buNone/>
              <a:defRPr b="1" sz="1000">
                <a:solidFill>
                  <a:schemeClr val="lt1"/>
                </a:solidFill>
                <a:latin typeface="Arial"/>
                <a:ea typeface="Arial"/>
                <a:cs typeface="Arial"/>
                <a:sym typeface="Arial"/>
              </a:defRPr>
            </a:lvl5pPr>
            <a:lvl6pPr indent="0" lvl="5" marL="0" marR="0" algn="r">
              <a:spcBef>
                <a:spcPts val="0"/>
              </a:spcBef>
              <a:spcAft>
                <a:spcPts val="0"/>
              </a:spcAft>
              <a:buNone/>
              <a:defRPr b="1" sz="1000">
                <a:solidFill>
                  <a:schemeClr val="lt1"/>
                </a:solidFill>
                <a:latin typeface="Arial"/>
                <a:ea typeface="Arial"/>
                <a:cs typeface="Arial"/>
                <a:sym typeface="Arial"/>
              </a:defRPr>
            </a:lvl6pPr>
            <a:lvl7pPr indent="0" lvl="6" marL="0" marR="0" algn="r">
              <a:spcBef>
                <a:spcPts val="0"/>
              </a:spcBef>
              <a:spcAft>
                <a:spcPts val="0"/>
              </a:spcAft>
              <a:buNone/>
              <a:defRPr b="1" sz="1000">
                <a:solidFill>
                  <a:schemeClr val="lt1"/>
                </a:solidFill>
                <a:latin typeface="Arial"/>
                <a:ea typeface="Arial"/>
                <a:cs typeface="Arial"/>
                <a:sym typeface="Arial"/>
              </a:defRPr>
            </a:lvl7pPr>
            <a:lvl8pPr indent="0" lvl="7" marL="0" marR="0" algn="r">
              <a:spcBef>
                <a:spcPts val="0"/>
              </a:spcBef>
              <a:spcAft>
                <a:spcPts val="0"/>
              </a:spcAft>
              <a:buNone/>
              <a:defRPr b="1" sz="1000">
                <a:solidFill>
                  <a:schemeClr val="lt1"/>
                </a:solidFill>
                <a:latin typeface="Arial"/>
                <a:ea typeface="Arial"/>
                <a:cs typeface="Arial"/>
                <a:sym typeface="Arial"/>
              </a:defRPr>
            </a:lvl8pPr>
            <a:lvl9pPr indent="0" lvl="8" marL="0" marR="0" algn="r">
              <a:spcBef>
                <a:spcPts val="0"/>
              </a:spcBef>
              <a:spcAft>
                <a:spcPts val="0"/>
              </a:spcAft>
              <a:buNone/>
              <a:defRPr b="1"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3" name="Shape 33"/>
        <p:cNvGrpSpPr/>
        <p:nvPr/>
      </p:nvGrpSpPr>
      <p:grpSpPr>
        <a:xfrm>
          <a:off x="0" y="0"/>
          <a:ext cx="0" cy="0"/>
          <a:chOff x="0" y="0"/>
          <a:chExt cx="0" cy="0"/>
        </a:xfrm>
      </p:grpSpPr>
      <p:sp>
        <p:nvSpPr>
          <p:cNvPr id="34" name="Google Shape;34;p141"/>
          <p:cNvSpPr/>
          <p:nvPr/>
        </p:nvSpPr>
        <p:spPr>
          <a:xfrm>
            <a:off x="0" y="3563542"/>
            <a:ext cx="9144000" cy="1584722"/>
          </a:xfrm>
          <a:custGeom>
            <a:rect b="b" l="l" r="r" t="t"/>
            <a:pathLst>
              <a:path extrusionOk="0" h="1331" w="5760">
                <a:moveTo>
                  <a:pt x="0" y="1066"/>
                </a:moveTo>
                <a:lnTo>
                  <a:pt x="0" y="1331"/>
                </a:lnTo>
                <a:lnTo>
                  <a:pt x="5760" y="1331"/>
                </a:lnTo>
                <a:lnTo>
                  <a:pt x="5760" y="0"/>
                </a:lnTo>
                <a:cubicBezTo>
                  <a:pt x="3220" y="1206"/>
                  <a:pt x="2250" y="1146"/>
                  <a:pt x="0" y="1066"/>
                </a:cubicBezTo>
                <a:close/>
              </a:path>
            </a:pathLst>
          </a:custGeom>
          <a:solidFill>
            <a:srgbClr val="7B7B7B">
              <a:alpha val="44705"/>
            </a:srgbClr>
          </a:solidFill>
          <a:ln>
            <a:noFill/>
          </a:ln>
          <a:effectLst>
            <a:outerShdw blurRad="50800" rotWithShape="0" algn="ctr" dir="16200000" dist="4445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5" name="Google Shape;35;p141"/>
          <p:cNvSpPr/>
          <p:nvPr/>
        </p:nvSpPr>
        <p:spPr>
          <a:xfrm>
            <a:off x="6105526" y="0"/>
            <a:ext cx="3038475" cy="5143500"/>
          </a:xfrm>
          <a:custGeom>
            <a:rect b="b" l="l" r="r" t="t"/>
            <a:pathLst>
              <a:path extrusionOk="0" h="4329" w="1914">
                <a:moveTo>
                  <a:pt x="1914" y="9"/>
                </a:moveTo>
                <a:lnTo>
                  <a:pt x="1914" y="4329"/>
                </a:lnTo>
                <a:lnTo>
                  <a:pt x="204" y="4327"/>
                </a:lnTo>
                <a:cubicBezTo>
                  <a:pt x="1288" y="3574"/>
                  <a:pt x="1608" y="1590"/>
                  <a:pt x="0" y="0"/>
                </a:cubicBezTo>
                <a:lnTo>
                  <a:pt x="1914" y="9"/>
                </a:lnTo>
                <a:close/>
              </a:path>
            </a:pathLst>
          </a:custGeom>
          <a:solidFill>
            <a:srgbClr val="5A5A5A">
              <a:alpha val="40000"/>
            </a:srgbClr>
          </a:solidFill>
          <a:ln>
            <a:noFill/>
          </a:ln>
          <a:effectLst>
            <a:outerShdw blurRad="50800" rotWithShape="0" algn="ctr" dir="10800000" dist="50800">
              <a:srgbClr val="000000">
                <a:alpha val="44705"/>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6" name="Google Shape;36;p141"/>
          <p:cNvSpPr txBox="1"/>
          <p:nvPr>
            <p:ph type="title"/>
          </p:nvPr>
        </p:nvSpPr>
        <p:spPr>
          <a:xfrm>
            <a:off x="609600" y="1600201"/>
            <a:ext cx="6629400" cy="1369772"/>
          </a:xfrm>
          <a:prstGeom prst="rect">
            <a:avLst/>
          </a:prstGeom>
          <a:noFill/>
          <a:ln>
            <a:noFill/>
          </a:ln>
        </p:spPr>
        <p:txBody>
          <a:bodyPr anchorCtr="0" anchor="t" bIns="0" lIns="45700" spcFirstLastPara="1" rIns="45700" wrap="square" tIns="0">
            <a:noAutofit/>
          </a:bodyPr>
          <a:lstStyle>
            <a:lvl1pPr lvl="0" algn="l">
              <a:spcBef>
                <a:spcPts val="0"/>
              </a:spcBef>
              <a:spcAft>
                <a:spcPts val="0"/>
              </a:spcAft>
              <a:buClr>
                <a:srgbClr val="FFFFFF"/>
              </a:buClr>
              <a:buSzPts val="6600"/>
              <a:buFont typeface="Courgette"/>
              <a:buNone/>
              <a:defRPr b="1" sz="6600" cap="none">
                <a:solidFill>
                  <a:srgbClr val="FFFFFF"/>
                </a:solidFill>
                <a:latin typeface="Courgette"/>
                <a:ea typeface="Courgette"/>
                <a:cs typeface="Courgette"/>
                <a:sym typeface="Courgett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1"/>
          <p:cNvSpPr txBox="1"/>
          <p:nvPr>
            <p:ph idx="10" type="dt"/>
          </p:nvPr>
        </p:nvSpPr>
        <p:spPr>
          <a:xfrm>
            <a:off x="7924800" y="1"/>
            <a:ext cx="1219200" cy="213122"/>
          </a:xfrm>
          <a:prstGeom prst="rect">
            <a:avLst/>
          </a:prstGeom>
          <a:noFill/>
          <a:ln>
            <a:noFill/>
          </a:ln>
        </p:spPr>
        <p:txBody>
          <a:bodyPr anchorCtr="0" anchor="t"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1"/>
          <p:cNvSpPr txBox="1"/>
          <p:nvPr>
            <p:ph idx="11" type="ftr"/>
          </p:nvPr>
        </p:nvSpPr>
        <p:spPr>
          <a:xfrm>
            <a:off x="3124200" y="4816080"/>
            <a:ext cx="2895600" cy="273844"/>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1"/>
          <p:cNvSpPr txBox="1"/>
          <p:nvPr>
            <p:ph idx="12" type="sldNum"/>
          </p:nvPr>
        </p:nvSpPr>
        <p:spPr>
          <a:xfrm>
            <a:off x="8153400" y="4816080"/>
            <a:ext cx="762000" cy="273844"/>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1" sz="1000">
                <a:solidFill>
                  <a:schemeClr val="lt1"/>
                </a:solidFill>
                <a:latin typeface="Arial"/>
                <a:ea typeface="Arial"/>
                <a:cs typeface="Arial"/>
                <a:sym typeface="Arial"/>
              </a:defRPr>
            </a:lvl1pPr>
            <a:lvl2pPr indent="0" lvl="1" marL="0" marR="0" algn="r">
              <a:spcBef>
                <a:spcPts val="0"/>
              </a:spcBef>
              <a:spcAft>
                <a:spcPts val="0"/>
              </a:spcAft>
              <a:buNone/>
              <a:defRPr b="1" sz="1000">
                <a:solidFill>
                  <a:schemeClr val="lt1"/>
                </a:solidFill>
                <a:latin typeface="Arial"/>
                <a:ea typeface="Arial"/>
                <a:cs typeface="Arial"/>
                <a:sym typeface="Arial"/>
              </a:defRPr>
            </a:lvl2pPr>
            <a:lvl3pPr indent="0" lvl="2" marL="0" marR="0" algn="r">
              <a:spcBef>
                <a:spcPts val="0"/>
              </a:spcBef>
              <a:spcAft>
                <a:spcPts val="0"/>
              </a:spcAft>
              <a:buNone/>
              <a:defRPr b="1" sz="1000">
                <a:solidFill>
                  <a:schemeClr val="lt1"/>
                </a:solidFill>
                <a:latin typeface="Arial"/>
                <a:ea typeface="Arial"/>
                <a:cs typeface="Arial"/>
                <a:sym typeface="Arial"/>
              </a:defRPr>
            </a:lvl3pPr>
            <a:lvl4pPr indent="0" lvl="3" marL="0" marR="0" algn="r">
              <a:spcBef>
                <a:spcPts val="0"/>
              </a:spcBef>
              <a:spcAft>
                <a:spcPts val="0"/>
              </a:spcAft>
              <a:buNone/>
              <a:defRPr b="1" sz="1000">
                <a:solidFill>
                  <a:schemeClr val="lt1"/>
                </a:solidFill>
                <a:latin typeface="Arial"/>
                <a:ea typeface="Arial"/>
                <a:cs typeface="Arial"/>
                <a:sym typeface="Arial"/>
              </a:defRPr>
            </a:lvl4pPr>
            <a:lvl5pPr indent="0" lvl="4" marL="0" marR="0" algn="r">
              <a:spcBef>
                <a:spcPts val="0"/>
              </a:spcBef>
              <a:spcAft>
                <a:spcPts val="0"/>
              </a:spcAft>
              <a:buNone/>
              <a:defRPr b="1" sz="1000">
                <a:solidFill>
                  <a:schemeClr val="lt1"/>
                </a:solidFill>
                <a:latin typeface="Arial"/>
                <a:ea typeface="Arial"/>
                <a:cs typeface="Arial"/>
                <a:sym typeface="Arial"/>
              </a:defRPr>
            </a:lvl5pPr>
            <a:lvl6pPr indent="0" lvl="5" marL="0" marR="0" algn="r">
              <a:spcBef>
                <a:spcPts val="0"/>
              </a:spcBef>
              <a:spcAft>
                <a:spcPts val="0"/>
              </a:spcAft>
              <a:buNone/>
              <a:defRPr b="1" sz="1000">
                <a:solidFill>
                  <a:schemeClr val="lt1"/>
                </a:solidFill>
                <a:latin typeface="Arial"/>
                <a:ea typeface="Arial"/>
                <a:cs typeface="Arial"/>
                <a:sym typeface="Arial"/>
              </a:defRPr>
            </a:lvl6pPr>
            <a:lvl7pPr indent="0" lvl="6" marL="0" marR="0" algn="r">
              <a:spcBef>
                <a:spcPts val="0"/>
              </a:spcBef>
              <a:spcAft>
                <a:spcPts val="0"/>
              </a:spcAft>
              <a:buNone/>
              <a:defRPr b="1" sz="1000">
                <a:solidFill>
                  <a:schemeClr val="lt1"/>
                </a:solidFill>
                <a:latin typeface="Arial"/>
                <a:ea typeface="Arial"/>
                <a:cs typeface="Arial"/>
                <a:sym typeface="Arial"/>
              </a:defRPr>
            </a:lvl7pPr>
            <a:lvl8pPr indent="0" lvl="7" marL="0" marR="0" algn="r">
              <a:spcBef>
                <a:spcPts val="0"/>
              </a:spcBef>
              <a:spcAft>
                <a:spcPts val="0"/>
              </a:spcAft>
              <a:buNone/>
              <a:defRPr b="1" sz="1000">
                <a:solidFill>
                  <a:schemeClr val="lt1"/>
                </a:solidFill>
                <a:latin typeface="Arial"/>
                <a:ea typeface="Arial"/>
                <a:cs typeface="Arial"/>
                <a:sym typeface="Arial"/>
              </a:defRPr>
            </a:lvl8pPr>
            <a:lvl9pPr indent="0" lvl="8" marL="0" marR="0" algn="r">
              <a:spcBef>
                <a:spcPts val="0"/>
              </a:spcBef>
              <a:spcAft>
                <a:spcPts val="0"/>
              </a:spcAft>
              <a:buNone/>
              <a:defRPr b="1"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42"/>
          <p:cNvSpPr txBox="1"/>
          <p:nvPr>
            <p:ph type="title"/>
          </p:nvPr>
        </p:nvSpPr>
        <p:spPr>
          <a:xfrm>
            <a:off x="457200" y="205979"/>
            <a:ext cx="7467600" cy="857250"/>
          </a:xfrm>
          <a:prstGeom prst="rect">
            <a:avLst/>
          </a:prstGeom>
          <a:noFill/>
          <a:ln>
            <a:noFill/>
          </a:ln>
        </p:spPr>
        <p:txBody>
          <a:bodyPr anchorCtr="0" anchor="ctr" bIns="4570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42"/>
          <p:cNvSpPr txBox="1"/>
          <p:nvPr>
            <p:ph idx="1" type="body"/>
          </p:nvPr>
        </p:nvSpPr>
        <p:spPr>
          <a:xfrm>
            <a:off x="457200" y="1200151"/>
            <a:ext cx="3657600" cy="3394472"/>
          </a:xfrm>
          <a:prstGeom prst="rect">
            <a:avLst/>
          </a:prstGeom>
          <a:noFill/>
          <a:ln>
            <a:noFill/>
          </a:ln>
        </p:spPr>
        <p:txBody>
          <a:bodyPr anchorCtr="0" anchor="t" bIns="45700" lIns="91425" spcFirstLastPara="1" rIns="91425" wrap="square" tIns="45700">
            <a:noAutofit/>
          </a:bodyPr>
          <a:lstStyle>
            <a:lvl1pPr indent="-360680" lvl="0" marL="457200" algn="l">
              <a:spcBef>
                <a:spcPts val="520"/>
              </a:spcBef>
              <a:spcAft>
                <a:spcPts val="0"/>
              </a:spcAft>
              <a:buSzPts val="2080"/>
              <a:buChar char="⦿"/>
              <a:defRPr b="1" sz="2600"/>
            </a:lvl1pPr>
            <a:lvl2pPr indent="-354330" lvl="1" marL="914400" algn="l">
              <a:spcBef>
                <a:spcPts val="440"/>
              </a:spcBef>
              <a:spcAft>
                <a:spcPts val="0"/>
              </a:spcAft>
              <a:buSzPts val="1980"/>
              <a:buChar char="⚫"/>
              <a:defRPr b="1" sz="2200"/>
            </a:lvl2pPr>
            <a:lvl3pPr indent="-336550" lvl="2" marL="1371600" algn="l">
              <a:spcBef>
                <a:spcPts val="400"/>
              </a:spcBef>
              <a:spcAft>
                <a:spcPts val="0"/>
              </a:spcAft>
              <a:buSzPts val="1700"/>
              <a:buChar char="○"/>
              <a:defRPr b="1" sz="2000"/>
            </a:lvl3pPr>
            <a:lvl4pPr indent="-331469" lvl="3" marL="1828800" algn="l">
              <a:spcBef>
                <a:spcPts val="360"/>
              </a:spcBef>
              <a:spcAft>
                <a:spcPts val="0"/>
              </a:spcAft>
              <a:buSzPts val="1620"/>
              <a:buChar char="⚫"/>
              <a:defRPr b="1" sz="1800"/>
            </a:lvl4pPr>
            <a:lvl5pPr indent="-342900" lvl="4" marL="2286000" algn="l">
              <a:spcBef>
                <a:spcPts val="360"/>
              </a:spcBef>
              <a:spcAft>
                <a:spcPts val="0"/>
              </a:spcAft>
              <a:buSzPts val="1800"/>
              <a:buChar char="-"/>
              <a:defRPr b="1"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3" name="Google Shape;43;p142"/>
          <p:cNvSpPr txBox="1"/>
          <p:nvPr>
            <p:ph idx="2" type="body"/>
          </p:nvPr>
        </p:nvSpPr>
        <p:spPr>
          <a:xfrm>
            <a:off x="4267200" y="1200151"/>
            <a:ext cx="3657600" cy="3394472"/>
          </a:xfrm>
          <a:prstGeom prst="rect">
            <a:avLst/>
          </a:prstGeom>
          <a:noFill/>
          <a:ln>
            <a:noFill/>
          </a:ln>
        </p:spPr>
        <p:txBody>
          <a:bodyPr anchorCtr="0" anchor="t" bIns="45700" lIns="91425" spcFirstLastPara="1" rIns="91425" wrap="square" tIns="45700">
            <a:noAutofit/>
          </a:bodyPr>
          <a:lstStyle>
            <a:lvl1pPr indent="-360680" lvl="0" marL="457200" algn="l">
              <a:spcBef>
                <a:spcPts val="520"/>
              </a:spcBef>
              <a:spcAft>
                <a:spcPts val="0"/>
              </a:spcAft>
              <a:buSzPts val="2080"/>
              <a:buChar char="⦿"/>
              <a:defRPr b="1" sz="2600"/>
            </a:lvl1pPr>
            <a:lvl2pPr indent="-354330" lvl="1" marL="914400" algn="l">
              <a:spcBef>
                <a:spcPts val="440"/>
              </a:spcBef>
              <a:spcAft>
                <a:spcPts val="0"/>
              </a:spcAft>
              <a:buSzPts val="1980"/>
              <a:buChar char="⚫"/>
              <a:defRPr b="1" sz="2200"/>
            </a:lvl2pPr>
            <a:lvl3pPr indent="-336550" lvl="2" marL="1371600" algn="l">
              <a:spcBef>
                <a:spcPts val="400"/>
              </a:spcBef>
              <a:spcAft>
                <a:spcPts val="0"/>
              </a:spcAft>
              <a:buSzPts val="1700"/>
              <a:buChar char="○"/>
              <a:defRPr b="1" sz="2000"/>
            </a:lvl3pPr>
            <a:lvl4pPr indent="-331469" lvl="3" marL="1828800" algn="l">
              <a:spcBef>
                <a:spcPts val="360"/>
              </a:spcBef>
              <a:spcAft>
                <a:spcPts val="0"/>
              </a:spcAft>
              <a:buSzPts val="1620"/>
              <a:buChar char="⚫"/>
              <a:defRPr b="1" sz="1800"/>
            </a:lvl4pPr>
            <a:lvl5pPr indent="-342900" lvl="4" marL="2286000" algn="l">
              <a:spcBef>
                <a:spcPts val="360"/>
              </a:spcBef>
              <a:spcAft>
                <a:spcPts val="0"/>
              </a:spcAft>
              <a:buSzPts val="1800"/>
              <a:buChar char="-"/>
              <a:defRPr b="1"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4" name="Google Shape;44;p142"/>
          <p:cNvSpPr txBox="1"/>
          <p:nvPr>
            <p:ph idx="10" type="dt"/>
          </p:nvPr>
        </p:nvSpPr>
        <p:spPr>
          <a:xfrm>
            <a:off x="8001000" y="1"/>
            <a:ext cx="1143000" cy="273844"/>
          </a:xfrm>
          <a:prstGeom prst="rect">
            <a:avLst/>
          </a:prstGeom>
          <a:noFill/>
          <a:ln>
            <a:noFill/>
          </a:ln>
        </p:spPr>
        <p:txBody>
          <a:bodyPr anchorCtr="0" anchor="t"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42"/>
          <p:cNvSpPr txBox="1"/>
          <p:nvPr>
            <p:ph idx="11" type="ftr"/>
          </p:nvPr>
        </p:nvSpPr>
        <p:spPr>
          <a:xfrm>
            <a:off x="3124200" y="4816080"/>
            <a:ext cx="2895600" cy="273844"/>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42"/>
          <p:cNvSpPr txBox="1"/>
          <p:nvPr>
            <p:ph idx="12" type="sldNum"/>
          </p:nvPr>
        </p:nvSpPr>
        <p:spPr>
          <a:xfrm>
            <a:off x="8153400" y="4816080"/>
            <a:ext cx="762000" cy="273844"/>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1" sz="1000">
                <a:solidFill>
                  <a:schemeClr val="lt1"/>
                </a:solidFill>
                <a:latin typeface="Arial"/>
                <a:ea typeface="Arial"/>
                <a:cs typeface="Arial"/>
                <a:sym typeface="Arial"/>
              </a:defRPr>
            </a:lvl1pPr>
            <a:lvl2pPr indent="0" lvl="1" marL="0" marR="0" algn="r">
              <a:spcBef>
                <a:spcPts val="0"/>
              </a:spcBef>
              <a:spcAft>
                <a:spcPts val="0"/>
              </a:spcAft>
              <a:buNone/>
              <a:defRPr b="1" sz="1000">
                <a:solidFill>
                  <a:schemeClr val="lt1"/>
                </a:solidFill>
                <a:latin typeface="Arial"/>
                <a:ea typeface="Arial"/>
                <a:cs typeface="Arial"/>
                <a:sym typeface="Arial"/>
              </a:defRPr>
            </a:lvl2pPr>
            <a:lvl3pPr indent="0" lvl="2" marL="0" marR="0" algn="r">
              <a:spcBef>
                <a:spcPts val="0"/>
              </a:spcBef>
              <a:spcAft>
                <a:spcPts val="0"/>
              </a:spcAft>
              <a:buNone/>
              <a:defRPr b="1" sz="1000">
                <a:solidFill>
                  <a:schemeClr val="lt1"/>
                </a:solidFill>
                <a:latin typeface="Arial"/>
                <a:ea typeface="Arial"/>
                <a:cs typeface="Arial"/>
                <a:sym typeface="Arial"/>
              </a:defRPr>
            </a:lvl3pPr>
            <a:lvl4pPr indent="0" lvl="3" marL="0" marR="0" algn="r">
              <a:spcBef>
                <a:spcPts val="0"/>
              </a:spcBef>
              <a:spcAft>
                <a:spcPts val="0"/>
              </a:spcAft>
              <a:buNone/>
              <a:defRPr b="1" sz="1000">
                <a:solidFill>
                  <a:schemeClr val="lt1"/>
                </a:solidFill>
                <a:latin typeface="Arial"/>
                <a:ea typeface="Arial"/>
                <a:cs typeface="Arial"/>
                <a:sym typeface="Arial"/>
              </a:defRPr>
            </a:lvl4pPr>
            <a:lvl5pPr indent="0" lvl="4" marL="0" marR="0" algn="r">
              <a:spcBef>
                <a:spcPts val="0"/>
              </a:spcBef>
              <a:spcAft>
                <a:spcPts val="0"/>
              </a:spcAft>
              <a:buNone/>
              <a:defRPr b="1" sz="1000">
                <a:solidFill>
                  <a:schemeClr val="lt1"/>
                </a:solidFill>
                <a:latin typeface="Arial"/>
                <a:ea typeface="Arial"/>
                <a:cs typeface="Arial"/>
                <a:sym typeface="Arial"/>
              </a:defRPr>
            </a:lvl5pPr>
            <a:lvl6pPr indent="0" lvl="5" marL="0" marR="0" algn="r">
              <a:spcBef>
                <a:spcPts val="0"/>
              </a:spcBef>
              <a:spcAft>
                <a:spcPts val="0"/>
              </a:spcAft>
              <a:buNone/>
              <a:defRPr b="1" sz="1000">
                <a:solidFill>
                  <a:schemeClr val="lt1"/>
                </a:solidFill>
                <a:latin typeface="Arial"/>
                <a:ea typeface="Arial"/>
                <a:cs typeface="Arial"/>
                <a:sym typeface="Arial"/>
              </a:defRPr>
            </a:lvl6pPr>
            <a:lvl7pPr indent="0" lvl="6" marL="0" marR="0" algn="r">
              <a:spcBef>
                <a:spcPts val="0"/>
              </a:spcBef>
              <a:spcAft>
                <a:spcPts val="0"/>
              </a:spcAft>
              <a:buNone/>
              <a:defRPr b="1" sz="1000">
                <a:solidFill>
                  <a:schemeClr val="lt1"/>
                </a:solidFill>
                <a:latin typeface="Arial"/>
                <a:ea typeface="Arial"/>
                <a:cs typeface="Arial"/>
                <a:sym typeface="Arial"/>
              </a:defRPr>
            </a:lvl7pPr>
            <a:lvl8pPr indent="0" lvl="7" marL="0" marR="0" algn="r">
              <a:spcBef>
                <a:spcPts val="0"/>
              </a:spcBef>
              <a:spcAft>
                <a:spcPts val="0"/>
              </a:spcAft>
              <a:buNone/>
              <a:defRPr b="1" sz="1000">
                <a:solidFill>
                  <a:schemeClr val="lt1"/>
                </a:solidFill>
                <a:latin typeface="Arial"/>
                <a:ea typeface="Arial"/>
                <a:cs typeface="Arial"/>
                <a:sym typeface="Arial"/>
              </a:defRPr>
            </a:lvl8pPr>
            <a:lvl9pPr indent="0" lvl="8" marL="0" marR="0" algn="r">
              <a:spcBef>
                <a:spcPts val="0"/>
              </a:spcBef>
              <a:spcAft>
                <a:spcPts val="0"/>
              </a:spcAft>
              <a:buNone/>
              <a:defRPr b="1"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143"/>
          <p:cNvSpPr txBox="1"/>
          <p:nvPr>
            <p:ph type="title"/>
          </p:nvPr>
        </p:nvSpPr>
        <p:spPr>
          <a:xfrm>
            <a:off x="457200" y="204788"/>
            <a:ext cx="8229600" cy="857250"/>
          </a:xfrm>
          <a:prstGeom prst="rect">
            <a:avLst/>
          </a:prstGeom>
          <a:noFill/>
          <a:ln>
            <a:noFill/>
          </a:ln>
        </p:spPr>
        <p:txBody>
          <a:bodyPr anchorCtr="0" anchor="ctr" bIns="45700" lIns="45700" spcFirstLastPara="1" rIns="45700"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43"/>
          <p:cNvSpPr txBox="1"/>
          <p:nvPr>
            <p:ph idx="1" type="body"/>
          </p:nvPr>
        </p:nvSpPr>
        <p:spPr>
          <a:xfrm>
            <a:off x="457201" y="4114800"/>
            <a:ext cx="4040188" cy="628650"/>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SzPts val="1920"/>
              <a:buNone/>
              <a:defRPr b="1" sz="2400">
                <a:solidFill>
                  <a:schemeClr val="accent1"/>
                </a:solidFill>
              </a:defRPr>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530"/>
              <a:buNone/>
              <a:defRPr b="1" sz="1800"/>
            </a:lvl3pPr>
            <a:lvl4pPr indent="-228600" lvl="3" marL="1828800" algn="l">
              <a:spcBef>
                <a:spcPts val="320"/>
              </a:spcBef>
              <a:spcAft>
                <a:spcPts val="0"/>
              </a:spcAft>
              <a:buSzPts val="1440"/>
              <a:buNone/>
              <a:defRPr b="1" sz="1600"/>
            </a:lvl4pPr>
            <a:lvl5pPr indent="-228600" lvl="4" marL="2286000" algn="l">
              <a:spcBef>
                <a:spcPts val="320"/>
              </a:spcBef>
              <a:spcAft>
                <a:spcPts val="0"/>
              </a:spcAft>
              <a:buSzPts val="1600"/>
              <a:buNone/>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0" name="Google Shape;50;p143"/>
          <p:cNvSpPr txBox="1"/>
          <p:nvPr>
            <p:ph idx="2" type="body"/>
          </p:nvPr>
        </p:nvSpPr>
        <p:spPr>
          <a:xfrm>
            <a:off x="4645027" y="4114800"/>
            <a:ext cx="4041775" cy="628650"/>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SzPts val="1920"/>
              <a:buNone/>
              <a:defRPr b="1" sz="2400">
                <a:solidFill>
                  <a:schemeClr val="accent1"/>
                </a:solidFill>
              </a:defRPr>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530"/>
              <a:buNone/>
              <a:defRPr b="1" sz="1800"/>
            </a:lvl3pPr>
            <a:lvl4pPr indent="-228600" lvl="3" marL="1828800" algn="l">
              <a:spcBef>
                <a:spcPts val="320"/>
              </a:spcBef>
              <a:spcAft>
                <a:spcPts val="0"/>
              </a:spcAft>
              <a:buSzPts val="1440"/>
              <a:buNone/>
              <a:defRPr b="1" sz="1600"/>
            </a:lvl4pPr>
            <a:lvl5pPr indent="-228600" lvl="4" marL="2286000" algn="l">
              <a:spcBef>
                <a:spcPts val="320"/>
              </a:spcBef>
              <a:spcAft>
                <a:spcPts val="0"/>
              </a:spcAft>
              <a:buSzPts val="1600"/>
              <a:buNone/>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1" name="Google Shape;51;p143"/>
          <p:cNvSpPr txBox="1"/>
          <p:nvPr>
            <p:ph idx="3" type="body"/>
          </p:nvPr>
        </p:nvSpPr>
        <p:spPr>
          <a:xfrm>
            <a:off x="457201" y="1137685"/>
            <a:ext cx="4040188" cy="2956322"/>
          </a:xfrm>
          <a:prstGeom prst="rect">
            <a:avLst/>
          </a:prstGeom>
          <a:noFill/>
          <a:ln>
            <a:noFill/>
          </a:ln>
        </p:spPr>
        <p:txBody>
          <a:bodyPr anchorCtr="0" anchor="t" bIns="45700" lIns="91425" spcFirstLastPara="1" rIns="91425" wrap="square" tIns="45700">
            <a:noAutofit/>
          </a:bodyPr>
          <a:lstStyle>
            <a:lvl1pPr indent="-350520" lvl="0" marL="457200" algn="l">
              <a:spcBef>
                <a:spcPts val="480"/>
              </a:spcBef>
              <a:spcAft>
                <a:spcPts val="0"/>
              </a:spcAft>
              <a:buSzPts val="1920"/>
              <a:buChar char="⦿"/>
              <a:defRPr b="1" sz="2400"/>
            </a:lvl1pPr>
            <a:lvl2pPr indent="-342900" lvl="1" marL="914400" algn="l">
              <a:spcBef>
                <a:spcPts val="400"/>
              </a:spcBef>
              <a:spcAft>
                <a:spcPts val="0"/>
              </a:spcAft>
              <a:buSzPts val="1800"/>
              <a:buChar char="⚫"/>
              <a:defRPr b="1" sz="2000"/>
            </a:lvl2pPr>
            <a:lvl3pPr indent="-325755" lvl="2" marL="1371600" algn="l">
              <a:spcBef>
                <a:spcPts val="360"/>
              </a:spcBef>
              <a:spcAft>
                <a:spcPts val="0"/>
              </a:spcAft>
              <a:buSzPts val="1530"/>
              <a:buChar char="○"/>
              <a:defRPr b="1" sz="1800"/>
            </a:lvl3pPr>
            <a:lvl4pPr indent="-320039" lvl="3" marL="1828800" algn="l">
              <a:spcBef>
                <a:spcPts val="320"/>
              </a:spcBef>
              <a:spcAft>
                <a:spcPts val="0"/>
              </a:spcAft>
              <a:buSzPts val="1440"/>
              <a:buChar char="⚫"/>
              <a:defRPr b="1" sz="1600"/>
            </a:lvl4pPr>
            <a:lvl5pPr indent="-330200" lvl="4" marL="2286000" algn="l">
              <a:spcBef>
                <a:spcPts val="320"/>
              </a:spcBef>
              <a:spcAft>
                <a:spcPts val="0"/>
              </a:spcAft>
              <a:buSzPts val="1600"/>
              <a:buChar char="-"/>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2" name="Google Shape;52;p143"/>
          <p:cNvSpPr txBox="1"/>
          <p:nvPr>
            <p:ph idx="4" type="body"/>
          </p:nvPr>
        </p:nvSpPr>
        <p:spPr>
          <a:xfrm>
            <a:off x="4645027" y="1137685"/>
            <a:ext cx="4041775" cy="2956322"/>
          </a:xfrm>
          <a:prstGeom prst="rect">
            <a:avLst/>
          </a:prstGeom>
          <a:noFill/>
          <a:ln>
            <a:noFill/>
          </a:ln>
        </p:spPr>
        <p:txBody>
          <a:bodyPr anchorCtr="0" anchor="t" bIns="45700" lIns="91425" spcFirstLastPara="1" rIns="91425" wrap="square" tIns="45700">
            <a:noAutofit/>
          </a:bodyPr>
          <a:lstStyle>
            <a:lvl1pPr indent="-350520" lvl="0" marL="457200" algn="l">
              <a:spcBef>
                <a:spcPts val="480"/>
              </a:spcBef>
              <a:spcAft>
                <a:spcPts val="0"/>
              </a:spcAft>
              <a:buSzPts val="1920"/>
              <a:buChar char="⦿"/>
              <a:defRPr b="1" sz="2400"/>
            </a:lvl1pPr>
            <a:lvl2pPr indent="-342900" lvl="1" marL="914400" algn="l">
              <a:spcBef>
                <a:spcPts val="400"/>
              </a:spcBef>
              <a:spcAft>
                <a:spcPts val="0"/>
              </a:spcAft>
              <a:buSzPts val="1800"/>
              <a:buChar char="⚫"/>
              <a:defRPr b="1" sz="2000"/>
            </a:lvl2pPr>
            <a:lvl3pPr indent="-325755" lvl="2" marL="1371600" algn="l">
              <a:spcBef>
                <a:spcPts val="360"/>
              </a:spcBef>
              <a:spcAft>
                <a:spcPts val="0"/>
              </a:spcAft>
              <a:buSzPts val="1530"/>
              <a:buChar char="○"/>
              <a:defRPr b="1" sz="1800"/>
            </a:lvl3pPr>
            <a:lvl4pPr indent="-320039" lvl="3" marL="1828800" algn="l">
              <a:spcBef>
                <a:spcPts val="320"/>
              </a:spcBef>
              <a:spcAft>
                <a:spcPts val="0"/>
              </a:spcAft>
              <a:buSzPts val="1440"/>
              <a:buChar char="⚫"/>
              <a:defRPr b="1" sz="1600"/>
            </a:lvl4pPr>
            <a:lvl5pPr indent="-330200" lvl="4" marL="2286000" algn="l">
              <a:spcBef>
                <a:spcPts val="320"/>
              </a:spcBef>
              <a:spcAft>
                <a:spcPts val="0"/>
              </a:spcAft>
              <a:buSzPts val="1600"/>
              <a:buChar char="-"/>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3" name="Google Shape;53;p143"/>
          <p:cNvSpPr txBox="1"/>
          <p:nvPr>
            <p:ph idx="10" type="dt"/>
          </p:nvPr>
        </p:nvSpPr>
        <p:spPr>
          <a:xfrm>
            <a:off x="8001000" y="1"/>
            <a:ext cx="1143000" cy="273844"/>
          </a:xfrm>
          <a:prstGeom prst="rect">
            <a:avLst/>
          </a:prstGeom>
          <a:noFill/>
          <a:ln>
            <a:noFill/>
          </a:ln>
        </p:spPr>
        <p:txBody>
          <a:bodyPr anchorCtr="0" anchor="t"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43"/>
          <p:cNvSpPr txBox="1"/>
          <p:nvPr>
            <p:ph idx="11" type="ftr"/>
          </p:nvPr>
        </p:nvSpPr>
        <p:spPr>
          <a:xfrm>
            <a:off x="3124200" y="4816080"/>
            <a:ext cx="2895600" cy="273844"/>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43"/>
          <p:cNvSpPr txBox="1"/>
          <p:nvPr>
            <p:ph idx="12" type="sldNum"/>
          </p:nvPr>
        </p:nvSpPr>
        <p:spPr>
          <a:xfrm>
            <a:off x="8153400" y="4816080"/>
            <a:ext cx="762000" cy="273844"/>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1" sz="1000">
                <a:solidFill>
                  <a:schemeClr val="lt1"/>
                </a:solidFill>
                <a:latin typeface="Arial"/>
                <a:ea typeface="Arial"/>
                <a:cs typeface="Arial"/>
                <a:sym typeface="Arial"/>
              </a:defRPr>
            </a:lvl1pPr>
            <a:lvl2pPr indent="0" lvl="1" marL="0" marR="0" algn="r">
              <a:spcBef>
                <a:spcPts val="0"/>
              </a:spcBef>
              <a:spcAft>
                <a:spcPts val="0"/>
              </a:spcAft>
              <a:buNone/>
              <a:defRPr b="1" sz="1000">
                <a:solidFill>
                  <a:schemeClr val="lt1"/>
                </a:solidFill>
                <a:latin typeface="Arial"/>
                <a:ea typeface="Arial"/>
                <a:cs typeface="Arial"/>
                <a:sym typeface="Arial"/>
              </a:defRPr>
            </a:lvl2pPr>
            <a:lvl3pPr indent="0" lvl="2" marL="0" marR="0" algn="r">
              <a:spcBef>
                <a:spcPts val="0"/>
              </a:spcBef>
              <a:spcAft>
                <a:spcPts val="0"/>
              </a:spcAft>
              <a:buNone/>
              <a:defRPr b="1" sz="1000">
                <a:solidFill>
                  <a:schemeClr val="lt1"/>
                </a:solidFill>
                <a:latin typeface="Arial"/>
                <a:ea typeface="Arial"/>
                <a:cs typeface="Arial"/>
                <a:sym typeface="Arial"/>
              </a:defRPr>
            </a:lvl3pPr>
            <a:lvl4pPr indent="0" lvl="3" marL="0" marR="0" algn="r">
              <a:spcBef>
                <a:spcPts val="0"/>
              </a:spcBef>
              <a:spcAft>
                <a:spcPts val="0"/>
              </a:spcAft>
              <a:buNone/>
              <a:defRPr b="1" sz="1000">
                <a:solidFill>
                  <a:schemeClr val="lt1"/>
                </a:solidFill>
                <a:latin typeface="Arial"/>
                <a:ea typeface="Arial"/>
                <a:cs typeface="Arial"/>
                <a:sym typeface="Arial"/>
              </a:defRPr>
            </a:lvl4pPr>
            <a:lvl5pPr indent="0" lvl="4" marL="0" marR="0" algn="r">
              <a:spcBef>
                <a:spcPts val="0"/>
              </a:spcBef>
              <a:spcAft>
                <a:spcPts val="0"/>
              </a:spcAft>
              <a:buNone/>
              <a:defRPr b="1" sz="1000">
                <a:solidFill>
                  <a:schemeClr val="lt1"/>
                </a:solidFill>
                <a:latin typeface="Arial"/>
                <a:ea typeface="Arial"/>
                <a:cs typeface="Arial"/>
                <a:sym typeface="Arial"/>
              </a:defRPr>
            </a:lvl5pPr>
            <a:lvl6pPr indent="0" lvl="5" marL="0" marR="0" algn="r">
              <a:spcBef>
                <a:spcPts val="0"/>
              </a:spcBef>
              <a:spcAft>
                <a:spcPts val="0"/>
              </a:spcAft>
              <a:buNone/>
              <a:defRPr b="1" sz="1000">
                <a:solidFill>
                  <a:schemeClr val="lt1"/>
                </a:solidFill>
                <a:latin typeface="Arial"/>
                <a:ea typeface="Arial"/>
                <a:cs typeface="Arial"/>
                <a:sym typeface="Arial"/>
              </a:defRPr>
            </a:lvl6pPr>
            <a:lvl7pPr indent="0" lvl="6" marL="0" marR="0" algn="r">
              <a:spcBef>
                <a:spcPts val="0"/>
              </a:spcBef>
              <a:spcAft>
                <a:spcPts val="0"/>
              </a:spcAft>
              <a:buNone/>
              <a:defRPr b="1" sz="1000">
                <a:solidFill>
                  <a:schemeClr val="lt1"/>
                </a:solidFill>
                <a:latin typeface="Arial"/>
                <a:ea typeface="Arial"/>
                <a:cs typeface="Arial"/>
                <a:sym typeface="Arial"/>
              </a:defRPr>
            </a:lvl7pPr>
            <a:lvl8pPr indent="0" lvl="7" marL="0" marR="0" algn="r">
              <a:spcBef>
                <a:spcPts val="0"/>
              </a:spcBef>
              <a:spcAft>
                <a:spcPts val="0"/>
              </a:spcAft>
              <a:buNone/>
              <a:defRPr b="1" sz="1000">
                <a:solidFill>
                  <a:schemeClr val="lt1"/>
                </a:solidFill>
                <a:latin typeface="Arial"/>
                <a:ea typeface="Arial"/>
                <a:cs typeface="Arial"/>
                <a:sym typeface="Arial"/>
              </a:defRPr>
            </a:lvl8pPr>
            <a:lvl9pPr indent="0" lvl="8" marL="0" marR="0" algn="r">
              <a:spcBef>
                <a:spcPts val="0"/>
              </a:spcBef>
              <a:spcAft>
                <a:spcPts val="0"/>
              </a:spcAft>
              <a:buNone/>
              <a:defRPr b="1"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144"/>
          <p:cNvSpPr txBox="1"/>
          <p:nvPr>
            <p:ph type="title"/>
          </p:nvPr>
        </p:nvSpPr>
        <p:spPr>
          <a:xfrm>
            <a:off x="457200" y="205740"/>
            <a:ext cx="7470648" cy="857250"/>
          </a:xfrm>
          <a:prstGeom prst="rect">
            <a:avLst/>
          </a:prstGeom>
          <a:noFill/>
          <a:ln>
            <a:noFill/>
          </a:ln>
        </p:spPr>
        <p:txBody>
          <a:bodyPr anchorCtr="0" anchor="ctr" bIns="45700" lIns="45700" spcFirstLastPara="1" rIns="45700" wrap="square" tIns="45700">
            <a:noAutofit/>
          </a:bodyPr>
          <a:lstStyle>
            <a:lvl1pPr lvl="0" algn="l">
              <a:spcBef>
                <a:spcPts val="0"/>
              </a:spcBef>
              <a:spcAft>
                <a:spcPts val="0"/>
              </a:spcAft>
              <a:buSzPts val="1400"/>
              <a:buNone/>
              <a:defRPr sz="4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44"/>
          <p:cNvSpPr txBox="1"/>
          <p:nvPr>
            <p:ph idx="10" type="dt"/>
          </p:nvPr>
        </p:nvSpPr>
        <p:spPr>
          <a:xfrm>
            <a:off x="457200" y="4816080"/>
            <a:ext cx="2133600" cy="273844"/>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44"/>
          <p:cNvSpPr txBox="1"/>
          <p:nvPr>
            <p:ph idx="11" type="ftr"/>
          </p:nvPr>
        </p:nvSpPr>
        <p:spPr>
          <a:xfrm>
            <a:off x="3124200" y="4816080"/>
            <a:ext cx="2895600" cy="273844"/>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4"/>
          <p:cNvSpPr txBox="1"/>
          <p:nvPr>
            <p:ph idx="12" type="sldNum"/>
          </p:nvPr>
        </p:nvSpPr>
        <p:spPr>
          <a:xfrm>
            <a:off x="8153400" y="4816080"/>
            <a:ext cx="762000" cy="273844"/>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1" sz="1000">
                <a:solidFill>
                  <a:schemeClr val="lt1"/>
                </a:solidFill>
                <a:latin typeface="Arial"/>
                <a:ea typeface="Arial"/>
                <a:cs typeface="Arial"/>
                <a:sym typeface="Arial"/>
              </a:defRPr>
            </a:lvl1pPr>
            <a:lvl2pPr indent="0" lvl="1" marL="0" marR="0" algn="r">
              <a:spcBef>
                <a:spcPts val="0"/>
              </a:spcBef>
              <a:spcAft>
                <a:spcPts val="0"/>
              </a:spcAft>
              <a:buNone/>
              <a:defRPr b="1" sz="1000">
                <a:solidFill>
                  <a:schemeClr val="lt1"/>
                </a:solidFill>
                <a:latin typeface="Arial"/>
                <a:ea typeface="Arial"/>
                <a:cs typeface="Arial"/>
                <a:sym typeface="Arial"/>
              </a:defRPr>
            </a:lvl2pPr>
            <a:lvl3pPr indent="0" lvl="2" marL="0" marR="0" algn="r">
              <a:spcBef>
                <a:spcPts val="0"/>
              </a:spcBef>
              <a:spcAft>
                <a:spcPts val="0"/>
              </a:spcAft>
              <a:buNone/>
              <a:defRPr b="1" sz="1000">
                <a:solidFill>
                  <a:schemeClr val="lt1"/>
                </a:solidFill>
                <a:latin typeface="Arial"/>
                <a:ea typeface="Arial"/>
                <a:cs typeface="Arial"/>
                <a:sym typeface="Arial"/>
              </a:defRPr>
            </a:lvl3pPr>
            <a:lvl4pPr indent="0" lvl="3" marL="0" marR="0" algn="r">
              <a:spcBef>
                <a:spcPts val="0"/>
              </a:spcBef>
              <a:spcAft>
                <a:spcPts val="0"/>
              </a:spcAft>
              <a:buNone/>
              <a:defRPr b="1" sz="1000">
                <a:solidFill>
                  <a:schemeClr val="lt1"/>
                </a:solidFill>
                <a:latin typeface="Arial"/>
                <a:ea typeface="Arial"/>
                <a:cs typeface="Arial"/>
                <a:sym typeface="Arial"/>
              </a:defRPr>
            </a:lvl4pPr>
            <a:lvl5pPr indent="0" lvl="4" marL="0" marR="0" algn="r">
              <a:spcBef>
                <a:spcPts val="0"/>
              </a:spcBef>
              <a:spcAft>
                <a:spcPts val="0"/>
              </a:spcAft>
              <a:buNone/>
              <a:defRPr b="1" sz="1000">
                <a:solidFill>
                  <a:schemeClr val="lt1"/>
                </a:solidFill>
                <a:latin typeface="Arial"/>
                <a:ea typeface="Arial"/>
                <a:cs typeface="Arial"/>
                <a:sym typeface="Arial"/>
              </a:defRPr>
            </a:lvl5pPr>
            <a:lvl6pPr indent="0" lvl="5" marL="0" marR="0" algn="r">
              <a:spcBef>
                <a:spcPts val="0"/>
              </a:spcBef>
              <a:spcAft>
                <a:spcPts val="0"/>
              </a:spcAft>
              <a:buNone/>
              <a:defRPr b="1" sz="1000">
                <a:solidFill>
                  <a:schemeClr val="lt1"/>
                </a:solidFill>
                <a:latin typeface="Arial"/>
                <a:ea typeface="Arial"/>
                <a:cs typeface="Arial"/>
                <a:sym typeface="Arial"/>
              </a:defRPr>
            </a:lvl6pPr>
            <a:lvl7pPr indent="0" lvl="6" marL="0" marR="0" algn="r">
              <a:spcBef>
                <a:spcPts val="0"/>
              </a:spcBef>
              <a:spcAft>
                <a:spcPts val="0"/>
              </a:spcAft>
              <a:buNone/>
              <a:defRPr b="1" sz="1000">
                <a:solidFill>
                  <a:schemeClr val="lt1"/>
                </a:solidFill>
                <a:latin typeface="Arial"/>
                <a:ea typeface="Arial"/>
                <a:cs typeface="Arial"/>
                <a:sym typeface="Arial"/>
              </a:defRPr>
            </a:lvl7pPr>
            <a:lvl8pPr indent="0" lvl="7" marL="0" marR="0" algn="r">
              <a:spcBef>
                <a:spcPts val="0"/>
              </a:spcBef>
              <a:spcAft>
                <a:spcPts val="0"/>
              </a:spcAft>
              <a:buNone/>
              <a:defRPr b="1" sz="1000">
                <a:solidFill>
                  <a:schemeClr val="lt1"/>
                </a:solidFill>
                <a:latin typeface="Arial"/>
                <a:ea typeface="Arial"/>
                <a:cs typeface="Arial"/>
                <a:sym typeface="Arial"/>
              </a:defRPr>
            </a:lvl8pPr>
            <a:lvl9pPr indent="0" lvl="8" marL="0" marR="0" algn="r">
              <a:spcBef>
                <a:spcPts val="0"/>
              </a:spcBef>
              <a:spcAft>
                <a:spcPts val="0"/>
              </a:spcAft>
              <a:buNone/>
              <a:defRPr b="1"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45"/>
          <p:cNvSpPr txBox="1"/>
          <p:nvPr>
            <p:ph type="title"/>
          </p:nvPr>
        </p:nvSpPr>
        <p:spPr>
          <a:xfrm>
            <a:off x="457200" y="889147"/>
            <a:ext cx="3200400" cy="547688"/>
          </a:xfrm>
          <a:prstGeom prst="rect">
            <a:avLst/>
          </a:prstGeom>
          <a:noFill/>
          <a:ln>
            <a:noFill/>
          </a:ln>
        </p:spPr>
        <p:txBody>
          <a:bodyPr anchorCtr="0" anchor="t" bIns="0" lIns="45700" spcFirstLastPara="1" rIns="45700" wrap="square" tIns="0">
            <a:noAutofit/>
          </a:bodyPr>
          <a:lstStyle>
            <a:lvl1pPr lvl="0" algn="l">
              <a:spcBef>
                <a:spcPts val="0"/>
              </a:spcBef>
              <a:spcAft>
                <a:spcPts val="0"/>
              </a:spcAft>
              <a:buClr>
                <a:schemeClr val="accent1"/>
              </a:buClr>
              <a:buSzPts val="1800"/>
              <a:buFont typeface="Libre Franklin"/>
              <a:buNone/>
              <a:defRPr b="1" sz="18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45"/>
          <p:cNvSpPr txBox="1"/>
          <p:nvPr>
            <p:ph idx="1" type="body"/>
          </p:nvPr>
        </p:nvSpPr>
        <p:spPr>
          <a:xfrm>
            <a:off x="457200" y="160818"/>
            <a:ext cx="2743200" cy="685800"/>
          </a:xfrm>
          <a:prstGeom prst="rect">
            <a:avLst/>
          </a:prstGeom>
          <a:noFill/>
          <a:ln>
            <a:noFill/>
          </a:ln>
        </p:spPr>
        <p:txBody>
          <a:bodyPr anchorCtr="0" anchor="b" bIns="0" lIns="45700" spcFirstLastPara="1" rIns="45700" wrap="square" tIns="0">
            <a:noAutofit/>
          </a:bodyPr>
          <a:lstStyle>
            <a:lvl1pPr indent="-228600" lvl="0" marL="457200" algn="l">
              <a:spcBef>
                <a:spcPts val="280"/>
              </a:spcBef>
              <a:spcAft>
                <a:spcPts val="0"/>
              </a:spcAft>
              <a:buSzPts val="1120"/>
              <a:buNone/>
              <a:defRPr b="1" sz="1400"/>
            </a:lvl1pPr>
            <a:lvl2pPr indent="-228600" lvl="1" marL="914400" algn="l">
              <a:spcBef>
                <a:spcPts val="240"/>
              </a:spcBef>
              <a:spcAft>
                <a:spcPts val="0"/>
              </a:spcAft>
              <a:buSzPts val="1080"/>
              <a:buNone/>
              <a:defRPr sz="1200"/>
            </a:lvl2pPr>
            <a:lvl3pPr indent="-228600" lvl="2" marL="1371600" algn="l">
              <a:spcBef>
                <a:spcPts val="200"/>
              </a:spcBef>
              <a:spcAft>
                <a:spcPts val="0"/>
              </a:spcAft>
              <a:buSzPts val="850"/>
              <a:buNone/>
              <a:defRPr sz="1000"/>
            </a:lvl3pPr>
            <a:lvl4pPr indent="-228600" lvl="3" marL="1828800" algn="l">
              <a:spcBef>
                <a:spcPts val="180"/>
              </a:spcBef>
              <a:spcAft>
                <a:spcPts val="0"/>
              </a:spcAft>
              <a:buSzPts val="810"/>
              <a:buNone/>
              <a:defRPr sz="900"/>
            </a:lvl4pPr>
            <a:lvl5pPr indent="-228600" lvl="4" marL="2286000" algn="l">
              <a:spcBef>
                <a:spcPts val="180"/>
              </a:spcBef>
              <a:spcAft>
                <a:spcPts val="0"/>
              </a:spcAft>
              <a:buSzPts val="900"/>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4" name="Google Shape;64;p145"/>
          <p:cNvSpPr txBox="1"/>
          <p:nvPr>
            <p:ph idx="2" type="body"/>
          </p:nvPr>
        </p:nvSpPr>
        <p:spPr>
          <a:xfrm>
            <a:off x="457200" y="1485900"/>
            <a:ext cx="7086600" cy="2857500"/>
          </a:xfrm>
          <a:prstGeom prst="rect">
            <a:avLst/>
          </a:prstGeom>
          <a:noFill/>
          <a:ln>
            <a:noFill/>
          </a:ln>
        </p:spPr>
        <p:txBody>
          <a:bodyPr anchorCtr="0" anchor="t" bIns="45700" lIns="91425" spcFirstLastPara="1" rIns="91425" wrap="square" tIns="45700">
            <a:noAutofit/>
          </a:bodyPr>
          <a:lstStyle>
            <a:lvl1pPr indent="-370840" lvl="0" marL="457200" algn="l">
              <a:spcBef>
                <a:spcPts val="560"/>
              </a:spcBef>
              <a:spcAft>
                <a:spcPts val="0"/>
              </a:spcAft>
              <a:buSzPts val="2240"/>
              <a:buChar char="⦿"/>
              <a:defRPr b="1" sz="2800"/>
            </a:lvl1pPr>
            <a:lvl2pPr indent="-365760" lvl="1" marL="914400" algn="l">
              <a:spcBef>
                <a:spcPts val="480"/>
              </a:spcBef>
              <a:spcAft>
                <a:spcPts val="0"/>
              </a:spcAft>
              <a:buSzPts val="2160"/>
              <a:buChar char="⚫"/>
              <a:defRPr b="1" sz="2400"/>
            </a:lvl2pPr>
            <a:lvl3pPr indent="-347344" lvl="2" marL="1371600" algn="l">
              <a:spcBef>
                <a:spcPts val="440"/>
              </a:spcBef>
              <a:spcAft>
                <a:spcPts val="0"/>
              </a:spcAft>
              <a:buSzPts val="1870"/>
              <a:buChar char="○"/>
              <a:defRPr b="1" sz="2200"/>
            </a:lvl3pPr>
            <a:lvl4pPr indent="-342900" lvl="3" marL="1828800" algn="l">
              <a:spcBef>
                <a:spcPts val="400"/>
              </a:spcBef>
              <a:spcAft>
                <a:spcPts val="0"/>
              </a:spcAft>
              <a:buSzPts val="1800"/>
              <a:buChar char="⚫"/>
              <a:defRPr b="1" sz="2000"/>
            </a:lvl4pPr>
            <a:lvl5pPr indent="-355600" lvl="4" marL="2286000" algn="l">
              <a:spcBef>
                <a:spcPts val="400"/>
              </a:spcBef>
              <a:spcAft>
                <a:spcPts val="0"/>
              </a:spcAft>
              <a:buSzPts val="2000"/>
              <a:buChar char="-"/>
              <a:defRPr b="1" sz="20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5" name="Google Shape;65;p145"/>
          <p:cNvSpPr txBox="1"/>
          <p:nvPr>
            <p:ph idx="10" type="dt"/>
          </p:nvPr>
        </p:nvSpPr>
        <p:spPr>
          <a:xfrm>
            <a:off x="457200" y="4816080"/>
            <a:ext cx="2133600" cy="273844"/>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5"/>
          <p:cNvSpPr txBox="1"/>
          <p:nvPr>
            <p:ph idx="11" type="ftr"/>
          </p:nvPr>
        </p:nvSpPr>
        <p:spPr>
          <a:xfrm>
            <a:off x="3124200" y="4816080"/>
            <a:ext cx="2895600" cy="273844"/>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45"/>
          <p:cNvSpPr txBox="1"/>
          <p:nvPr>
            <p:ph idx="12" type="sldNum"/>
          </p:nvPr>
        </p:nvSpPr>
        <p:spPr>
          <a:xfrm>
            <a:off x="8156575" y="4816080"/>
            <a:ext cx="762000" cy="273844"/>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1" sz="1000">
                <a:solidFill>
                  <a:schemeClr val="lt1"/>
                </a:solidFill>
                <a:latin typeface="Arial"/>
                <a:ea typeface="Arial"/>
                <a:cs typeface="Arial"/>
                <a:sym typeface="Arial"/>
              </a:defRPr>
            </a:lvl1pPr>
            <a:lvl2pPr indent="0" lvl="1" marL="0" marR="0" algn="r">
              <a:spcBef>
                <a:spcPts val="0"/>
              </a:spcBef>
              <a:spcAft>
                <a:spcPts val="0"/>
              </a:spcAft>
              <a:buNone/>
              <a:defRPr b="1" sz="1000">
                <a:solidFill>
                  <a:schemeClr val="lt1"/>
                </a:solidFill>
                <a:latin typeface="Arial"/>
                <a:ea typeface="Arial"/>
                <a:cs typeface="Arial"/>
                <a:sym typeface="Arial"/>
              </a:defRPr>
            </a:lvl2pPr>
            <a:lvl3pPr indent="0" lvl="2" marL="0" marR="0" algn="r">
              <a:spcBef>
                <a:spcPts val="0"/>
              </a:spcBef>
              <a:spcAft>
                <a:spcPts val="0"/>
              </a:spcAft>
              <a:buNone/>
              <a:defRPr b="1" sz="1000">
                <a:solidFill>
                  <a:schemeClr val="lt1"/>
                </a:solidFill>
                <a:latin typeface="Arial"/>
                <a:ea typeface="Arial"/>
                <a:cs typeface="Arial"/>
                <a:sym typeface="Arial"/>
              </a:defRPr>
            </a:lvl3pPr>
            <a:lvl4pPr indent="0" lvl="3" marL="0" marR="0" algn="r">
              <a:spcBef>
                <a:spcPts val="0"/>
              </a:spcBef>
              <a:spcAft>
                <a:spcPts val="0"/>
              </a:spcAft>
              <a:buNone/>
              <a:defRPr b="1" sz="1000">
                <a:solidFill>
                  <a:schemeClr val="lt1"/>
                </a:solidFill>
                <a:latin typeface="Arial"/>
                <a:ea typeface="Arial"/>
                <a:cs typeface="Arial"/>
                <a:sym typeface="Arial"/>
              </a:defRPr>
            </a:lvl4pPr>
            <a:lvl5pPr indent="0" lvl="4" marL="0" marR="0" algn="r">
              <a:spcBef>
                <a:spcPts val="0"/>
              </a:spcBef>
              <a:spcAft>
                <a:spcPts val="0"/>
              </a:spcAft>
              <a:buNone/>
              <a:defRPr b="1" sz="1000">
                <a:solidFill>
                  <a:schemeClr val="lt1"/>
                </a:solidFill>
                <a:latin typeface="Arial"/>
                <a:ea typeface="Arial"/>
                <a:cs typeface="Arial"/>
                <a:sym typeface="Arial"/>
              </a:defRPr>
            </a:lvl5pPr>
            <a:lvl6pPr indent="0" lvl="5" marL="0" marR="0" algn="r">
              <a:spcBef>
                <a:spcPts val="0"/>
              </a:spcBef>
              <a:spcAft>
                <a:spcPts val="0"/>
              </a:spcAft>
              <a:buNone/>
              <a:defRPr b="1" sz="1000">
                <a:solidFill>
                  <a:schemeClr val="lt1"/>
                </a:solidFill>
                <a:latin typeface="Arial"/>
                <a:ea typeface="Arial"/>
                <a:cs typeface="Arial"/>
                <a:sym typeface="Arial"/>
              </a:defRPr>
            </a:lvl6pPr>
            <a:lvl7pPr indent="0" lvl="6" marL="0" marR="0" algn="r">
              <a:spcBef>
                <a:spcPts val="0"/>
              </a:spcBef>
              <a:spcAft>
                <a:spcPts val="0"/>
              </a:spcAft>
              <a:buNone/>
              <a:defRPr b="1" sz="1000">
                <a:solidFill>
                  <a:schemeClr val="lt1"/>
                </a:solidFill>
                <a:latin typeface="Arial"/>
                <a:ea typeface="Arial"/>
                <a:cs typeface="Arial"/>
                <a:sym typeface="Arial"/>
              </a:defRPr>
            </a:lvl7pPr>
            <a:lvl8pPr indent="0" lvl="7" marL="0" marR="0" algn="r">
              <a:spcBef>
                <a:spcPts val="0"/>
              </a:spcBef>
              <a:spcAft>
                <a:spcPts val="0"/>
              </a:spcAft>
              <a:buNone/>
              <a:defRPr b="1" sz="1000">
                <a:solidFill>
                  <a:schemeClr val="lt1"/>
                </a:solidFill>
                <a:latin typeface="Arial"/>
                <a:ea typeface="Arial"/>
                <a:cs typeface="Arial"/>
                <a:sym typeface="Arial"/>
              </a:defRPr>
            </a:lvl8pPr>
            <a:lvl9pPr indent="0" lvl="8" marL="0" marR="0" algn="r">
              <a:spcBef>
                <a:spcPts val="0"/>
              </a:spcBef>
              <a:spcAft>
                <a:spcPts val="0"/>
              </a:spcAft>
              <a:buNone/>
              <a:defRPr b="1"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46"/>
          <p:cNvSpPr txBox="1"/>
          <p:nvPr>
            <p:ph type="title"/>
          </p:nvPr>
        </p:nvSpPr>
        <p:spPr>
          <a:xfrm>
            <a:off x="5562601" y="914400"/>
            <a:ext cx="3053868" cy="940356"/>
          </a:xfrm>
          <a:prstGeom prst="rect">
            <a:avLst/>
          </a:prstGeom>
          <a:noFill/>
          <a:ln>
            <a:noFill/>
          </a:ln>
        </p:spPr>
        <p:txBody>
          <a:bodyPr anchorCtr="0" anchor="b" bIns="45700" lIns="45700" spcFirstLastPara="1" rIns="45700" wrap="square" tIns="45700">
            <a:noAutofit/>
          </a:bodyPr>
          <a:lstStyle>
            <a:lvl1pPr lvl="0" algn="l">
              <a:spcBef>
                <a:spcPts val="0"/>
              </a:spcBef>
              <a:spcAft>
                <a:spcPts val="0"/>
              </a:spcAft>
              <a:buClr>
                <a:srgbClr val="FFD03B"/>
              </a:buClr>
              <a:buSzPts val="2200"/>
              <a:buFont typeface="Libre Franklin"/>
              <a:buNone/>
              <a:defRPr b="1" sz="2200">
                <a:solidFill>
                  <a:srgbClr val="FFD03B"/>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6"/>
          <p:cNvSpPr/>
          <p:nvPr>
            <p:ph idx="2" type="pic"/>
          </p:nvPr>
        </p:nvSpPr>
        <p:spPr>
          <a:xfrm>
            <a:off x="1065628" y="764930"/>
            <a:ext cx="4114800" cy="3086100"/>
          </a:xfrm>
          <a:prstGeom prst="ellipse">
            <a:avLst/>
          </a:prstGeom>
          <a:solidFill>
            <a:srgbClr val="2B2B2B"/>
          </a:solidFill>
          <a:ln cap="flat" cmpd="sng" w="50800">
            <a:solidFill>
              <a:schemeClr val="dk2"/>
            </a:solidFill>
            <a:prstDash val="solid"/>
            <a:miter lim="800000"/>
            <a:headEnd len="sm" w="sm" type="none"/>
            <a:tailEnd len="sm" w="sm" type="none"/>
          </a:ln>
          <a:effectLst>
            <a:outerShdw blurRad="152000" sx="-80000" rotWithShape="0" dir="5400000" dist="345000" sy="-18000">
              <a:srgbClr val="000000">
                <a:alpha val="24705"/>
              </a:srgbClr>
            </a:outerShdw>
          </a:effectLst>
        </p:spPr>
      </p:sp>
      <p:sp>
        <p:nvSpPr>
          <p:cNvPr id="71" name="Google Shape;71;p146"/>
          <p:cNvSpPr txBox="1"/>
          <p:nvPr>
            <p:ph idx="1" type="body"/>
          </p:nvPr>
        </p:nvSpPr>
        <p:spPr>
          <a:xfrm>
            <a:off x="5562601" y="2057400"/>
            <a:ext cx="3053867" cy="1997612"/>
          </a:xfrm>
          <a:prstGeom prst="rect">
            <a:avLst/>
          </a:prstGeom>
          <a:noFill/>
          <a:ln>
            <a:noFill/>
          </a:ln>
        </p:spPr>
        <p:txBody>
          <a:bodyPr anchorCtr="0" anchor="t" bIns="45700" lIns="45700" spcFirstLastPara="1" rIns="45700" wrap="square" tIns="45700">
            <a:noAutofit/>
          </a:bodyPr>
          <a:lstStyle>
            <a:lvl1pPr indent="-228600" lvl="0" marL="457200" algn="l">
              <a:spcBef>
                <a:spcPts val="240"/>
              </a:spcBef>
              <a:spcAft>
                <a:spcPts val="0"/>
              </a:spcAft>
              <a:buSzPts val="960"/>
              <a:buFont typeface="Arial"/>
              <a:buNone/>
              <a:defRPr b="1" sz="1200"/>
            </a:lvl1pPr>
            <a:lvl2pPr indent="-228600" lvl="1" marL="914400" algn="l">
              <a:spcBef>
                <a:spcPts val="240"/>
              </a:spcBef>
              <a:spcAft>
                <a:spcPts val="0"/>
              </a:spcAft>
              <a:buSzPts val="1080"/>
              <a:buFont typeface="Arial"/>
              <a:buNone/>
              <a:defRPr sz="1200"/>
            </a:lvl2pPr>
            <a:lvl3pPr indent="-228600" lvl="2" marL="1371600" algn="l">
              <a:spcBef>
                <a:spcPts val="200"/>
              </a:spcBef>
              <a:spcAft>
                <a:spcPts val="0"/>
              </a:spcAft>
              <a:buSzPts val="850"/>
              <a:buFont typeface="Arial"/>
              <a:buNone/>
              <a:defRPr sz="1000"/>
            </a:lvl3pPr>
            <a:lvl4pPr indent="-228600" lvl="3" marL="1828800" algn="l">
              <a:spcBef>
                <a:spcPts val="180"/>
              </a:spcBef>
              <a:spcAft>
                <a:spcPts val="0"/>
              </a:spcAft>
              <a:buSzPts val="810"/>
              <a:buFont typeface="Arial"/>
              <a:buNone/>
              <a:defRPr sz="900"/>
            </a:lvl4pPr>
            <a:lvl5pPr indent="-228600" lvl="4" marL="2286000" algn="l">
              <a:spcBef>
                <a:spcPts val="180"/>
              </a:spcBef>
              <a:spcAft>
                <a:spcPts val="0"/>
              </a:spcAft>
              <a:buSzPts val="900"/>
              <a:buFont typeface="Arial"/>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2" name="Google Shape;72;p146"/>
          <p:cNvSpPr txBox="1"/>
          <p:nvPr>
            <p:ph idx="10" type="dt"/>
          </p:nvPr>
        </p:nvSpPr>
        <p:spPr>
          <a:xfrm>
            <a:off x="457200" y="4816080"/>
            <a:ext cx="2133600" cy="273844"/>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46"/>
          <p:cNvSpPr txBox="1"/>
          <p:nvPr>
            <p:ph idx="11" type="ftr"/>
          </p:nvPr>
        </p:nvSpPr>
        <p:spPr>
          <a:xfrm>
            <a:off x="3124200" y="4816080"/>
            <a:ext cx="2895600" cy="273844"/>
          </a:xfrm>
          <a:prstGeom prst="rect">
            <a:avLst/>
          </a:prstGeom>
          <a:noFill/>
          <a:ln>
            <a:noFill/>
          </a:ln>
        </p:spPr>
        <p:txBody>
          <a:bodyPr anchorCtr="0" anchor="b" bIns="0" lIns="0" spcFirstLastPara="1" rIns="0"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46"/>
          <p:cNvSpPr txBox="1"/>
          <p:nvPr>
            <p:ph idx="12" type="sldNum"/>
          </p:nvPr>
        </p:nvSpPr>
        <p:spPr>
          <a:xfrm>
            <a:off x="8153400" y="4816080"/>
            <a:ext cx="762000" cy="273844"/>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1" sz="1000">
                <a:solidFill>
                  <a:schemeClr val="lt1"/>
                </a:solidFill>
                <a:latin typeface="Arial"/>
                <a:ea typeface="Arial"/>
                <a:cs typeface="Arial"/>
                <a:sym typeface="Arial"/>
              </a:defRPr>
            </a:lvl1pPr>
            <a:lvl2pPr indent="0" lvl="1" marL="0" marR="0" algn="r">
              <a:spcBef>
                <a:spcPts val="0"/>
              </a:spcBef>
              <a:spcAft>
                <a:spcPts val="0"/>
              </a:spcAft>
              <a:buNone/>
              <a:defRPr b="1" sz="1000">
                <a:solidFill>
                  <a:schemeClr val="lt1"/>
                </a:solidFill>
                <a:latin typeface="Arial"/>
                <a:ea typeface="Arial"/>
                <a:cs typeface="Arial"/>
                <a:sym typeface="Arial"/>
              </a:defRPr>
            </a:lvl2pPr>
            <a:lvl3pPr indent="0" lvl="2" marL="0" marR="0" algn="r">
              <a:spcBef>
                <a:spcPts val="0"/>
              </a:spcBef>
              <a:spcAft>
                <a:spcPts val="0"/>
              </a:spcAft>
              <a:buNone/>
              <a:defRPr b="1" sz="1000">
                <a:solidFill>
                  <a:schemeClr val="lt1"/>
                </a:solidFill>
                <a:latin typeface="Arial"/>
                <a:ea typeface="Arial"/>
                <a:cs typeface="Arial"/>
                <a:sym typeface="Arial"/>
              </a:defRPr>
            </a:lvl3pPr>
            <a:lvl4pPr indent="0" lvl="3" marL="0" marR="0" algn="r">
              <a:spcBef>
                <a:spcPts val="0"/>
              </a:spcBef>
              <a:spcAft>
                <a:spcPts val="0"/>
              </a:spcAft>
              <a:buNone/>
              <a:defRPr b="1" sz="1000">
                <a:solidFill>
                  <a:schemeClr val="lt1"/>
                </a:solidFill>
                <a:latin typeface="Arial"/>
                <a:ea typeface="Arial"/>
                <a:cs typeface="Arial"/>
                <a:sym typeface="Arial"/>
              </a:defRPr>
            </a:lvl4pPr>
            <a:lvl5pPr indent="0" lvl="4" marL="0" marR="0" algn="r">
              <a:spcBef>
                <a:spcPts val="0"/>
              </a:spcBef>
              <a:spcAft>
                <a:spcPts val="0"/>
              </a:spcAft>
              <a:buNone/>
              <a:defRPr b="1" sz="1000">
                <a:solidFill>
                  <a:schemeClr val="lt1"/>
                </a:solidFill>
                <a:latin typeface="Arial"/>
                <a:ea typeface="Arial"/>
                <a:cs typeface="Arial"/>
                <a:sym typeface="Arial"/>
              </a:defRPr>
            </a:lvl5pPr>
            <a:lvl6pPr indent="0" lvl="5" marL="0" marR="0" algn="r">
              <a:spcBef>
                <a:spcPts val="0"/>
              </a:spcBef>
              <a:spcAft>
                <a:spcPts val="0"/>
              </a:spcAft>
              <a:buNone/>
              <a:defRPr b="1" sz="1000">
                <a:solidFill>
                  <a:schemeClr val="lt1"/>
                </a:solidFill>
                <a:latin typeface="Arial"/>
                <a:ea typeface="Arial"/>
                <a:cs typeface="Arial"/>
                <a:sym typeface="Arial"/>
              </a:defRPr>
            </a:lvl6pPr>
            <a:lvl7pPr indent="0" lvl="6" marL="0" marR="0" algn="r">
              <a:spcBef>
                <a:spcPts val="0"/>
              </a:spcBef>
              <a:spcAft>
                <a:spcPts val="0"/>
              </a:spcAft>
              <a:buNone/>
              <a:defRPr b="1" sz="1000">
                <a:solidFill>
                  <a:schemeClr val="lt1"/>
                </a:solidFill>
                <a:latin typeface="Arial"/>
                <a:ea typeface="Arial"/>
                <a:cs typeface="Arial"/>
                <a:sym typeface="Arial"/>
              </a:defRPr>
            </a:lvl7pPr>
            <a:lvl8pPr indent="0" lvl="7" marL="0" marR="0" algn="r">
              <a:spcBef>
                <a:spcPts val="0"/>
              </a:spcBef>
              <a:spcAft>
                <a:spcPts val="0"/>
              </a:spcAft>
              <a:buNone/>
              <a:defRPr b="1" sz="1000">
                <a:solidFill>
                  <a:schemeClr val="lt1"/>
                </a:solidFill>
                <a:latin typeface="Arial"/>
                <a:ea typeface="Arial"/>
                <a:cs typeface="Arial"/>
                <a:sym typeface="Arial"/>
              </a:defRPr>
            </a:lvl8pPr>
            <a:lvl9pPr indent="0" lvl="8" marL="0" marR="0" algn="r">
              <a:spcBef>
                <a:spcPts val="0"/>
              </a:spcBef>
              <a:spcAft>
                <a:spcPts val="0"/>
              </a:spcAft>
              <a:buNone/>
              <a:defRPr b="1"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7"/>
          <p:cNvSpPr/>
          <p:nvPr/>
        </p:nvSpPr>
        <p:spPr>
          <a:xfrm>
            <a:off x="0" y="4057651"/>
            <a:ext cx="9144000" cy="1090613"/>
          </a:xfrm>
          <a:custGeom>
            <a:rect b="b" l="l" r="r" t="t"/>
            <a:pathLst>
              <a:path extrusionOk="0" h="1331" w="5760">
                <a:moveTo>
                  <a:pt x="0" y="1066"/>
                </a:moveTo>
                <a:lnTo>
                  <a:pt x="0" y="1331"/>
                </a:lnTo>
                <a:lnTo>
                  <a:pt x="5760" y="1331"/>
                </a:lnTo>
                <a:lnTo>
                  <a:pt x="5760" y="0"/>
                </a:lnTo>
                <a:cubicBezTo>
                  <a:pt x="3220" y="1206"/>
                  <a:pt x="2250" y="1146"/>
                  <a:pt x="0" y="1066"/>
                </a:cubicBezTo>
                <a:close/>
              </a:path>
            </a:pathLst>
          </a:custGeom>
          <a:solidFill>
            <a:srgbClr val="7B7B7B">
              <a:alpha val="44705"/>
            </a:srgbClr>
          </a:solidFill>
          <a:ln>
            <a:noFill/>
          </a:ln>
          <a:effectLst>
            <a:outerShdw blurRad="50800" rotWithShape="0" algn="ctr" dir="16200000" dist="4445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Google Shape;11;p137"/>
          <p:cNvSpPr txBox="1"/>
          <p:nvPr>
            <p:ph type="title"/>
          </p:nvPr>
        </p:nvSpPr>
        <p:spPr>
          <a:xfrm>
            <a:off x="304800" y="114300"/>
            <a:ext cx="7620000" cy="742950"/>
          </a:xfrm>
          <a:prstGeom prst="rect">
            <a:avLst/>
          </a:prstGeom>
          <a:noFill/>
          <a:ln>
            <a:noFill/>
          </a:ln>
        </p:spPr>
        <p:txBody>
          <a:bodyPr anchorCtr="0" anchor="ctr" bIns="45700" lIns="45700" spcFirstLastPara="1" rIns="45700" wrap="square" tIns="45700">
            <a:noAutofit/>
          </a:bodyPr>
          <a:lstStyle>
            <a:lvl1pPr lvl="0" marR="0" rtl="0" algn="l">
              <a:spcBef>
                <a:spcPts val="0"/>
              </a:spcBef>
              <a:spcAft>
                <a:spcPts val="0"/>
              </a:spcAft>
              <a:buSzPts val="1400"/>
              <a:buNone/>
              <a:defRPr b="1" i="0" sz="4600" u="none" cap="none" strike="noStrike">
                <a:solidFill>
                  <a:srgbClr val="FFD03B"/>
                </a:solidFill>
                <a:latin typeface="Libre Franklin"/>
                <a:ea typeface="Libre Franklin"/>
                <a:cs typeface="Libre Franklin"/>
                <a:sym typeface="Libre Franklin"/>
              </a:defRPr>
            </a:lvl1pPr>
            <a:lvl2pPr lvl="1" marR="0" rtl="0" algn="l">
              <a:spcBef>
                <a:spcPts val="0"/>
              </a:spcBef>
              <a:spcAft>
                <a:spcPts val="0"/>
              </a:spcAft>
              <a:buSzPts val="1400"/>
              <a:buNone/>
              <a:defRPr b="1" i="0" sz="4600" u="none" cap="none" strike="noStrike">
                <a:solidFill>
                  <a:srgbClr val="FFD03B"/>
                </a:solidFill>
                <a:latin typeface="Libre Franklin"/>
                <a:ea typeface="Libre Franklin"/>
                <a:cs typeface="Libre Franklin"/>
                <a:sym typeface="Libre Franklin"/>
              </a:defRPr>
            </a:lvl2pPr>
            <a:lvl3pPr lvl="2" marR="0" rtl="0" algn="l">
              <a:spcBef>
                <a:spcPts val="0"/>
              </a:spcBef>
              <a:spcAft>
                <a:spcPts val="0"/>
              </a:spcAft>
              <a:buSzPts val="1400"/>
              <a:buNone/>
              <a:defRPr b="1" i="0" sz="4600" u="none" cap="none" strike="noStrike">
                <a:solidFill>
                  <a:srgbClr val="FFD03B"/>
                </a:solidFill>
                <a:latin typeface="Libre Franklin"/>
                <a:ea typeface="Libre Franklin"/>
                <a:cs typeface="Libre Franklin"/>
                <a:sym typeface="Libre Franklin"/>
              </a:defRPr>
            </a:lvl3pPr>
            <a:lvl4pPr lvl="3" marR="0" rtl="0" algn="l">
              <a:spcBef>
                <a:spcPts val="0"/>
              </a:spcBef>
              <a:spcAft>
                <a:spcPts val="0"/>
              </a:spcAft>
              <a:buSzPts val="1400"/>
              <a:buNone/>
              <a:defRPr b="1" i="0" sz="4600" u="none" cap="none" strike="noStrike">
                <a:solidFill>
                  <a:srgbClr val="FFD03B"/>
                </a:solidFill>
                <a:latin typeface="Libre Franklin"/>
                <a:ea typeface="Libre Franklin"/>
                <a:cs typeface="Libre Franklin"/>
                <a:sym typeface="Libre Franklin"/>
              </a:defRPr>
            </a:lvl4pPr>
            <a:lvl5pPr lvl="4" marR="0" rtl="0" algn="l">
              <a:spcBef>
                <a:spcPts val="0"/>
              </a:spcBef>
              <a:spcAft>
                <a:spcPts val="0"/>
              </a:spcAft>
              <a:buSzPts val="1400"/>
              <a:buNone/>
              <a:defRPr b="1" i="0" sz="4600" u="none" cap="none" strike="noStrike">
                <a:solidFill>
                  <a:srgbClr val="FFD03B"/>
                </a:solidFill>
                <a:latin typeface="Libre Franklin"/>
                <a:ea typeface="Libre Franklin"/>
                <a:cs typeface="Libre Franklin"/>
                <a:sym typeface="Libre Franklin"/>
              </a:defRPr>
            </a:lvl5pPr>
            <a:lvl6pPr lvl="5" marR="0" rtl="0" algn="l">
              <a:spcBef>
                <a:spcPts val="0"/>
              </a:spcBef>
              <a:spcAft>
                <a:spcPts val="0"/>
              </a:spcAft>
              <a:buSzPts val="1400"/>
              <a:buNone/>
              <a:defRPr b="0" i="0" sz="4600" u="none" cap="none" strike="noStrike">
                <a:solidFill>
                  <a:srgbClr val="FFD03B"/>
                </a:solidFill>
                <a:latin typeface="Libre Franklin"/>
                <a:ea typeface="Libre Franklin"/>
                <a:cs typeface="Libre Franklin"/>
                <a:sym typeface="Libre Franklin"/>
              </a:defRPr>
            </a:lvl6pPr>
            <a:lvl7pPr lvl="6" marR="0" rtl="0" algn="l">
              <a:spcBef>
                <a:spcPts val="0"/>
              </a:spcBef>
              <a:spcAft>
                <a:spcPts val="0"/>
              </a:spcAft>
              <a:buSzPts val="1400"/>
              <a:buNone/>
              <a:defRPr b="0" i="0" sz="4600" u="none" cap="none" strike="noStrike">
                <a:solidFill>
                  <a:srgbClr val="FFD03B"/>
                </a:solidFill>
                <a:latin typeface="Libre Franklin"/>
                <a:ea typeface="Libre Franklin"/>
                <a:cs typeface="Libre Franklin"/>
                <a:sym typeface="Libre Franklin"/>
              </a:defRPr>
            </a:lvl7pPr>
            <a:lvl8pPr lvl="7" marR="0" rtl="0" algn="l">
              <a:spcBef>
                <a:spcPts val="0"/>
              </a:spcBef>
              <a:spcAft>
                <a:spcPts val="0"/>
              </a:spcAft>
              <a:buSzPts val="1400"/>
              <a:buNone/>
              <a:defRPr b="0" i="0" sz="4600" u="none" cap="none" strike="noStrike">
                <a:solidFill>
                  <a:srgbClr val="FFD03B"/>
                </a:solidFill>
                <a:latin typeface="Libre Franklin"/>
                <a:ea typeface="Libre Franklin"/>
                <a:cs typeface="Libre Franklin"/>
                <a:sym typeface="Libre Franklin"/>
              </a:defRPr>
            </a:lvl8pPr>
            <a:lvl9pPr lvl="8" marR="0" rtl="0" algn="l">
              <a:spcBef>
                <a:spcPts val="0"/>
              </a:spcBef>
              <a:spcAft>
                <a:spcPts val="0"/>
              </a:spcAft>
              <a:buSzPts val="1400"/>
              <a:buNone/>
              <a:defRPr b="0" i="0" sz="4600" u="none" cap="none" strike="noStrike">
                <a:solidFill>
                  <a:srgbClr val="FFD03B"/>
                </a:solidFill>
                <a:latin typeface="Libre Franklin"/>
                <a:ea typeface="Libre Franklin"/>
                <a:cs typeface="Libre Franklin"/>
                <a:sym typeface="Libre Franklin"/>
              </a:defRPr>
            </a:lvl9pPr>
          </a:lstStyle>
          <a:p/>
        </p:txBody>
      </p:sp>
      <p:sp>
        <p:nvSpPr>
          <p:cNvPr id="12" name="Google Shape;12;p137"/>
          <p:cNvSpPr txBox="1"/>
          <p:nvPr>
            <p:ph idx="1" type="body"/>
          </p:nvPr>
        </p:nvSpPr>
        <p:spPr>
          <a:xfrm>
            <a:off x="304800" y="1028701"/>
            <a:ext cx="7620000" cy="3508772"/>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00"/>
              </a:spcBef>
              <a:spcAft>
                <a:spcPts val="0"/>
              </a:spcAft>
              <a:buClr>
                <a:schemeClr val="accent1"/>
              </a:buClr>
              <a:buSzPts val="2400"/>
              <a:buFont typeface="Noto Sans Symbols"/>
              <a:buChar char="⦿"/>
              <a:defRPr b="0" i="0" sz="3000" u="none" cap="none" strike="noStrike">
                <a:solidFill>
                  <a:schemeClr val="lt1"/>
                </a:solidFill>
                <a:latin typeface="Arial"/>
                <a:ea typeface="Arial"/>
                <a:cs typeface="Arial"/>
                <a:sym typeface="Arial"/>
              </a:defRPr>
            </a:lvl1pPr>
            <a:lvl2pPr indent="-377190" lvl="1" marL="914400" marR="0" rtl="0" algn="l">
              <a:spcBef>
                <a:spcPts val="520"/>
              </a:spcBef>
              <a:spcAft>
                <a:spcPts val="0"/>
              </a:spcAft>
              <a:buClr>
                <a:schemeClr val="accent1"/>
              </a:buClr>
              <a:buSzPts val="2340"/>
              <a:buFont typeface="Noto Sans Symbols"/>
              <a:buChar char="⚫"/>
              <a:defRPr b="0" i="0" sz="2600" u="none" cap="none" strike="noStrike">
                <a:solidFill>
                  <a:schemeClr val="lt1"/>
                </a:solidFill>
                <a:latin typeface="Arial"/>
                <a:ea typeface="Arial"/>
                <a:cs typeface="Arial"/>
                <a:sym typeface="Arial"/>
              </a:defRPr>
            </a:lvl2pPr>
            <a:lvl3pPr indent="-358139" lvl="2" marL="1371600" marR="0" rtl="0" algn="l">
              <a:spcBef>
                <a:spcPts val="480"/>
              </a:spcBef>
              <a:spcAft>
                <a:spcPts val="0"/>
              </a:spcAft>
              <a:buClr>
                <a:schemeClr val="accent2"/>
              </a:buClr>
              <a:buSzPts val="2040"/>
              <a:buFont typeface="Arial"/>
              <a:buChar char="○"/>
              <a:defRPr b="0" i="0" sz="2400" u="none" cap="none" strike="noStrike">
                <a:solidFill>
                  <a:schemeClr val="lt1"/>
                </a:solidFill>
                <a:latin typeface="Arial"/>
                <a:ea typeface="Arial"/>
                <a:cs typeface="Arial"/>
                <a:sym typeface="Arial"/>
              </a:defRPr>
            </a:lvl3pPr>
            <a:lvl4pPr indent="-342900" lvl="3" marL="1828800" marR="0" rtl="0" algn="l">
              <a:spcBef>
                <a:spcPts val="400"/>
              </a:spcBef>
              <a:spcAft>
                <a:spcPts val="0"/>
              </a:spcAft>
              <a:buClr>
                <a:srgbClr val="8D89A4"/>
              </a:buClr>
              <a:buSzPts val="1800"/>
              <a:buFont typeface="Noto Sans Symbols"/>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rgbClr val="748560"/>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accent5"/>
              </a:buClr>
              <a:buSzPts val="2000"/>
              <a:buFont typeface="Arial"/>
              <a:buChar char="-"/>
              <a:defRPr b="0" i="0" sz="2000" u="none" cap="none" strike="noStrike">
                <a:solidFill>
                  <a:schemeClr val="lt1"/>
                </a:solidFill>
                <a:latin typeface="Arial"/>
                <a:ea typeface="Arial"/>
                <a:cs typeface="Arial"/>
                <a:sym typeface="Arial"/>
              </a:defRPr>
            </a:lvl6pPr>
            <a:lvl7pPr indent="-342900" lvl="6" marL="3200400" marR="0" rtl="0" algn="l">
              <a:spcBef>
                <a:spcPts val="360"/>
              </a:spcBef>
              <a:spcAft>
                <a:spcPts val="0"/>
              </a:spcAft>
              <a:buClr>
                <a:schemeClr val="accent6"/>
              </a:buClr>
              <a:buSzPts val="1800"/>
              <a:buFont typeface="Arial"/>
              <a:buChar char="•"/>
              <a:defRPr b="0" i="0" sz="1800" u="none" cap="none" strike="noStrike">
                <a:solidFill>
                  <a:schemeClr val="lt1"/>
                </a:solidFill>
                <a:latin typeface="Arial"/>
                <a:ea typeface="Arial"/>
                <a:cs typeface="Arial"/>
                <a:sym typeface="Arial"/>
              </a:defRPr>
            </a:lvl7pPr>
            <a:lvl8pPr indent="-330200" lvl="7" marL="36576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spcBef>
                <a:spcPts val="320"/>
              </a:spcBef>
              <a:spcAft>
                <a:spcPts val="0"/>
              </a:spcAft>
              <a:buClr>
                <a:schemeClr val="accent6"/>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13" name="Google Shape;13;p137"/>
          <p:cNvSpPr txBox="1"/>
          <p:nvPr>
            <p:ph idx="10" type="dt"/>
          </p:nvPr>
        </p:nvSpPr>
        <p:spPr>
          <a:xfrm>
            <a:off x="457200" y="4816080"/>
            <a:ext cx="2133600" cy="273844"/>
          </a:xfrm>
          <a:prstGeom prst="rect">
            <a:avLst/>
          </a:prstGeom>
          <a:noFill/>
          <a:ln>
            <a:noFill/>
          </a:ln>
        </p:spPr>
        <p:txBody>
          <a:bodyPr anchorCtr="0" anchor="b" bIns="0" lIns="91425" spcFirstLastPara="1" rIns="91425" wrap="square" tIns="45700">
            <a:noAutofit/>
          </a:bodyPr>
          <a:lstStyle>
            <a:lvl1pPr lvl="0" marR="0" rtl="0" algn="l">
              <a:spcBef>
                <a:spcPts val="0"/>
              </a:spcBef>
              <a:spcAft>
                <a:spcPts val="0"/>
              </a:spcAft>
              <a:buSzPts val="1400"/>
              <a:buNone/>
              <a:defRPr b="1" i="0" sz="1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4" name="Google Shape;14;p137"/>
          <p:cNvSpPr txBox="1"/>
          <p:nvPr>
            <p:ph idx="11" type="ftr"/>
          </p:nvPr>
        </p:nvSpPr>
        <p:spPr>
          <a:xfrm>
            <a:off x="3124200" y="4816080"/>
            <a:ext cx="2895600" cy="273844"/>
          </a:xfrm>
          <a:prstGeom prst="rect">
            <a:avLst/>
          </a:prstGeom>
          <a:noFill/>
          <a:ln>
            <a:noFill/>
          </a:ln>
        </p:spPr>
        <p:txBody>
          <a:bodyPr anchorCtr="0" anchor="b" bIns="0" lIns="0" spcFirstLastPara="1" rIns="0" wrap="square" tIns="45700">
            <a:noAutofit/>
          </a:bodyPr>
          <a:lstStyle>
            <a:lvl1pPr lvl="0" marR="0" rtl="0" algn="ctr">
              <a:spcBef>
                <a:spcPts val="0"/>
              </a:spcBef>
              <a:spcAft>
                <a:spcPts val="0"/>
              </a:spcAft>
              <a:buSzPts val="1400"/>
              <a:buNone/>
              <a:defRPr b="1" i="0" sz="1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 name="Google Shape;15;p137"/>
          <p:cNvSpPr txBox="1"/>
          <p:nvPr>
            <p:ph idx="12" type="sldNum"/>
          </p:nvPr>
        </p:nvSpPr>
        <p:spPr>
          <a:xfrm>
            <a:off x="8153400" y="4816080"/>
            <a:ext cx="762000" cy="273844"/>
          </a:xfrm>
          <a:prstGeom prst="rect">
            <a:avLst/>
          </a:prstGeom>
          <a:noFill/>
          <a:ln>
            <a:noFill/>
          </a:ln>
        </p:spPr>
        <p:txBody>
          <a:bodyPr anchorCtr="0" anchor="b" bIns="0" lIns="0" spcFirstLastPara="1" rIns="0" wrap="square" tIns="0">
            <a:noAutofit/>
          </a:bodyPr>
          <a:lstStyle>
            <a:lvl1pPr indent="0" lvl="0" marL="0" marR="0" rtl="0" algn="r">
              <a:spcBef>
                <a:spcPts val="0"/>
              </a:spcBef>
              <a:spcAft>
                <a:spcPts val="0"/>
              </a:spcAft>
              <a:buNone/>
              <a:defRPr b="1" i="0" sz="1000" u="none" cap="none" strike="noStrike">
                <a:solidFill>
                  <a:schemeClr val="lt1"/>
                </a:solidFill>
                <a:latin typeface="Arial"/>
                <a:ea typeface="Arial"/>
                <a:cs typeface="Arial"/>
                <a:sym typeface="Arial"/>
              </a:defRPr>
            </a:lvl1pPr>
            <a:lvl2pPr indent="0" lvl="1" marL="0" marR="0" rtl="0" algn="r">
              <a:spcBef>
                <a:spcPts val="0"/>
              </a:spcBef>
              <a:spcAft>
                <a:spcPts val="0"/>
              </a:spcAft>
              <a:buNone/>
              <a:defRPr b="1" i="0" sz="1000" u="none" cap="none" strike="noStrike">
                <a:solidFill>
                  <a:schemeClr val="lt1"/>
                </a:solidFill>
                <a:latin typeface="Arial"/>
                <a:ea typeface="Arial"/>
                <a:cs typeface="Arial"/>
                <a:sym typeface="Arial"/>
              </a:defRPr>
            </a:lvl2pPr>
            <a:lvl3pPr indent="0" lvl="2" marL="0" marR="0" rtl="0" algn="r">
              <a:spcBef>
                <a:spcPts val="0"/>
              </a:spcBef>
              <a:spcAft>
                <a:spcPts val="0"/>
              </a:spcAft>
              <a:buNone/>
              <a:defRPr b="1" i="0" sz="1000" u="none" cap="none" strike="noStrike">
                <a:solidFill>
                  <a:schemeClr val="lt1"/>
                </a:solidFill>
                <a:latin typeface="Arial"/>
                <a:ea typeface="Arial"/>
                <a:cs typeface="Arial"/>
                <a:sym typeface="Arial"/>
              </a:defRPr>
            </a:lvl3pPr>
            <a:lvl4pPr indent="0" lvl="3" marL="0" marR="0" rtl="0" algn="r">
              <a:spcBef>
                <a:spcPts val="0"/>
              </a:spcBef>
              <a:spcAft>
                <a:spcPts val="0"/>
              </a:spcAft>
              <a:buNone/>
              <a:defRPr b="1" i="0" sz="1000" u="none" cap="none" strike="noStrike">
                <a:solidFill>
                  <a:schemeClr val="lt1"/>
                </a:solidFill>
                <a:latin typeface="Arial"/>
                <a:ea typeface="Arial"/>
                <a:cs typeface="Arial"/>
                <a:sym typeface="Arial"/>
              </a:defRPr>
            </a:lvl4pPr>
            <a:lvl5pPr indent="0" lvl="4" marL="0" marR="0" rtl="0" algn="r">
              <a:spcBef>
                <a:spcPts val="0"/>
              </a:spcBef>
              <a:spcAft>
                <a:spcPts val="0"/>
              </a:spcAft>
              <a:buNone/>
              <a:defRPr b="1" i="0" sz="1000" u="none" cap="none" strike="noStrike">
                <a:solidFill>
                  <a:schemeClr val="lt1"/>
                </a:solidFill>
                <a:latin typeface="Arial"/>
                <a:ea typeface="Arial"/>
                <a:cs typeface="Arial"/>
                <a:sym typeface="Arial"/>
              </a:defRPr>
            </a:lvl5pPr>
            <a:lvl6pPr indent="0" lvl="5" marL="0" marR="0" rtl="0" algn="r">
              <a:spcBef>
                <a:spcPts val="0"/>
              </a:spcBef>
              <a:spcAft>
                <a:spcPts val="0"/>
              </a:spcAft>
              <a:buNone/>
              <a:defRPr b="1" i="0" sz="1000" u="none" cap="none" strike="noStrike">
                <a:solidFill>
                  <a:schemeClr val="lt1"/>
                </a:solidFill>
                <a:latin typeface="Arial"/>
                <a:ea typeface="Arial"/>
                <a:cs typeface="Arial"/>
                <a:sym typeface="Arial"/>
              </a:defRPr>
            </a:lvl6pPr>
            <a:lvl7pPr indent="0" lvl="6" marL="0" marR="0" rtl="0" algn="r">
              <a:spcBef>
                <a:spcPts val="0"/>
              </a:spcBef>
              <a:spcAft>
                <a:spcPts val="0"/>
              </a:spcAft>
              <a:buNone/>
              <a:defRPr b="1" i="0" sz="1000" u="none" cap="none" strike="noStrike">
                <a:solidFill>
                  <a:schemeClr val="lt1"/>
                </a:solidFill>
                <a:latin typeface="Arial"/>
                <a:ea typeface="Arial"/>
                <a:cs typeface="Arial"/>
                <a:sym typeface="Arial"/>
              </a:defRPr>
            </a:lvl7pPr>
            <a:lvl8pPr indent="0" lvl="7" marL="0" marR="0" rtl="0" algn="r">
              <a:spcBef>
                <a:spcPts val="0"/>
              </a:spcBef>
              <a:spcAft>
                <a:spcPts val="0"/>
              </a:spcAft>
              <a:buNone/>
              <a:defRPr b="1" i="0" sz="1000" u="none" cap="none" strike="noStrike">
                <a:solidFill>
                  <a:schemeClr val="lt1"/>
                </a:solidFill>
                <a:latin typeface="Arial"/>
                <a:ea typeface="Arial"/>
                <a:cs typeface="Arial"/>
                <a:sym typeface="Arial"/>
              </a:defRPr>
            </a:lvl8pPr>
            <a:lvl9pPr indent="0" lvl="8" marL="0" marR="0" rtl="0" algn="r">
              <a:spcBef>
                <a:spcPts val="0"/>
              </a:spcBef>
              <a:spcAft>
                <a:spcPts val="0"/>
              </a:spcAft>
              <a:buNone/>
              <a:defRPr b="1"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 Id="rId3" Type="http://schemas.openxmlformats.org/officeDocument/2006/relationships/image" Target="../media/image2.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 Id="rId3" Type="http://schemas.openxmlformats.org/officeDocument/2006/relationships/image" Target="../media/image2.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 Id="rId3" Type="http://schemas.openxmlformats.org/officeDocument/2006/relationships/image" Target="../media/image2.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 Id="rId3" Type="http://schemas.openxmlformats.org/officeDocument/2006/relationships/image" Target="../media/image2.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 Id="rId3" Type="http://schemas.openxmlformats.org/officeDocument/2006/relationships/image" Target="../media/image2.png"/><Relationship Id="rId4" Type="http://schemas.openxmlformats.org/officeDocument/2006/relationships/image" Target="../media/image16.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 Id="rId3" Type="http://schemas.openxmlformats.org/officeDocument/2006/relationships/image" Target="../media/image2.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 Id="rId3" Type="http://schemas.openxmlformats.org/officeDocument/2006/relationships/image" Target="../media/image2.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Relationship Id="rId3" Type="http://schemas.openxmlformats.org/officeDocument/2006/relationships/image" Target="../media/image2.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 Id="rId3" Type="http://schemas.openxmlformats.org/officeDocument/2006/relationships/image" Target="../media/image2.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9.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0.xml"/><Relationship Id="rId3" Type="http://schemas.openxmlformats.org/officeDocument/2006/relationships/image" Target="../media/image2.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 Id="rId3" Type="http://schemas.openxmlformats.org/officeDocument/2006/relationships/image" Target="../media/image2.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2.xml"/><Relationship Id="rId3" Type="http://schemas.openxmlformats.org/officeDocument/2006/relationships/image" Target="../media/image2.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3.xml"/><Relationship Id="rId3" Type="http://schemas.openxmlformats.org/officeDocument/2006/relationships/image" Target="../media/image2.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4.xml"/><Relationship Id="rId3" Type="http://schemas.openxmlformats.org/officeDocument/2006/relationships/image" Target="../media/image2.png"/><Relationship Id="rId4" Type="http://schemas.openxmlformats.org/officeDocument/2006/relationships/image" Target="../media/image19.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5.xml"/><Relationship Id="rId3" Type="http://schemas.openxmlformats.org/officeDocument/2006/relationships/image" Target="../media/image2.png"/><Relationship Id="rId4" Type="http://schemas.openxmlformats.org/officeDocument/2006/relationships/image" Target="../media/image22.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6.xml"/><Relationship Id="rId3" Type="http://schemas.openxmlformats.org/officeDocument/2006/relationships/image" Target="../media/image2.png"/><Relationship Id="rId4" Type="http://schemas.openxmlformats.org/officeDocument/2006/relationships/hyperlink" Target="https://www.w3schools.com/bootstrap/bootstrap_alerts.asp" TargetMode="External"/><Relationship Id="rId5" Type="http://schemas.openxmlformats.org/officeDocument/2006/relationships/hyperlink" Target="https://www.w3schools.com/bootstrap/bootstrap_alerts.asp" TargetMode="External"/><Relationship Id="rId6" Type="http://schemas.openxmlformats.org/officeDocument/2006/relationships/hyperlink" Target="https://www.w3schools.com/bootstrap/bootstrap_alerts.asp" TargetMode="External"/><Relationship Id="rId7" Type="http://schemas.openxmlformats.org/officeDocument/2006/relationships/hyperlink" Target="https://www.w3schools.com/bootstrap/bootstrap_alerts.asp" TargetMode="Externa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Relationship Id="rId3" Type="http://schemas.openxmlformats.org/officeDocument/2006/relationships/image" Target="../media/image34.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8.xml"/><Relationship Id="rId3" Type="http://schemas.openxmlformats.org/officeDocument/2006/relationships/image" Target="../media/image2.png"/><Relationship Id="rId4" Type="http://schemas.openxmlformats.org/officeDocument/2006/relationships/image" Target="../media/image17.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9.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0.xml"/><Relationship Id="rId3" Type="http://schemas.openxmlformats.org/officeDocument/2006/relationships/image" Target="../media/image2.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1.xml"/><Relationship Id="rId3" Type="http://schemas.openxmlformats.org/officeDocument/2006/relationships/image" Target="../media/image2.png"/><Relationship Id="rId4" Type="http://schemas.openxmlformats.org/officeDocument/2006/relationships/image" Target="../media/image33.png"/><Relationship Id="rId5" Type="http://schemas.openxmlformats.org/officeDocument/2006/relationships/image" Target="../media/image20.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2.xml"/><Relationship Id="rId3" Type="http://schemas.openxmlformats.org/officeDocument/2006/relationships/image" Target="../media/image2.png"/><Relationship Id="rId4" Type="http://schemas.openxmlformats.org/officeDocument/2006/relationships/image" Target="../media/image21.png"/><Relationship Id="rId5" Type="http://schemas.openxmlformats.org/officeDocument/2006/relationships/image" Target="../media/image28.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3.xml"/><Relationship Id="rId3" Type="http://schemas.openxmlformats.org/officeDocument/2006/relationships/image" Target="../media/image26.png"/><Relationship Id="rId4" Type="http://schemas.openxmlformats.org/officeDocument/2006/relationships/image" Target="../media/image4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4.xml"/><Relationship Id="rId3" Type="http://schemas.openxmlformats.org/officeDocument/2006/relationships/image" Target="../media/image2.png"/><Relationship Id="rId4" Type="http://schemas.openxmlformats.org/officeDocument/2006/relationships/image" Target="../media/image30.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5.xml"/><Relationship Id="rId3" Type="http://schemas.openxmlformats.org/officeDocument/2006/relationships/image" Target="../media/image2.png"/><Relationship Id="rId4" Type="http://schemas.openxmlformats.org/officeDocument/2006/relationships/image" Target="../media/image31.png"/><Relationship Id="rId5" Type="http://schemas.openxmlformats.org/officeDocument/2006/relationships/image" Target="../media/image38.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6.xml"/><Relationship Id="rId3" Type="http://schemas.openxmlformats.org/officeDocument/2006/relationships/image" Target="../media/image2.png"/><Relationship Id="rId4" Type="http://schemas.openxmlformats.org/officeDocument/2006/relationships/image" Target="../media/image29.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7.xml"/><Relationship Id="rId3" Type="http://schemas.openxmlformats.org/officeDocument/2006/relationships/image" Target="../media/image2.png"/><Relationship Id="rId4" Type="http://schemas.openxmlformats.org/officeDocument/2006/relationships/image" Target="../media/image27.png"/><Relationship Id="rId5" Type="http://schemas.openxmlformats.org/officeDocument/2006/relationships/image" Target="../media/image39.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8.xml"/><Relationship Id="rId3" Type="http://schemas.openxmlformats.org/officeDocument/2006/relationships/image" Target="../media/image2.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9.xml"/><Relationship Id="rId3" Type="http://schemas.openxmlformats.org/officeDocument/2006/relationships/image" Target="../media/image2.png"/><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0.xml"/><Relationship Id="rId3" Type="http://schemas.openxmlformats.org/officeDocument/2006/relationships/image" Target="../media/image2.png"/><Relationship Id="rId4" Type="http://schemas.openxmlformats.org/officeDocument/2006/relationships/image" Target="../media/image35.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1.xml"/><Relationship Id="rId3" Type="http://schemas.openxmlformats.org/officeDocument/2006/relationships/image" Target="../media/image2.png"/><Relationship Id="rId4" Type="http://schemas.openxmlformats.org/officeDocument/2006/relationships/image" Target="../media/image40.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2.xml"/><Relationship Id="rId3" Type="http://schemas.openxmlformats.org/officeDocument/2006/relationships/image" Target="../media/image2.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3.xml"/><Relationship Id="rId3" Type="http://schemas.openxmlformats.org/officeDocument/2006/relationships/image" Target="../media/image2.png"/><Relationship Id="rId4" Type="http://schemas.openxmlformats.org/officeDocument/2006/relationships/image" Target="../media/image25.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4.xml"/><Relationship Id="rId3" Type="http://schemas.openxmlformats.org/officeDocument/2006/relationships/image" Target="../media/image2.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5.xml"/><Relationship Id="rId3" Type="http://schemas.openxmlformats.org/officeDocument/2006/relationships/image" Target="../media/image2.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6.xml"/><Relationship Id="rId3" Type="http://schemas.openxmlformats.org/officeDocument/2006/relationships/image" Target="../media/image2.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2.png"/><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2.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2.png"/><Relationship Id="rId4"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2.png"/><Relationship Id="rId4" Type="http://schemas.openxmlformats.org/officeDocument/2006/relationships/image" Target="../media/image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2.png"/><Relationship Id="rId4" Type="http://schemas.openxmlformats.org/officeDocument/2006/relationships/image" Target="../media/image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2.png"/><Relationship Id="rId4" Type="http://schemas.openxmlformats.org/officeDocument/2006/relationships/image" Target="../media/image2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2.png"/><Relationship Id="rId4" Type="http://schemas.openxmlformats.org/officeDocument/2006/relationships/image" Target="../media/image2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2.png"/><Relationship Id="rId4" Type="http://schemas.openxmlformats.org/officeDocument/2006/relationships/image" Target="../media/image1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2.png"/><Relationship Id="rId4" Type="http://schemas.openxmlformats.org/officeDocument/2006/relationships/image" Target="../media/image3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 Id="rId3" Type="http://schemas.openxmlformats.org/officeDocument/2006/relationships/image" Target="../media/image2.png"/><Relationship Id="rId4" Type="http://schemas.openxmlformats.org/officeDocument/2006/relationships/image" Target="../media/image13.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2.png"/><Relationship Id="rId4" Type="http://schemas.openxmlformats.org/officeDocument/2006/relationships/image" Target="../media/image1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 Id="rId3" Type="http://schemas.openxmlformats.org/officeDocument/2006/relationships/image" Target="../media/image2.png"/><Relationship Id="rId4" Type="http://schemas.openxmlformats.org/officeDocument/2006/relationships/image" Target="../media/image5.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 Id="rId3" Type="http://schemas.openxmlformats.org/officeDocument/2006/relationships/image" Target="../media/image2.png"/><Relationship Id="rId4" Type="http://schemas.openxmlformats.org/officeDocument/2006/relationships/image" Target="../media/image14.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 Id="rId3" Type="http://schemas.openxmlformats.org/officeDocument/2006/relationships/image" Target="../media/image2.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 Id="rId3" Type="http://schemas.openxmlformats.org/officeDocument/2006/relationships/image" Target="../media/image2.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 Id="rId3" Type="http://schemas.openxmlformats.org/officeDocument/2006/relationships/image" Target="../media/image2.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 Id="rId3" Type="http://schemas.openxmlformats.org/officeDocument/2006/relationships/image" Target="../media/image2.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 Id="rId3" Type="http://schemas.openxmlformats.org/officeDocument/2006/relationships/image" Target="../media/image2.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 Id="rId3" Type="http://schemas.openxmlformats.org/officeDocument/2006/relationships/image" Target="../media/image2.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2.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 Id="rId3" Type="http://schemas.openxmlformats.org/officeDocument/2006/relationships/image" Target="../media/image2.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 Id="rId3" Type="http://schemas.openxmlformats.org/officeDocument/2006/relationships/image" Target="../media/image2.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 Id="rId3" Type="http://schemas.openxmlformats.org/officeDocument/2006/relationships/image" Target="../media/image2.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 Id="rId3" Type="http://schemas.openxmlformats.org/officeDocument/2006/relationships/image" Target="../media/image2.png"/><Relationship Id="rId4" Type="http://schemas.openxmlformats.org/officeDocument/2006/relationships/image" Target="../media/image37.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 Id="rId3" Type="http://schemas.openxmlformats.org/officeDocument/2006/relationships/image" Target="../media/image2.png"/><Relationship Id="rId4" Type="http://schemas.openxmlformats.org/officeDocument/2006/relationships/image" Target="../media/image7.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 Id="rId3" Type="http://schemas.openxmlformats.org/officeDocument/2006/relationships/image" Target="../media/image2.png"/><Relationship Id="rId4" Type="http://schemas.openxmlformats.org/officeDocument/2006/relationships/image" Target="../media/image18.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 Id="rId3" Type="http://schemas.openxmlformats.org/officeDocument/2006/relationships/image" Target="../media/image2.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grpSp>
        <p:nvGrpSpPr>
          <p:cNvPr id="97" name="Google Shape;97;p1"/>
          <p:cNvGrpSpPr/>
          <p:nvPr/>
        </p:nvGrpSpPr>
        <p:grpSpPr>
          <a:xfrm>
            <a:off x="214315" y="94287"/>
            <a:ext cx="8821405" cy="634852"/>
            <a:chOff x="2766060" y="125716"/>
            <a:chExt cx="9311640" cy="846469"/>
          </a:xfrm>
        </p:grpSpPr>
        <p:cxnSp>
          <p:nvCxnSpPr>
            <p:cNvPr id="98" name="Google Shape;98;p1"/>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99" name="Google Shape;99;p1"/>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i="0" sz="1350" u="none" cap="none" strike="noStrike">
                <a:solidFill>
                  <a:srgbClr val="002060"/>
                </a:solidFill>
                <a:latin typeface="Bookman Old Style"/>
                <a:ea typeface="Bookman Old Style"/>
                <a:cs typeface="Bookman Old Style"/>
                <a:sym typeface="Bookman Old Style"/>
              </a:endParaRPr>
            </a:p>
          </p:txBody>
        </p:sp>
        <p:pic>
          <p:nvPicPr>
            <p:cNvPr id="100" name="Google Shape;100;p1"/>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01" name="Google Shape;101;p1"/>
          <p:cNvSpPr txBox="1"/>
          <p:nvPr/>
        </p:nvSpPr>
        <p:spPr>
          <a:xfrm>
            <a:off x="1" y="110299"/>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i="0" lang="en-IN" sz="2100" u="none" cap="none" strike="noStrike">
                <a:solidFill>
                  <a:srgbClr val="7030A0"/>
                </a:solidFill>
                <a:latin typeface="Arial"/>
                <a:ea typeface="Arial"/>
                <a:cs typeface="Arial"/>
                <a:sym typeface="Arial"/>
              </a:rPr>
              <a:t>Module2</a:t>
            </a:r>
            <a:endParaRPr b="1" i="0" sz="2100" u="none" cap="none" strike="noStrike">
              <a:solidFill>
                <a:srgbClr val="7030A0"/>
              </a:solidFill>
              <a:latin typeface="Arial"/>
              <a:ea typeface="Arial"/>
              <a:cs typeface="Arial"/>
              <a:sym typeface="Arial"/>
            </a:endParaRPr>
          </a:p>
        </p:txBody>
      </p:sp>
      <p:graphicFrame>
        <p:nvGraphicFramePr>
          <p:cNvPr id="102" name="Google Shape;102;p1"/>
          <p:cNvGraphicFramePr/>
          <p:nvPr/>
        </p:nvGraphicFramePr>
        <p:xfrm>
          <a:off x="214315" y="971550"/>
          <a:ext cx="3000000" cy="3000000"/>
        </p:xfrm>
        <a:graphic>
          <a:graphicData uri="http://schemas.openxmlformats.org/drawingml/2006/table">
            <a:tbl>
              <a:tblPr>
                <a:noFill/>
                <a:tableStyleId>{CD64D385-0160-4D2C-9D1E-A31B3AC0140C}</a:tableStyleId>
              </a:tblPr>
              <a:tblGrid>
                <a:gridCol w="8624875"/>
              </a:tblGrid>
              <a:tr h="1780850">
                <a:tc>
                  <a:txBody>
                    <a:bodyPr/>
                    <a:lstStyle/>
                    <a:p>
                      <a:pPr indent="0" lvl="0" marL="0" marR="0" rtl="0" algn="l">
                        <a:spcBef>
                          <a:spcPts val="0"/>
                        </a:spcBef>
                        <a:spcAft>
                          <a:spcPts val="0"/>
                        </a:spcAft>
                        <a:buNone/>
                      </a:pPr>
                      <a:r>
                        <a:t/>
                      </a:r>
                      <a:endParaRPr b="0" i="0" sz="1800" u="none" strike="noStrike">
                        <a:solidFill>
                          <a:srgbClr val="FF0000"/>
                        </a:solidFill>
                        <a:latin typeface="Arial"/>
                        <a:ea typeface="Arial"/>
                        <a:cs typeface="Arial"/>
                        <a:sym typeface="Arial"/>
                      </a:endParaRPr>
                    </a:p>
                    <a:p>
                      <a:pPr indent="0" lvl="0" marL="0" marR="0" rtl="0" algn="l">
                        <a:spcBef>
                          <a:spcPts val="0"/>
                        </a:spcBef>
                        <a:spcAft>
                          <a:spcPts val="0"/>
                        </a:spcAft>
                        <a:buNone/>
                      </a:pPr>
                      <a:r>
                        <a:rPr b="1" i="0" lang="en-IN" sz="1800" u="none" strike="noStrike">
                          <a:solidFill>
                            <a:srgbClr val="FF0000"/>
                          </a:solidFill>
                          <a:latin typeface="Arial"/>
                          <a:ea typeface="Arial"/>
                          <a:cs typeface="Arial"/>
                          <a:sym typeface="Arial"/>
                        </a:rPr>
                        <a:t>BUILD INTERFCAES USING BOOTSTARP (08) </a:t>
                      </a:r>
                      <a:endParaRPr b="0" i="0" sz="1800" u="none" strike="noStrike">
                        <a:solidFill>
                          <a:srgbClr val="FF0000"/>
                        </a:solidFill>
                        <a:latin typeface="Arial"/>
                        <a:ea typeface="Arial"/>
                        <a:cs typeface="Arial"/>
                        <a:sym typeface="Arial"/>
                      </a:endParaRPr>
                    </a:p>
                    <a:p>
                      <a:pPr indent="0" lvl="0" marL="0" marR="0" rtl="0" algn="l">
                        <a:spcBef>
                          <a:spcPts val="0"/>
                        </a:spcBef>
                        <a:spcAft>
                          <a:spcPts val="0"/>
                        </a:spcAft>
                        <a:buNone/>
                      </a:pPr>
                      <a:r>
                        <a:rPr b="0" i="0" lang="en-IN" sz="1800" u="none" strike="noStrike">
                          <a:solidFill>
                            <a:schemeClr val="dk1"/>
                          </a:solidFill>
                          <a:latin typeface="Arial"/>
                          <a:ea typeface="Arial"/>
                          <a:cs typeface="Arial"/>
                          <a:sym typeface="Arial"/>
                        </a:rPr>
                        <a:t>Introduction to web design from an evolutionary perspective, user interface design through bootstrap, containers, tables, jumptrons, list, cards, carousal, navigation, modals, flex and forms, responsive web page design, basic UI grid structure.</a:t>
                      </a:r>
                      <a:r>
                        <a:rPr b="0" i="0" lang="en-IN" sz="1800" u="none" strike="noStrike">
                          <a:solidFill>
                            <a:srgbClr val="FF0000"/>
                          </a:solidFill>
                          <a:latin typeface="Arial"/>
                          <a:ea typeface="Arial"/>
                          <a:cs typeface="Arial"/>
                          <a:sym typeface="Arial"/>
                        </a:rPr>
                        <a:t> 	</a:t>
                      </a:r>
                      <a:endParaRPr/>
                    </a:p>
                    <a:p>
                      <a:pPr indent="0" lvl="0" marL="0" marR="0" rtl="0" algn="l">
                        <a:spcBef>
                          <a:spcPts val="0"/>
                        </a:spcBef>
                        <a:spcAft>
                          <a:spcPts val="0"/>
                        </a:spcAft>
                        <a:buNone/>
                      </a:pPr>
                      <a:r>
                        <a:rPr b="0" i="0" lang="en-IN" sz="1600" u="none" strike="noStrike">
                          <a:solidFill>
                            <a:srgbClr val="FF0000"/>
                          </a:solidFill>
                          <a:latin typeface="Arial"/>
                          <a:ea typeface="Arial"/>
                          <a:cs typeface="Arial"/>
                          <a:sym typeface="Arial"/>
                        </a:rPr>
                        <a:t>	</a:t>
                      </a:r>
                      <a:endParaRPr/>
                    </a:p>
                    <a:p>
                      <a:pPr indent="0" lvl="0" marL="0" marR="0" rtl="0" algn="l">
                        <a:spcBef>
                          <a:spcPts val="0"/>
                        </a:spcBef>
                        <a:spcAft>
                          <a:spcPts val="0"/>
                        </a:spcAft>
                        <a:buNone/>
                      </a:pPr>
                      <a:r>
                        <a:t/>
                      </a:r>
                      <a:endParaRPr sz="2000">
                        <a:solidFill>
                          <a:srgbClr val="FF0000"/>
                        </a:solidFill>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grpSp>
        <p:nvGrpSpPr>
          <p:cNvPr id="188" name="Google Shape;188;p10"/>
          <p:cNvGrpSpPr/>
          <p:nvPr/>
        </p:nvGrpSpPr>
        <p:grpSpPr>
          <a:xfrm>
            <a:off x="214315" y="94287"/>
            <a:ext cx="8821405" cy="634852"/>
            <a:chOff x="2766060" y="125716"/>
            <a:chExt cx="9311640" cy="846469"/>
          </a:xfrm>
        </p:grpSpPr>
        <p:cxnSp>
          <p:nvCxnSpPr>
            <p:cNvPr id="189" name="Google Shape;189;p10"/>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90" name="Google Shape;190;p10"/>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91" name="Google Shape;191;p10"/>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92" name="Google Shape;192;p10"/>
          <p:cNvSpPr txBox="1"/>
          <p:nvPr/>
        </p:nvSpPr>
        <p:spPr>
          <a:xfrm>
            <a:off x="1" y="110299"/>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containers</a:t>
            </a:r>
            <a:endParaRPr b="1" sz="2100">
              <a:solidFill>
                <a:srgbClr val="7030A0"/>
              </a:solidFill>
              <a:latin typeface="Arial"/>
              <a:ea typeface="Arial"/>
              <a:cs typeface="Arial"/>
              <a:sym typeface="Arial"/>
            </a:endParaRPr>
          </a:p>
        </p:txBody>
      </p:sp>
      <p:sp>
        <p:nvSpPr>
          <p:cNvPr id="193" name="Google Shape;193;p10"/>
          <p:cNvSpPr txBox="1"/>
          <p:nvPr/>
        </p:nvSpPr>
        <p:spPr>
          <a:xfrm>
            <a:off x="108280" y="537421"/>
            <a:ext cx="8426120" cy="480131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IN" sz="1800">
                <a:solidFill>
                  <a:srgbClr val="273239"/>
                </a:solidFill>
                <a:latin typeface="Nunito"/>
                <a:ea typeface="Nunito"/>
                <a:cs typeface="Nunito"/>
                <a:sym typeface="Nunito"/>
              </a:rPr>
              <a:t>container-fluid</a:t>
            </a:r>
            <a:r>
              <a:rPr b="0" i="0" lang="en-IN" sz="1800">
                <a:solidFill>
                  <a:srgbClr val="273239"/>
                </a:solidFill>
                <a:latin typeface="Nunito"/>
                <a:ea typeface="Nunito"/>
                <a:cs typeface="Nunito"/>
                <a:sym typeface="Nunito"/>
              </a:rPr>
              <a:t>: The .container-fluid class provides a full-width container which spans the entire width of the viewport.</a:t>
            </a:r>
            <a:br>
              <a:rPr lang="en-IN" sz="1800">
                <a:solidFill>
                  <a:schemeClr val="lt1"/>
                </a:solidFill>
                <a:latin typeface="Arial"/>
                <a:ea typeface="Arial"/>
                <a:cs typeface="Arial"/>
                <a:sym typeface="Arial"/>
              </a:rPr>
            </a:br>
            <a:r>
              <a:rPr b="0" i="0" lang="en-IN" sz="1800">
                <a:solidFill>
                  <a:srgbClr val="273239"/>
                </a:solidFill>
                <a:latin typeface="Nunito"/>
                <a:ea typeface="Nunito"/>
                <a:cs typeface="Nunito"/>
                <a:sym typeface="Nunito"/>
              </a:rPr>
              <a:t>In the below example, the div with class “container-fluid” will take up the complete width of the viewport and will expand or shrink whenever the viewport is resized. </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&lt;!DOCTYPE html&gt;</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&lt;html lang="en"&gt;</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&lt;head&gt;</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    &lt;meta charset="UTF-8"&gt;</a:t>
            </a:r>
            <a:endParaRPr/>
          </a:p>
          <a:p>
            <a:pPr indent="0" lvl="0" marL="0" marR="0" rtl="0" algn="l">
              <a:spcBef>
                <a:spcPts val="0"/>
              </a:spcBef>
              <a:spcAft>
                <a:spcPts val="0"/>
              </a:spcAft>
              <a:buNone/>
            </a:pPr>
            <a:br>
              <a:rPr b="0" lang="en-IN" sz="1800">
                <a:solidFill>
                  <a:schemeClr val="dk1"/>
                </a:solidFill>
                <a:latin typeface="Consolas"/>
                <a:ea typeface="Consolas"/>
                <a:cs typeface="Consolas"/>
                <a:sym typeface="Consolas"/>
              </a:rPr>
            </a:br>
            <a:r>
              <a:rPr b="0" lang="en-IN" sz="1800">
                <a:solidFill>
                  <a:schemeClr val="dk1"/>
                </a:solidFill>
                <a:latin typeface="Consolas"/>
                <a:ea typeface="Consolas"/>
                <a:cs typeface="Consolas"/>
                <a:sym typeface="Consolas"/>
              </a:rPr>
              <a:t>    &lt;meta name="viewport" content="width=device-width, initial-scale=1.0"&gt;</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    &lt;title&gt;Document&lt;/title&gt;</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    &lt;link rel="stylesheet" href="C:\\Users\\ALEKHYA\\Desktop\\wad\\bootstrap\\css\\bootstrap.css"&gt;</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   </a:t>
            </a:r>
            <a:endParaRPr b="0" i="0" sz="1800">
              <a:solidFill>
                <a:srgbClr val="273239"/>
              </a:solidFill>
              <a:latin typeface="Nunito"/>
              <a:ea typeface="Nunito"/>
              <a:cs typeface="Nunito"/>
              <a:sym typeface="Nunito"/>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6" name="Shape 1176"/>
        <p:cNvGrpSpPr/>
        <p:nvPr/>
      </p:nvGrpSpPr>
      <p:grpSpPr>
        <a:xfrm>
          <a:off x="0" y="0"/>
          <a:ext cx="0" cy="0"/>
          <a:chOff x="0" y="0"/>
          <a:chExt cx="0" cy="0"/>
        </a:xfrm>
      </p:grpSpPr>
      <p:grpSp>
        <p:nvGrpSpPr>
          <p:cNvPr id="1177" name="Google Shape;1177;p100"/>
          <p:cNvGrpSpPr/>
          <p:nvPr/>
        </p:nvGrpSpPr>
        <p:grpSpPr>
          <a:xfrm>
            <a:off x="214315" y="94287"/>
            <a:ext cx="8821405" cy="634852"/>
            <a:chOff x="2766060" y="125716"/>
            <a:chExt cx="9311640" cy="846469"/>
          </a:xfrm>
        </p:grpSpPr>
        <p:cxnSp>
          <p:nvCxnSpPr>
            <p:cNvPr id="1178" name="Google Shape;1178;p100"/>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179" name="Google Shape;1179;p100"/>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180" name="Google Shape;1180;p100"/>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181" name="Google Shape;1181;p100"/>
          <p:cNvSpPr txBox="1"/>
          <p:nvPr/>
        </p:nvSpPr>
        <p:spPr>
          <a:xfrm>
            <a:off x="1143000" y="64114"/>
            <a:ext cx="600338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2400">
                <a:solidFill>
                  <a:schemeClr val="dk1"/>
                </a:solidFill>
                <a:latin typeface="Quattrocento Sans"/>
                <a:ea typeface="Quattrocento Sans"/>
                <a:cs typeface="Quattrocento Sans"/>
                <a:sym typeface="Quattrocento Sans"/>
              </a:rPr>
              <a:t>panels</a:t>
            </a:r>
            <a:endParaRPr/>
          </a:p>
        </p:txBody>
      </p:sp>
      <p:sp>
        <p:nvSpPr>
          <p:cNvPr id="1182" name="Google Shape;1182;p100"/>
          <p:cNvSpPr txBox="1"/>
          <p:nvPr/>
        </p:nvSpPr>
        <p:spPr>
          <a:xfrm>
            <a:off x="0" y="729139"/>
            <a:ext cx="9144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83" name="Google Shape;1183;p100"/>
          <p:cNvSpPr txBox="1"/>
          <p:nvPr/>
        </p:nvSpPr>
        <p:spPr>
          <a:xfrm>
            <a:off x="457200" y="629555"/>
            <a:ext cx="8305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FF0000"/>
              </a:solidFill>
              <a:latin typeface="Quattrocento Sans"/>
              <a:ea typeface="Quattrocento Sans"/>
              <a:cs typeface="Quattrocento Sans"/>
              <a:sym typeface="Quattrocento San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rgbClr val="FF0000"/>
              </a:solidFill>
              <a:latin typeface="Quattrocento Sans"/>
              <a:ea typeface="Quattrocento Sans"/>
              <a:cs typeface="Quattrocento Sans"/>
              <a:sym typeface="Quattrocento Sans"/>
            </a:endParaRPr>
          </a:p>
        </p:txBody>
      </p:sp>
      <p:sp>
        <p:nvSpPr>
          <p:cNvPr id="1184" name="Google Shape;1184;p100"/>
          <p:cNvSpPr txBox="1"/>
          <p:nvPr/>
        </p:nvSpPr>
        <p:spPr>
          <a:xfrm>
            <a:off x="609600" y="629555"/>
            <a:ext cx="8305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chemeClr val="dk1"/>
              </a:solidFill>
              <a:latin typeface="Quattrocento Sans"/>
              <a:ea typeface="Quattrocento Sans"/>
              <a:cs typeface="Quattrocento Sans"/>
              <a:sym typeface="Quattrocento Sans"/>
            </a:endParaRPr>
          </a:p>
        </p:txBody>
      </p:sp>
      <p:sp>
        <p:nvSpPr>
          <p:cNvPr id="1185" name="Google Shape;1185;p100"/>
          <p:cNvSpPr txBox="1"/>
          <p:nvPr/>
        </p:nvSpPr>
        <p:spPr>
          <a:xfrm>
            <a:off x="457200" y="629554"/>
            <a:ext cx="83058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sz="1800">
              <a:solidFill>
                <a:srgbClr val="000000"/>
              </a:solidFill>
              <a:latin typeface="Consolas"/>
              <a:ea typeface="Consolas"/>
              <a:cs typeface="Consolas"/>
              <a:sym typeface="Consolas"/>
            </a:endParaRPr>
          </a:p>
        </p:txBody>
      </p:sp>
      <p:sp>
        <p:nvSpPr>
          <p:cNvPr id="1186" name="Google Shape;1186;p100"/>
          <p:cNvSpPr txBox="1"/>
          <p:nvPr/>
        </p:nvSpPr>
        <p:spPr>
          <a:xfrm>
            <a:off x="304800" y="729137"/>
            <a:ext cx="88392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FF0000"/>
                </a:solidFill>
                <a:latin typeface="Arial"/>
                <a:ea typeface="Arial"/>
                <a:cs typeface="Arial"/>
                <a:sym typeface="Arial"/>
              </a:rPr>
              <a:t>Panels with Contextual Classes</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To color the panel, use contextual classes (.panel-default, .panel-primary, .panel-success, .panel-info, .panel-warning, or .panel-danger):</a:t>
            </a:r>
            <a:endParaRPr/>
          </a:p>
          <a:p>
            <a:pPr indent="0" lvl="0" marL="0" marR="0" rtl="0" algn="l">
              <a:spcBef>
                <a:spcPts val="0"/>
              </a:spcBef>
              <a:spcAft>
                <a:spcPts val="0"/>
              </a:spcAft>
              <a:buNone/>
            </a:pPr>
            <a:r>
              <a:rPr lang="en-IN" sz="1800">
                <a:solidFill>
                  <a:srgbClr val="FF0000"/>
                </a:solidFill>
                <a:latin typeface="Arial"/>
                <a:ea typeface="Arial"/>
                <a:cs typeface="Arial"/>
                <a:sym typeface="Arial"/>
              </a:rPr>
              <a:t>example</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&lt;div class="panel </a:t>
            </a:r>
            <a:r>
              <a:rPr lang="en-IN" sz="1800">
                <a:solidFill>
                  <a:srgbClr val="FF0000"/>
                </a:solidFill>
                <a:latin typeface="Arial"/>
                <a:ea typeface="Arial"/>
                <a:cs typeface="Arial"/>
                <a:sym typeface="Arial"/>
              </a:rPr>
              <a:t>panel-primary</a:t>
            </a:r>
            <a:r>
              <a:rPr lang="en-IN" sz="1800">
                <a:solidFill>
                  <a:schemeClr val="dk1"/>
                </a:solidFill>
                <a:latin typeface="Arial"/>
                <a:ea typeface="Arial"/>
                <a:cs typeface="Arial"/>
                <a:sym typeface="Arial"/>
              </a:rPr>
              <a:t>"&gt;</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      &lt;div class="panel-heading"&gt;Panel with panel-primary class&lt;/div&gt;</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      &lt;div class="panel-body"&gt;Panel Content&lt;/div&gt;</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    &lt;/div&gt;</a:t>
            </a:r>
            <a:endParaRPr sz="1800">
              <a:solidFill>
                <a:schemeClr val="dk1"/>
              </a:solidFill>
              <a:latin typeface="Arial"/>
              <a:ea typeface="Arial"/>
              <a:cs typeface="Arial"/>
              <a:sym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0" name="Shape 1190"/>
        <p:cNvGrpSpPr/>
        <p:nvPr/>
      </p:nvGrpSpPr>
      <p:grpSpPr>
        <a:xfrm>
          <a:off x="0" y="0"/>
          <a:ext cx="0" cy="0"/>
          <a:chOff x="0" y="0"/>
          <a:chExt cx="0" cy="0"/>
        </a:xfrm>
      </p:grpSpPr>
      <p:grpSp>
        <p:nvGrpSpPr>
          <p:cNvPr id="1191" name="Google Shape;1191;p101"/>
          <p:cNvGrpSpPr/>
          <p:nvPr/>
        </p:nvGrpSpPr>
        <p:grpSpPr>
          <a:xfrm>
            <a:off x="214315" y="94287"/>
            <a:ext cx="8821405" cy="634852"/>
            <a:chOff x="2766060" y="125716"/>
            <a:chExt cx="9311640" cy="846469"/>
          </a:xfrm>
        </p:grpSpPr>
        <p:cxnSp>
          <p:nvCxnSpPr>
            <p:cNvPr id="1192" name="Google Shape;1192;p101"/>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193" name="Google Shape;1193;p101"/>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194" name="Google Shape;1194;p101"/>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195" name="Google Shape;1195;p101"/>
          <p:cNvSpPr txBox="1"/>
          <p:nvPr/>
        </p:nvSpPr>
        <p:spPr>
          <a:xfrm>
            <a:off x="1143000" y="64114"/>
            <a:ext cx="600338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2400">
                <a:solidFill>
                  <a:schemeClr val="dk1"/>
                </a:solidFill>
                <a:latin typeface="Quattrocento Sans"/>
                <a:ea typeface="Quattrocento Sans"/>
                <a:cs typeface="Quattrocento Sans"/>
                <a:sym typeface="Quattrocento Sans"/>
              </a:rPr>
              <a:t>Nav bar</a:t>
            </a:r>
            <a:endParaRPr/>
          </a:p>
        </p:txBody>
      </p:sp>
      <p:sp>
        <p:nvSpPr>
          <p:cNvPr id="1196" name="Google Shape;1196;p101"/>
          <p:cNvSpPr txBox="1"/>
          <p:nvPr/>
        </p:nvSpPr>
        <p:spPr>
          <a:xfrm>
            <a:off x="0" y="729139"/>
            <a:ext cx="9144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97" name="Google Shape;1197;p101"/>
          <p:cNvSpPr txBox="1"/>
          <p:nvPr/>
        </p:nvSpPr>
        <p:spPr>
          <a:xfrm>
            <a:off x="457200" y="629555"/>
            <a:ext cx="8305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FF0000"/>
              </a:solidFill>
              <a:latin typeface="Quattrocento Sans"/>
              <a:ea typeface="Quattrocento Sans"/>
              <a:cs typeface="Quattrocento Sans"/>
              <a:sym typeface="Quattrocento San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rgbClr val="FF0000"/>
              </a:solidFill>
              <a:latin typeface="Quattrocento Sans"/>
              <a:ea typeface="Quattrocento Sans"/>
              <a:cs typeface="Quattrocento Sans"/>
              <a:sym typeface="Quattrocento Sans"/>
            </a:endParaRPr>
          </a:p>
        </p:txBody>
      </p:sp>
      <p:sp>
        <p:nvSpPr>
          <p:cNvPr id="1198" name="Google Shape;1198;p101"/>
          <p:cNvSpPr txBox="1"/>
          <p:nvPr/>
        </p:nvSpPr>
        <p:spPr>
          <a:xfrm>
            <a:off x="609600" y="629555"/>
            <a:ext cx="8305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chemeClr val="dk1"/>
              </a:solidFill>
              <a:latin typeface="Quattrocento Sans"/>
              <a:ea typeface="Quattrocento Sans"/>
              <a:cs typeface="Quattrocento Sans"/>
              <a:sym typeface="Quattrocento Sans"/>
            </a:endParaRPr>
          </a:p>
        </p:txBody>
      </p:sp>
      <p:sp>
        <p:nvSpPr>
          <p:cNvPr id="1199" name="Google Shape;1199;p101"/>
          <p:cNvSpPr txBox="1"/>
          <p:nvPr/>
        </p:nvSpPr>
        <p:spPr>
          <a:xfrm>
            <a:off x="457200" y="629554"/>
            <a:ext cx="8305800"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FF0000"/>
                </a:solidFill>
                <a:latin typeface="Consolas"/>
                <a:ea typeface="Consolas"/>
                <a:cs typeface="Consolas"/>
                <a:sym typeface="Consolas"/>
              </a:rPr>
              <a:t>Navigation Bars</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A navigation bar is a navigation header that is placed at the top of the page:</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A standard navigation bar is created with the </a:t>
            </a:r>
            <a:r>
              <a:rPr b="0" lang="en-IN" sz="1800">
                <a:solidFill>
                  <a:srgbClr val="FF0000"/>
                </a:solidFill>
                <a:latin typeface="Consolas"/>
                <a:ea typeface="Consolas"/>
                <a:cs typeface="Consolas"/>
                <a:sym typeface="Consolas"/>
              </a:rPr>
              <a:t>.navbar class, </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To add links inside the navbar, use a </a:t>
            </a:r>
            <a:r>
              <a:rPr b="0" lang="en-IN" sz="1800">
                <a:solidFill>
                  <a:srgbClr val="FF0000"/>
                </a:solidFill>
                <a:latin typeface="Consolas"/>
                <a:ea typeface="Consolas"/>
                <a:cs typeface="Consolas"/>
                <a:sym typeface="Consolas"/>
              </a:rPr>
              <a:t>&lt;ul&gt; </a:t>
            </a:r>
            <a:r>
              <a:rPr b="0" lang="en-IN" sz="1800">
                <a:solidFill>
                  <a:srgbClr val="000000"/>
                </a:solidFill>
                <a:latin typeface="Consolas"/>
                <a:ea typeface="Consolas"/>
                <a:cs typeface="Consolas"/>
                <a:sym typeface="Consolas"/>
              </a:rPr>
              <a:t>element with </a:t>
            </a:r>
            <a:r>
              <a:rPr b="0" lang="en-IN" sz="1800">
                <a:solidFill>
                  <a:srgbClr val="FF0000"/>
                </a:solidFill>
                <a:latin typeface="Consolas"/>
                <a:ea typeface="Consolas"/>
                <a:cs typeface="Consolas"/>
                <a:sym typeface="Consolas"/>
              </a:rPr>
              <a:t>class="navbar-nav". </a:t>
            </a:r>
            <a:r>
              <a:rPr b="0" lang="en-IN" sz="1800">
                <a:solidFill>
                  <a:srgbClr val="000000"/>
                </a:solidFill>
                <a:latin typeface="Consolas"/>
                <a:ea typeface="Consolas"/>
                <a:cs typeface="Consolas"/>
                <a:sym typeface="Consolas"/>
              </a:rPr>
              <a:t>Then add </a:t>
            </a:r>
            <a:r>
              <a:rPr b="0" lang="en-IN" sz="1800">
                <a:solidFill>
                  <a:srgbClr val="FF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&gt; elements with a </a:t>
            </a:r>
            <a:r>
              <a:rPr b="0" lang="en-IN" sz="1800">
                <a:solidFill>
                  <a:srgbClr val="FF0000"/>
                </a:solidFill>
                <a:latin typeface="Consolas"/>
                <a:ea typeface="Consolas"/>
                <a:cs typeface="Consolas"/>
                <a:sym typeface="Consolas"/>
              </a:rPr>
              <a:t>.nav-item </a:t>
            </a:r>
            <a:r>
              <a:rPr b="0" lang="en-IN" sz="1800">
                <a:solidFill>
                  <a:srgbClr val="000000"/>
                </a:solidFill>
                <a:latin typeface="Consolas"/>
                <a:ea typeface="Consolas"/>
                <a:cs typeface="Consolas"/>
                <a:sym typeface="Consolas"/>
              </a:rPr>
              <a:t>class followed by an &lt;a&gt; element with a </a:t>
            </a:r>
            <a:r>
              <a:rPr b="0" lang="en-IN" sz="1800">
                <a:solidFill>
                  <a:srgbClr val="FF0000"/>
                </a:solidFill>
                <a:latin typeface="Consolas"/>
                <a:ea typeface="Consolas"/>
                <a:cs typeface="Consolas"/>
                <a:sym typeface="Consolas"/>
              </a:rPr>
              <a:t>.nav-link </a:t>
            </a:r>
            <a:r>
              <a:rPr b="0" lang="en-IN" sz="1800">
                <a:solidFill>
                  <a:srgbClr val="000000"/>
                </a:solidFill>
                <a:latin typeface="Consolas"/>
                <a:ea typeface="Consolas"/>
                <a:cs typeface="Consolas"/>
                <a:sym typeface="Consolas"/>
              </a:rPr>
              <a:t>class:</a:t>
            </a:r>
            <a:endParaRPr/>
          </a:p>
          <a:p>
            <a:pPr indent="0" lvl="0" marL="0" marR="0" rtl="0" algn="l">
              <a:spcBef>
                <a:spcPts val="0"/>
              </a:spcBef>
              <a:spcAft>
                <a:spcPts val="0"/>
              </a:spcAft>
              <a:buNone/>
            </a:pPr>
            <a:r>
              <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000000"/>
              </a:solidFill>
              <a:latin typeface="Consolas"/>
              <a:ea typeface="Consolas"/>
              <a:cs typeface="Consolas"/>
              <a:sym typeface="Consolas"/>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grpSp>
        <p:nvGrpSpPr>
          <p:cNvPr id="1204" name="Google Shape;1204;p102"/>
          <p:cNvGrpSpPr/>
          <p:nvPr/>
        </p:nvGrpSpPr>
        <p:grpSpPr>
          <a:xfrm>
            <a:off x="214315" y="94287"/>
            <a:ext cx="8821405" cy="634852"/>
            <a:chOff x="2766060" y="125716"/>
            <a:chExt cx="9311640" cy="846469"/>
          </a:xfrm>
        </p:grpSpPr>
        <p:cxnSp>
          <p:nvCxnSpPr>
            <p:cNvPr id="1205" name="Google Shape;1205;p102"/>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206" name="Google Shape;1206;p102"/>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207" name="Google Shape;1207;p102"/>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208" name="Google Shape;1208;p102"/>
          <p:cNvSpPr txBox="1"/>
          <p:nvPr/>
        </p:nvSpPr>
        <p:spPr>
          <a:xfrm>
            <a:off x="1143000" y="64114"/>
            <a:ext cx="600338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2400">
                <a:solidFill>
                  <a:schemeClr val="dk1"/>
                </a:solidFill>
                <a:latin typeface="Quattrocento Sans"/>
                <a:ea typeface="Quattrocento Sans"/>
                <a:cs typeface="Quattrocento Sans"/>
                <a:sym typeface="Quattrocento Sans"/>
              </a:rPr>
              <a:t>Nav bar</a:t>
            </a:r>
            <a:endParaRPr/>
          </a:p>
        </p:txBody>
      </p:sp>
      <p:sp>
        <p:nvSpPr>
          <p:cNvPr id="1209" name="Google Shape;1209;p102"/>
          <p:cNvSpPr txBox="1"/>
          <p:nvPr/>
        </p:nvSpPr>
        <p:spPr>
          <a:xfrm>
            <a:off x="0" y="729139"/>
            <a:ext cx="9144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10" name="Google Shape;1210;p102"/>
          <p:cNvSpPr txBox="1"/>
          <p:nvPr/>
        </p:nvSpPr>
        <p:spPr>
          <a:xfrm>
            <a:off x="457200" y="629555"/>
            <a:ext cx="8305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FF0000"/>
              </a:solidFill>
              <a:latin typeface="Quattrocento Sans"/>
              <a:ea typeface="Quattrocento Sans"/>
              <a:cs typeface="Quattrocento Sans"/>
              <a:sym typeface="Quattrocento San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rgbClr val="FF0000"/>
              </a:solidFill>
              <a:latin typeface="Quattrocento Sans"/>
              <a:ea typeface="Quattrocento Sans"/>
              <a:cs typeface="Quattrocento Sans"/>
              <a:sym typeface="Quattrocento Sans"/>
            </a:endParaRPr>
          </a:p>
        </p:txBody>
      </p:sp>
      <p:sp>
        <p:nvSpPr>
          <p:cNvPr id="1211" name="Google Shape;1211;p102"/>
          <p:cNvSpPr txBox="1"/>
          <p:nvPr/>
        </p:nvSpPr>
        <p:spPr>
          <a:xfrm>
            <a:off x="609600" y="629555"/>
            <a:ext cx="8305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chemeClr val="dk1"/>
              </a:solidFill>
              <a:latin typeface="Quattrocento Sans"/>
              <a:ea typeface="Quattrocento Sans"/>
              <a:cs typeface="Quattrocento Sans"/>
              <a:sym typeface="Quattrocento Sans"/>
            </a:endParaRPr>
          </a:p>
        </p:txBody>
      </p:sp>
      <p:sp>
        <p:nvSpPr>
          <p:cNvPr id="1212" name="Google Shape;1212;p102"/>
          <p:cNvSpPr txBox="1"/>
          <p:nvPr/>
        </p:nvSpPr>
        <p:spPr>
          <a:xfrm>
            <a:off x="457200" y="629554"/>
            <a:ext cx="830580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&lt;nav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"navbar"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008000"/>
                </a:solidFill>
                <a:latin typeface="Consolas"/>
                <a:ea typeface="Consolas"/>
                <a:cs typeface="Consolas"/>
                <a:sym typeface="Consolas"/>
              </a:rPr>
              <a:t>&lt;!-- Links --&gt;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&lt;ul</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"navbar-nav"</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"nav-item"</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&lt;a</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"nav-link"</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Link 1</a:t>
            </a:r>
            <a:r>
              <a:rPr b="0" lang="en-IN" sz="1800">
                <a:solidFill>
                  <a:srgbClr val="800000"/>
                </a:solidFill>
                <a:latin typeface="Consolas"/>
                <a:ea typeface="Consolas"/>
                <a:cs typeface="Consolas"/>
                <a:sym typeface="Consolas"/>
              </a:rPr>
              <a:t>&lt;/a&gt;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"nav-item"</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&lt;a</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"nav-link"</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Link 2</a:t>
            </a:r>
            <a:r>
              <a:rPr b="0" lang="en-IN" sz="1800">
                <a:solidFill>
                  <a:srgbClr val="800000"/>
                </a:solidFill>
                <a:latin typeface="Consolas"/>
                <a:ea typeface="Consolas"/>
                <a:cs typeface="Consolas"/>
                <a:sym typeface="Consolas"/>
              </a:rPr>
              <a:t>&lt;/a&gt;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"nav-item"</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&lt;a</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"nav-link"</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Link 3</a:t>
            </a:r>
            <a:r>
              <a:rPr b="0" lang="en-IN" sz="1800">
                <a:solidFill>
                  <a:srgbClr val="800000"/>
                </a:solidFill>
                <a:latin typeface="Consolas"/>
                <a:ea typeface="Consolas"/>
                <a:cs typeface="Consolas"/>
                <a:sym typeface="Consolas"/>
              </a:rPr>
              <a:t>&lt;/a&gt;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&lt;/ul&gt;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&lt;/nav&gt;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&lt;/body&gt;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000000"/>
              </a:solidFill>
              <a:latin typeface="Consolas"/>
              <a:ea typeface="Consolas"/>
              <a:cs typeface="Consolas"/>
              <a:sym typeface="Consolas"/>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6" name="Shape 1216"/>
        <p:cNvGrpSpPr/>
        <p:nvPr/>
      </p:nvGrpSpPr>
      <p:grpSpPr>
        <a:xfrm>
          <a:off x="0" y="0"/>
          <a:ext cx="0" cy="0"/>
          <a:chOff x="0" y="0"/>
          <a:chExt cx="0" cy="0"/>
        </a:xfrm>
      </p:grpSpPr>
      <p:grpSp>
        <p:nvGrpSpPr>
          <p:cNvPr id="1217" name="Google Shape;1217;p103"/>
          <p:cNvGrpSpPr/>
          <p:nvPr/>
        </p:nvGrpSpPr>
        <p:grpSpPr>
          <a:xfrm>
            <a:off x="214315" y="94287"/>
            <a:ext cx="8821405" cy="634852"/>
            <a:chOff x="2766060" y="125716"/>
            <a:chExt cx="9311640" cy="846469"/>
          </a:xfrm>
        </p:grpSpPr>
        <p:cxnSp>
          <p:nvCxnSpPr>
            <p:cNvPr id="1218" name="Google Shape;1218;p103"/>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219" name="Google Shape;1219;p103"/>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220" name="Google Shape;1220;p103"/>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221" name="Google Shape;1221;p103"/>
          <p:cNvSpPr txBox="1"/>
          <p:nvPr/>
        </p:nvSpPr>
        <p:spPr>
          <a:xfrm>
            <a:off x="1143000" y="64114"/>
            <a:ext cx="600338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2400">
                <a:solidFill>
                  <a:schemeClr val="dk1"/>
                </a:solidFill>
                <a:latin typeface="Quattrocento Sans"/>
                <a:ea typeface="Quattrocento Sans"/>
                <a:cs typeface="Quattrocento Sans"/>
                <a:sym typeface="Quattrocento Sans"/>
              </a:rPr>
              <a:t>Nav bar</a:t>
            </a:r>
            <a:endParaRPr/>
          </a:p>
        </p:txBody>
      </p:sp>
      <p:sp>
        <p:nvSpPr>
          <p:cNvPr id="1222" name="Google Shape;1222;p103"/>
          <p:cNvSpPr txBox="1"/>
          <p:nvPr/>
        </p:nvSpPr>
        <p:spPr>
          <a:xfrm>
            <a:off x="0" y="729139"/>
            <a:ext cx="9144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3" name="Google Shape;1223;p103"/>
          <p:cNvSpPr txBox="1"/>
          <p:nvPr/>
        </p:nvSpPr>
        <p:spPr>
          <a:xfrm>
            <a:off x="457200" y="629555"/>
            <a:ext cx="83058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000000"/>
                </a:solidFill>
                <a:latin typeface="Consolas"/>
                <a:ea typeface="Consolas"/>
                <a:cs typeface="Consolas"/>
                <a:sym typeface="Consolas"/>
              </a:rPr>
              <a:t>Responsive </a:t>
            </a:r>
            <a:r>
              <a:rPr b="0" lang="en-IN" sz="1800">
                <a:solidFill>
                  <a:srgbClr val="FF0000"/>
                </a:solidFill>
                <a:latin typeface="Consolas"/>
                <a:ea typeface="Consolas"/>
                <a:cs typeface="Consolas"/>
                <a:sym typeface="Consolas"/>
              </a:rPr>
              <a:t> Navbar</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With Bootstrap, a navigation bar can extend or collapse, depending on the screen size. A standard navigation bar is created with the </a:t>
            </a:r>
            <a:r>
              <a:rPr b="0" lang="en-IN" sz="1800">
                <a:solidFill>
                  <a:srgbClr val="FF0000"/>
                </a:solidFill>
                <a:latin typeface="Consolas"/>
                <a:ea typeface="Consolas"/>
                <a:cs typeface="Consolas"/>
                <a:sym typeface="Consolas"/>
              </a:rPr>
              <a:t>.navbar class</a:t>
            </a:r>
            <a:r>
              <a:rPr b="0" lang="en-IN" sz="1800">
                <a:solidFill>
                  <a:srgbClr val="000000"/>
                </a:solidFill>
                <a:latin typeface="Consolas"/>
                <a:ea typeface="Consolas"/>
                <a:cs typeface="Consolas"/>
                <a:sym typeface="Consolas"/>
              </a:rPr>
              <a:t>, followed by a responsive collapsing class: .</a:t>
            </a:r>
            <a:r>
              <a:rPr b="0" lang="en-IN" sz="1800">
                <a:solidFill>
                  <a:srgbClr val="FF0000"/>
                </a:solidFill>
                <a:latin typeface="Consolas"/>
                <a:ea typeface="Consolas"/>
                <a:cs typeface="Consolas"/>
                <a:sym typeface="Consolas"/>
              </a:rPr>
              <a:t>navbar-expand-xl|lg|md|sm</a:t>
            </a:r>
            <a:endParaRPr b="0" sz="1800">
              <a:solidFill>
                <a:srgbClr val="FF0000"/>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rgbClr val="FF0000"/>
              </a:solidFill>
              <a:latin typeface="Quattrocento Sans"/>
              <a:ea typeface="Quattrocento Sans"/>
              <a:cs typeface="Quattrocento Sans"/>
              <a:sym typeface="Quattrocento Sans"/>
            </a:endParaRPr>
          </a:p>
        </p:txBody>
      </p:sp>
      <p:sp>
        <p:nvSpPr>
          <p:cNvPr id="1224" name="Google Shape;1224;p103"/>
          <p:cNvSpPr txBox="1"/>
          <p:nvPr/>
        </p:nvSpPr>
        <p:spPr>
          <a:xfrm>
            <a:off x="108280" y="629555"/>
            <a:ext cx="88071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chemeClr val="dk1"/>
              </a:solidFill>
              <a:latin typeface="Quattrocento Sans"/>
              <a:ea typeface="Quattrocento Sans"/>
              <a:cs typeface="Quattrocento Sans"/>
              <a:sym typeface="Quattrocento Sans"/>
            </a:endParaRPr>
          </a:p>
        </p:txBody>
      </p:sp>
      <p:sp>
        <p:nvSpPr>
          <p:cNvPr id="1225" name="Google Shape;1225;p103"/>
          <p:cNvSpPr txBox="1"/>
          <p:nvPr/>
        </p:nvSpPr>
        <p:spPr>
          <a:xfrm>
            <a:off x="685800" y="2342436"/>
            <a:ext cx="8077200"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&lt;body&gt;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&lt;nav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"navbar navbar-expand-sm bg-light"</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008000"/>
                </a:solidFill>
                <a:latin typeface="Consolas"/>
                <a:ea typeface="Consolas"/>
                <a:cs typeface="Consolas"/>
                <a:sym typeface="Consolas"/>
              </a:rPr>
              <a:t>&lt;!-- Links --&gt;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&lt;ul</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"navbar-nav"</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"nav-item"</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&lt;a</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"nav-link"</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Link 1</a:t>
            </a:r>
            <a:r>
              <a:rPr b="0" lang="en-IN" sz="1800">
                <a:solidFill>
                  <a:srgbClr val="800000"/>
                </a:solidFill>
                <a:latin typeface="Consolas"/>
                <a:ea typeface="Consolas"/>
                <a:cs typeface="Consolas"/>
                <a:sym typeface="Consolas"/>
              </a:rPr>
              <a:t>&lt;/a&gt;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"nav-item"</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&lt;a</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"nav-link"</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Link 2</a:t>
            </a:r>
            <a:r>
              <a:rPr b="0" lang="en-IN" sz="1800">
                <a:solidFill>
                  <a:srgbClr val="800000"/>
                </a:solidFill>
                <a:latin typeface="Consolas"/>
                <a:ea typeface="Consolas"/>
                <a:cs typeface="Consolas"/>
                <a:sym typeface="Consolas"/>
              </a:rPr>
              <a:t>&lt;/a&gt;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"nav-item"</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&lt;a</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"nav-link"</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Link 3</a:t>
            </a:r>
            <a:r>
              <a:rPr b="0" lang="en-IN" sz="1800">
                <a:solidFill>
                  <a:srgbClr val="800000"/>
                </a:solidFill>
                <a:latin typeface="Consolas"/>
                <a:ea typeface="Consolas"/>
                <a:cs typeface="Consolas"/>
                <a:sym typeface="Consolas"/>
              </a:rPr>
              <a:t>&lt;/a&gt;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&lt;/ul&gt;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br>
              <a:rPr b="0" lang="en-IN" sz="1800">
                <a:solidFill>
                  <a:srgbClr val="000000"/>
                </a:solidFill>
                <a:latin typeface="Consolas"/>
                <a:ea typeface="Consolas"/>
                <a:cs typeface="Consolas"/>
                <a:sym typeface="Consolas"/>
              </a:rPr>
            </a:br>
            <a:r>
              <a:rPr b="0" lang="en-IN" sz="1800">
                <a:solidFill>
                  <a:srgbClr val="800000"/>
                </a:solidFill>
                <a:latin typeface="Consolas"/>
                <a:ea typeface="Consolas"/>
                <a:cs typeface="Consolas"/>
                <a:sym typeface="Consolas"/>
              </a:rPr>
              <a:t>&lt;/nav&gt;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&lt;/body&gt;</a:t>
            </a:r>
            <a:endParaRPr b="0" sz="1800">
              <a:solidFill>
                <a:srgbClr val="000000"/>
              </a:solidFill>
              <a:latin typeface="Consolas"/>
              <a:ea typeface="Consolas"/>
              <a:cs typeface="Consolas"/>
              <a:sym typeface="Consolas"/>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9" name="Shape 1229"/>
        <p:cNvGrpSpPr/>
        <p:nvPr/>
      </p:nvGrpSpPr>
      <p:grpSpPr>
        <a:xfrm>
          <a:off x="0" y="0"/>
          <a:ext cx="0" cy="0"/>
          <a:chOff x="0" y="0"/>
          <a:chExt cx="0" cy="0"/>
        </a:xfrm>
      </p:grpSpPr>
      <p:grpSp>
        <p:nvGrpSpPr>
          <p:cNvPr id="1230" name="Google Shape;1230;p104"/>
          <p:cNvGrpSpPr/>
          <p:nvPr/>
        </p:nvGrpSpPr>
        <p:grpSpPr>
          <a:xfrm>
            <a:off x="214315" y="94287"/>
            <a:ext cx="8821405" cy="634852"/>
            <a:chOff x="2766060" y="125716"/>
            <a:chExt cx="9311640" cy="846469"/>
          </a:xfrm>
        </p:grpSpPr>
        <p:cxnSp>
          <p:nvCxnSpPr>
            <p:cNvPr id="1231" name="Google Shape;1231;p104"/>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232" name="Google Shape;1232;p104"/>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233" name="Google Shape;1233;p104"/>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234" name="Google Shape;1234;p104"/>
          <p:cNvSpPr txBox="1"/>
          <p:nvPr/>
        </p:nvSpPr>
        <p:spPr>
          <a:xfrm>
            <a:off x="1143000" y="64114"/>
            <a:ext cx="600338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2400">
                <a:solidFill>
                  <a:schemeClr val="dk1"/>
                </a:solidFill>
                <a:latin typeface="Quattrocento Sans"/>
                <a:ea typeface="Quattrocento Sans"/>
                <a:cs typeface="Quattrocento Sans"/>
                <a:sym typeface="Quattrocento Sans"/>
              </a:rPr>
              <a:t>Nav bar</a:t>
            </a:r>
            <a:endParaRPr/>
          </a:p>
        </p:txBody>
      </p:sp>
      <p:sp>
        <p:nvSpPr>
          <p:cNvPr id="1235" name="Google Shape;1235;p104"/>
          <p:cNvSpPr txBox="1"/>
          <p:nvPr/>
        </p:nvSpPr>
        <p:spPr>
          <a:xfrm>
            <a:off x="0" y="729139"/>
            <a:ext cx="9144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6" name="Google Shape;1236;p104"/>
          <p:cNvSpPr txBox="1"/>
          <p:nvPr/>
        </p:nvSpPr>
        <p:spPr>
          <a:xfrm>
            <a:off x="457200" y="629555"/>
            <a:ext cx="8305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FF0000"/>
              </a:solidFill>
              <a:latin typeface="Quattrocento Sans"/>
              <a:ea typeface="Quattrocento Sans"/>
              <a:cs typeface="Quattrocento Sans"/>
              <a:sym typeface="Quattrocento San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rgbClr val="FF0000"/>
              </a:solidFill>
              <a:latin typeface="Quattrocento Sans"/>
              <a:ea typeface="Quattrocento Sans"/>
              <a:cs typeface="Quattrocento Sans"/>
              <a:sym typeface="Quattrocento Sans"/>
            </a:endParaRPr>
          </a:p>
        </p:txBody>
      </p:sp>
      <p:sp>
        <p:nvSpPr>
          <p:cNvPr id="1237" name="Google Shape;1237;p104"/>
          <p:cNvSpPr txBox="1"/>
          <p:nvPr/>
        </p:nvSpPr>
        <p:spPr>
          <a:xfrm>
            <a:off x="609600" y="629555"/>
            <a:ext cx="8305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chemeClr val="dk1"/>
              </a:solidFill>
              <a:latin typeface="Quattrocento Sans"/>
              <a:ea typeface="Quattrocento Sans"/>
              <a:cs typeface="Quattrocento Sans"/>
              <a:sym typeface="Quattrocento Sans"/>
            </a:endParaRPr>
          </a:p>
        </p:txBody>
      </p:sp>
      <p:sp>
        <p:nvSpPr>
          <p:cNvPr id="1238" name="Google Shape;1238;p104"/>
          <p:cNvSpPr txBox="1"/>
          <p:nvPr/>
        </p:nvSpPr>
        <p:spPr>
          <a:xfrm>
            <a:off x="457200" y="629554"/>
            <a:ext cx="8305800"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FF0000"/>
                </a:solidFill>
                <a:latin typeface="Consolas"/>
                <a:ea typeface="Consolas"/>
                <a:cs typeface="Consolas"/>
                <a:sym typeface="Consolas"/>
              </a:rPr>
              <a:t>Vertical Navbar</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Remove the </a:t>
            </a:r>
            <a:r>
              <a:rPr b="0" lang="en-IN" sz="1800">
                <a:solidFill>
                  <a:srgbClr val="FF0000"/>
                </a:solidFill>
                <a:latin typeface="Consolas"/>
                <a:ea typeface="Consolas"/>
                <a:cs typeface="Consolas"/>
                <a:sym typeface="Consolas"/>
              </a:rPr>
              <a:t>.navbar-expand-xl|lg|md|sm </a:t>
            </a:r>
            <a:r>
              <a:rPr b="0" lang="en-IN" sz="1800">
                <a:solidFill>
                  <a:srgbClr val="000000"/>
                </a:solidFill>
                <a:latin typeface="Consolas"/>
                <a:ea typeface="Consolas"/>
                <a:cs typeface="Consolas"/>
                <a:sym typeface="Consolas"/>
              </a:rPr>
              <a:t>class to create a vertical navigation bar:</a:t>
            </a:r>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&lt;nav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"navbar bg-light"</a:t>
            </a:r>
            <a:r>
              <a:rPr b="0" lang="en-IN" sz="1800">
                <a:solidFill>
                  <a:srgbClr val="800000"/>
                </a:solidFill>
                <a:latin typeface="Consolas"/>
                <a:ea typeface="Consolas"/>
                <a:cs typeface="Consolas"/>
                <a:sym typeface="Consolas"/>
              </a:rPr>
              <a:t>&gt;</a:t>
            </a:r>
            <a:endParaRPr/>
          </a:p>
          <a:p>
            <a:pPr indent="0" lvl="0" marL="0" marR="0" rtl="0" algn="l">
              <a:spcBef>
                <a:spcPts val="0"/>
              </a:spcBef>
              <a:spcAft>
                <a:spcPts val="0"/>
              </a:spcAft>
              <a:buNone/>
            </a:pPr>
            <a:r>
              <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FF0000"/>
                </a:solidFill>
                <a:latin typeface="Consolas"/>
                <a:ea typeface="Consolas"/>
                <a:cs typeface="Consolas"/>
                <a:sym typeface="Consolas"/>
              </a:rPr>
              <a:t>Centered Navbar</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Add the </a:t>
            </a:r>
            <a:r>
              <a:rPr b="0" lang="en-IN" sz="1800">
                <a:solidFill>
                  <a:srgbClr val="FF0000"/>
                </a:solidFill>
                <a:latin typeface="Consolas"/>
                <a:ea typeface="Consolas"/>
                <a:cs typeface="Consolas"/>
                <a:sym typeface="Consolas"/>
              </a:rPr>
              <a:t>.justify-content-center </a:t>
            </a:r>
            <a:r>
              <a:rPr b="0" lang="en-IN" sz="1800">
                <a:solidFill>
                  <a:srgbClr val="000000"/>
                </a:solidFill>
                <a:latin typeface="Consolas"/>
                <a:ea typeface="Consolas"/>
                <a:cs typeface="Consolas"/>
                <a:sym typeface="Consolas"/>
              </a:rPr>
              <a:t>class to center the navigation bar.</a:t>
            </a:r>
            <a:endParaRPr/>
          </a:p>
          <a:p>
            <a:pPr indent="0" lvl="0" marL="0" marR="0" rtl="0" algn="l">
              <a:spcBef>
                <a:spcPts val="0"/>
              </a:spcBef>
              <a:spcAft>
                <a:spcPts val="0"/>
              </a:spcAft>
              <a:buNone/>
            </a:pPr>
            <a:r>
              <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The following example will center the navigation bar on medium, large and extra large screens. On small screens it will be displayed vertically (because of the .navbar-expand-sm class):</a:t>
            </a:r>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&lt;nav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"navbar navbar-expand-sm bg-light justify-content-center"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p:txBody>
      </p:sp>
      <p:pic>
        <p:nvPicPr>
          <p:cNvPr id="1239" name="Google Shape;1239;p104"/>
          <p:cNvPicPr preferRelativeResize="0"/>
          <p:nvPr/>
        </p:nvPicPr>
        <p:blipFill rotWithShape="1">
          <a:blip r:embed="rId4">
            <a:alphaModFix/>
          </a:blip>
          <a:srcRect b="0" l="0" r="0" t="0"/>
          <a:stretch/>
        </p:blipFill>
        <p:spPr>
          <a:xfrm>
            <a:off x="5375763" y="1208225"/>
            <a:ext cx="3768237" cy="1010794"/>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grpSp>
        <p:nvGrpSpPr>
          <p:cNvPr id="1244" name="Google Shape;1244;p105"/>
          <p:cNvGrpSpPr/>
          <p:nvPr/>
        </p:nvGrpSpPr>
        <p:grpSpPr>
          <a:xfrm>
            <a:off x="214315" y="94287"/>
            <a:ext cx="8821405" cy="634852"/>
            <a:chOff x="2766060" y="125716"/>
            <a:chExt cx="9311640" cy="846469"/>
          </a:xfrm>
        </p:grpSpPr>
        <p:cxnSp>
          <p:nvCxnSpPr>
            <p:cNvPr id="1245" name="Google Shape;1245;p105"/>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246" name="Google Shape;1246;p105"/>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247" name="Google Shape;1247;p105"/>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248" name="Google Shape;1248;p105"/>
          <p:cNvSpPr txBox="1"/>
          <p:nvPr/>
        </p:nvSpPr>
        <p:spPr>
          <a:xfrm>
            <a:off x="1143000" y="64114"/>
            <a:ext cx="600338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2400">
                <a:solidFill>
                  <a:schemeClr val="dk1"/>
                </a:solidFill>
                <a:latin typeface="Quattrocento Sans"/>
                <a:ea typeface="Quattrocento Sans"/>
                <a:cs typeface="Quattrocento Sans"/>
                <a:sym typeface="Quattrocento Sans"/>
              </a:rPr>
              <a:t>Nav bar</a:t>
            </a:r>
            <a:endParaRPr/>
          </a:p>
        </p:txBody>
      </p:sp>
      <p:sp>
        <p:nvSpPr>
          <p:cNvPr id="1249" name="Google Shape;1249;p105"/>
          <p:cNvSpPr txBox="1"/>
          <p:nvPr/>
        </p:nvSpPr>
        <p:spPr>
          <a:xfrm>
            <a:off x="0" y="729139"/>
            <a:ext cx="9144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0" name="Google Shape;1250;p105"/>
          <p:cNvSpPr txBox="1"/>
          <p:nvPr/>
        </p:nvSpPr>
        <p:spPr>
          <a:xfrm>
            <a:off x="457200" y="629555"/>
            <a:ext cx="8305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FF0000"/>
              </a:solidFill>
              <a:latin typeface="Quattrocento Sans"/>
              <a:ea typeface="Quattrocento Sans"/>
              <a:cs typeface="Quattrocento Sans"/>
              <a:sym typeface="Quattrocento San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rgbClr val="FF0000"/>
              </a:solidFill>
              <a:latin typeface="Quattrocento Sans"/>
              <a:ea typeface="Quattrocento Sans"/>
              <a:cs typeface="Quattrocento Sans"/>
              <a:sym typeface="Quattrocento Sans"/>
            </a:endParaRPr>
          </a:p>
        </p:txBody>
      </p:sp>
      <p:sp>
        <p:nvSpPr>
          <p:cNvPr id="1251" name="Google Shape;1251;p105"/>
          <p:cNvSpPr txBox="1"/>
          <p:nvPr/>
        </p:nvSpPr>
        <p:spPr>
          <a:xfrm>
            <a:off x="609600" y="629555"/>
            <a:ext cx="8305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chemeClr val="dk1"/>
              </a:solidFill>
              <a:latin typeface="Quattrocento Sans"/>
              <a:ea typeface="Quattrocento Sans"/>
              <a:cs typeface="Quattrocento Sans"/>
              <a:sym typeface="Quattrocento Sans"/>
            </a:endParaRPr>
          </a:p>
        </p:txBody>
      </p:sp>
      <p:sp>
        <p:nvSpPr>
          <p:cNvPr id="1252" name="Google Shape;1252;p105"/>
          <p:cNvSpPr txBox="1"/>
          <p:nvPr/>
        </p:nvSpPr>
        <p:spPr>
          <a:xfrm>
            <a:off x="214315" y="729139"/>
            <a:ext cx="66715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p:txBody>
      </p:sp>
      <p:sp>
        <p:nvSpPr>
          <p:cNvPr id="1253" name="Google Shape;1253;p105"/>
          <p:cNvSpPr txBox="1"/>
          <p:nvPr/>
        </p:nvSpPr>
        <p:spPr>
          <a:xfrm>
            <a:off x="381000" y="590550"/>
            <a:ext cx="865472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a:solidFill>
                  <a:srgbClr val="FF0000"/>
                </a:solidFill>
                <a:latin typeface="Quattrocento Sans"/>
                <a:ea typeface="Quattrocento Sans"/>
                <a:cs typeface="Quattrocento Sans"/>
                <a:sym typeface="Quattrocento Sans"/>
              </a:rPr>
              <a:t>Colored Navbar</a:t>
            </a:r>
            <a:endParaRPr/>
          </a:p>
          <a:p>
            <a:pPr indent="0" lvl="0" marL="0" marR="0" rtl="0" algn="l">
              <a:spcBef>
                <a:spcPts val="0"/>
              </a:spcBef>
              <a:spcAft>
                <a:spcPts val="0"/>
              </a:spcAft>
              <a:buNone/>
            </a:pPr>
            <a:r>
              <a:rPr b="0" i="0" lang="en-IN" sz="1800">
                <a:solidFill>
                  <a:schemeClr val="dk1"/>
                </a:solidFill>
                <a:latin typeface="Quattrocento Sans"/>
                <a:ea typeface="Quattrocento Sans"/>
                <a:cs typeface="Quattrocento Sans"/>
                <a:sym typeface="Quattrocento Sans"/>
              </a:rPr>
              <a:t>Use any of the .bg-color classes to change the background color of the navbar (.bg-primary, </a:t>
            </a:r>
            <a:r>
              <a:rPr b="0" i="0" lang="en-IN" sz="1800">
                <a:solidFill>
                  <a:srgbClr val="FF0000"/>
                </a:solidFill>
                <a:latin typeface="Quattrocento Sans"/>
                <a:ea typeface="Quattrocento Sans"/>
                <a:cs typeface="Quattrocento Sans"/>
                <a:sym typeface="Quattrocento Sans"/>
              </a:rPr>
              <a:t>.bg-success, .bg-info, .bg-warning, .bg-danger, .bg-secondary, .bg-dark and .bg-light)</a:t>
            </a:r>
            <a:endParaRPr/>
          </a:p>
          <a:p>
            <a:pPr indent="0" lvl="0" marL="0" marR="0" rtl="0" algn="l">
              <a:spcBef>
                <a:spcPts val="0"/>
              </a:spcBef>
              <a:spcAft>
                <a:spcPts val="0"/>
              </a:spcAft>
              <a:buNone/>
            </a:pPr>
            <a:r>
              <a:t/>
            </a:r>
            <a:endParaRPr b="0" i="0" sz="18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rPr b="0" i="0" lang="en-IN" sz="1800">
                <a:solidFill>
                  <a:schemeClr val="dk1"/>
                </a:solidFill>
                <a:latin typeface="Quattrocento Sans"/>
                <a:ea typeface="Quattrocento Sans"/>
                <a:cs typeface="Quattrocento Sans"/>
                <a:sym typeface="Quattrocento Sans"/>
              </a:rPr>
              <a:t>Tip: Add a white text color to all links in the navbar with the .</a:t>
            </a:r>
            <a:r>
              <a:rPr b="0" i="0" lang="en-IN" sz="1800">
                <a:solidFill>
                  <a:srgbClr val="FF0000"/>
                </a:solidFill>
                <a:latin typeface="Quattrocento Sans"/>
                <a:ea typeface="Quattrocento Sans"/>
                <a:cs typeface="Quattrocento Sans"/>
                <a:sym typeface="Quattrocento Sans"/>
              </a:rPr>
              <a:t>navbar-dark</a:t>
            </a:r>
            <a:r>
              <a:rPr b="0" i="0" lang="en-IN" sz="1800">
                <a:solidFill>
                  <a:schemeClr val="dk1"/>
                </a:solidFill>
                <a:latin typeface="Quattrocento Sans"/>
                <a:ea typeface="Quattrocento Sans"/>
                <a:cs typeface="Quattrocento Sans"/>
                <a:sym typeface="Quattrocento Sans"/>
              </a:rPr>
              <a:t> class, or use the </a:t>
            </a:r>
            <a:r>
              <a:rPr b="0" i="0" lang="en-IN" sz="1800">
                <a:solidFill>
                  <a:srgbClr val="FF0000"/>
                </a:solidFill>
                <a:latin typeface="Quattrocento Sans"/>
                <a:ea typeface="Quattrocento Sans"/>
                <a:cs typeface="Quattrocento Sans"/>
                <a:sym typeface="Quattrocento Sans"/>
              </a:rPr>
              <a:t>.navbar-light </a:t>
            </a:r>
            <a:r>
              <a:rPr b="0" i="0" lang="en-IN" sz="1800">
                <a:solidFill>
                  <a:schemeClr val="dk1"/>
                </a:solidFill>
                <a:latin typeface="Quattrocento Sans"/>
                <a:ea typeface="Quattrocento Sans"/>
                <a:cs typeface="Quattrocento Sans"/>
                <a:sym typeface="Quattrocento Sans"/>
              </a:rPr>
              <a:t>class to add a black text color.</a:t>
            </a:r>
            <a:endParaRPr/>
          </a:p>
          <a:p>
            <a:pPr indent="0" lvl="0" marL="0" marR="0" rtl="0" algn="l">
              <a:spcBef>
                <a:spcPts val="0"/>
              </a:spcBef>
              <a:spcAft>
                <a:spcPts val="0"/>
              </a:spcAft>
              <a:buNone/>
            </a:pPr>
            <a:r>
              <a:t/>
            </a:r>
            <a:endParaRPr b="0" i="0" sz="18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&lt;nav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"navbar navbar-expand-sm bg-light navbar-light"</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i="0"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7" name="Shape 1257"/>
        <p:cNvGrpSpPr/>
        <p:nvPr/>
      </p:nvGrpSpPr>
      <p:grpSpPr>
        <a:xfrm>
          <a:off x="0" y="0"/>
          <a:ext cx="0" cy="0"/>
          <a:chOff x="0" y="0"/>
          <a:chExt cx="0" cy="0"/>
        </a:xfrm>
      </p:grpSpPr>
      <p:grpSp>
        <p:nvGrpSpPr>
          <p:cNvPr id="1258" name="Google Shape;1258;p106"/>
          <p:cNvGrpSpPr/>
          <p:nvPr/>
        </p:nvGrpSpPr>
        <p:grpSpPr>
          <a:xfrm>
            <a:off x="214315" y="94287"/>
            <a:ext cx="8821405" cy="634852"/>
            <a:chOff x="2766060" y="125716"/>
            <a:chExt cx="9311640" cy="846469"/>
          </a:xfrm>
        </p:grpSpPr>
        <p:cxnSp>
          <p:nvCxnSpPr>
            <p:cNvPr id="1259" name="Google Shape;1259;p106"/>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260" name="Google Shape;1260;p106"/>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261" name="Google Shape;1261;p106"/>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262" name="Google Shape;1262;p106"/>
          <p:cNvSpPr txBox="1"/>
          <p:nvPr/>
        </p:nvSpPr>
        <p:spPr>
          <a:xfrm>
            <a:off x="1143000" y="64114"/>
            <a:ext cx="600338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2400">
                <a:solidFill>
                  <a:schemeClr val="dk1"/>
                </a:solidFill>
                <a:latin typeface="Quattrocento Sans"/>
                <a:ea typeface="Quattrocento Sans"/>
                <a:cs typeface="Quattrocento Sans"/>
                <a:sym typeface="Quattrocento Sans"/>
              </a:rPr>
              <a:t>Nav bar</a:t>
            </a:r>
            <a:endParaRPr/>
          </a:p>
        </p:txBody>
      </p:sp>
      <p:sp>
        <p:nvSpPr>
          <p:cNvPr id="1263" name="Google Shape;1263;p106"/>
          <p:cNvSpPr txBox="1"/>
          <p:nvPr/>
        </p:nvSpPr>
        <p:spPr>
          <a:xfrm>
            <a:off x="0" y="729139"/>
            <a:ext cx="9144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4" name="Google Shape;1264;p106"/>
          <p:cNvSpPr txBox="1"/>
          <p:nvPr/>
        </p:nvSpPr>
        <p:spPr>
          <a:xfrm>
            <a:off x="457200" y="629555"/>
            <a:ext cx="8305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FF0000"/>
              </a:solidFill>
              <a:latin typeface="Quattrocento Sans"/>
              <a:ea typeface="Quattrocento Sans"/>
              <a:cs typeface="Quattrocento Sans"/>
              <a:sym typeface="Quattrocento San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rgbClr val="FF0000"/>
              </a:solidFill>
              <a:latin typeface="Quattrocento Sans"/>
              <a:ea typeface="Quattrocento Sans"/>
              <a:cs typeface="Quattrocento Sans"/>
              <a:sym typeface="Quattrocento Sans"/>
            </a:endParaRPr>
          </a:p>
        </p:txBody>
      </p:sp>
      <p:sp>
        <p:nvSpPr>
          <p:cNvPr id="1265" name="Google Shape;1265;p106"/>
          <p:cNvSpPr txBox="1"/>
          <p:nvPr/>
        </p:nvSpPr>
        <p:spPr>
          <a:xfrm>
            <a:off x="609600" y="629555"/>
            <a:ext cx="8305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chemeClr val="dk1"/>
              </a:solidFill>
              <a:latin typeface="Quattrocento Sans"/>
              <a:ea typeface="Quattrocento Sans"/>
              <a:cs typeface="Quattrocento Sans"/>
              <a:sym typeface="Quattrocento Sans"/>
            </a:endParaRPr>
          </a:p>
        </p:txBody>
      </p:sp>
      <p:sp>
        <p:nvSpPr>
          <p:cNvPr id="1266" name="Google Shape;1266;p106"/>
          <p:cNvSpPr txBox="1"/>
          <p:nvPr/>
        </p:nvSpPr>
        <p:spPr>
          <a:xfrm>
            <a:off x="214315" y="729139"/>
            <a:ext cx="66715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p:txBody>
      </p:sp>
      <p:sp>
        <p:nvSpPr>
          <p:cNvPr id="1267" name="Google Shape;1267;p106"/>
          <p:cNvSpPr txBox="1"/>
          <p:nvPr/>
        </p:nvSpPr>
        <p:spPr>
          <a:xfrm>
            <a:off x="381000" y="629553"/>
            <a:ext cx="8654720" cy="59093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a:solidFill>
                  <a:srgbClr val="FF0000"/>
                </a:solidFill>
                <a:latin typeface="Quattrocento Sans"/>
                <a:ea typeface="Quattrocento Sans"/>
                <a:cs typeface="Quattrocento Sans"/>
                <a:sym typeface="Quattrocento Sans"/>
              </a:rPr>
              <a:t>Brand / Logo</a:t>
            </a:r>
            <a:endParaRPr/>
          </a:p>
          <a:p>
            <a:pPr indent="0" lvl="0" marL="0" marR="0" rtl="0" algn="l">
              <a:spcBef>
                <a:spcPts val="0"/>
              </a:spcBef>
              <a:spcAft>
                <a:spcPts val="0"/>
              </a:spcAft>
              <a:buNone/>
            </a:pPr>
            <a:r>
              <a:rPr b="0" i="0" lang="en-IN" sz="1800">
                <a:solidFill>
                  <a:schemeClr val="dk1"/>
                </a:solidFill>
                <a:latin typeface="Quattrocento Sans"/>
                <a:ea typeface="Quattrocento Sans"/>
                <a:cs typeface="Quattrocento Sans"/>
                <a:sym typeface="Quattrocento Sans"/>
              </a:rPr>
              <a:t>The .navbar-brand class is used to highlight the brand/logo/project name of your page:</a:t>
            </a:r>
            <a:endParaRPr/>
          </a:p>
          <a:p>
            <a:pPr indent="0" lvl="0" marL="0" marR="0" rtl="0" algn="l">
              <a:spcBef>
                <a:spcPts val="0"/>
              </a:spcBef>
              <a:spcAft>
                <a:spcPts val="0"/>
              </a:spcAft>
              <a:buNone/>
            </a:pPr>
            <a:r>
              <a:t/>
            </a:r>
            <a:endParaRPr b="0" i="0" sz="18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&lt;nav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"navbar navbar-expand-sm bg-light navbar-light"</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008000"/>
                </a:solidFill>
                <a:latin typeface="Consolas"/>
                <a:ea typeface="Consolas"/>
                <a:cs typeface="Consolas"/>
                <a:sym typeface="Consolas"/>
              </a:rPr>
              <a:t>&lt;!-- Brand/logo --&gt;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&lt;a</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"navbar-brand"</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t>
            </a:r>
            <a:r>
              <a:rPr lang="en-IN" sz="1800">
                <a:solidFill>
                  <a:srgbClr val="800000"/>
                </a:solidFill>
                <a:latin typeface="Consolas"/>
                <a:ea typeface="Consolas"/>
                <a:cs typeface="Consolas"/>
                <a:sym typeface="Consolas"/>
              </a:rPr>
              <a:t>&gt;</a:t>
            </a:r>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&lt;img</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src</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"honey.jpg"</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width</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"40px"</a:t>
            </a:r>
            <a:r>
              <a:rPr b="0" lang="en-IN" sz="1800">
                <a:solidFill>
                  <a:srgbClr val="800000"/>
                </a:solidFill>
                <a:latin typeface="Consolas"/>
                <a:ea typeface="Consolas"/>
                <a:cs typeface="Consolas"/>
                <a:sym typeface="Consolas"/>
              </a:rPr>
              <a:t>&gt;&lt;/a&gt;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&lt;/a&gt;</a:t>
            </a:r>
            <a:endParaRPr/>
          </a:p>
          <a:p>
            <a:pPr indent="0" lvl="0" marL="0" marR="0" rtl="0" algn="l">
              <a:spcBef>
                <a:spcPts val="0"/>
              </a:spcBef>
              <a:spcAft>
                <a:spcPts val="0"/>
              </a:spcAft>
              <a:buNone/>
            </a:pPr>
            <a:r>
              <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FF0000"/>
                </a:solidFill>
                <a:latin typeface="Consolas"/>
                <a:ea typeface="Consolas"/>
                <a:cs typeface="Consolas"/>
                <a:sym typeface="Consolas"/>
              </a:rPr>
              <a:t>Collapsing The Navigation Bar</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Very often, especially on small screens, you want to hide the navigation links and replace them with a button that should reveal them when clicked on.</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To create a collapsible navigation bar, use a button with </a:t>
            </a:r>
            <a:r>
              <a:rPr b="0" lang="en-IN" sz="1800">
                <a:solidFill>
                  <a:srgbClr val="FF0000"/>
                </a:solidFill>
                <a:latin typeface="Consolas"/>
                <a:ea typeface="Consolas"/>
                <a:cs typeface="Consolas"/>
                <a:sym typeface="Consolas"/>
              </a:rPr>
              <a:t>class="navbar-toggler</a:t>
            </a:r>
            <a:r>
              <a:rPr b="0" lang="en-IN" sz="1800">
                <a:solidFill>
                  <a:srgbClr val="000000"/>
                </a:solidFill>
                <a:latin typeface="Consolas"/>
                <a:ea typeface="Consolas"/>
                <a:cs typeface="Consolas"/>
                <a:sym typeface="Consolas"/>
              </a:rPr>
              <a:t>", data-toggle="collapse" and data-target="#thetarget". Then wrap the navbar content (links, etc) inside a div element with </a:t>
            </a:r>
            <a:r>
              <a:rPr b="0" lang="en-IN" sz="1800">
                <a:solidFill>
                  <a:srgbClr val="FF0000"/>
                </a:solidFill>
                <a:latin typeface="Consolas"/>
                <a:ea typeface="Consolas"/>
                <a:cs typeface="Consolas"/>
                <a:sym typeface="Consolas"/>
              </a:rPr>
              <a:t>class="collapse navbar-collapse",</a:t>
            </a:r>
            <a:r>
              <a:rPr b="0" lang="en-IN" sz="1800">
                <a:solidFill>
                  <a:srgbClr val="000000"/>
                </a:solidFill>
                <a:latin typeface="Consolas"/>
                <a:ea typeface="Consolas"/>
                <a:cs typeface="Consolas"/>
                <a:sym typeface="Consolas"/>
              </a:rPr>
              <a:t> followed by an id that matches the data-target of the button: "thetarget".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i="0"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1" name="Shape 1271"/>
        <p:cNvGrpSpPr/>
        <p:nvPr/>
      </p:nvGrpSpPr>
      <p:grpSpPr>
        <a:xfrm>
          <a:off x="0" y="0"/>
          <a:ext cx="0" cy="0"/>
          <a:chOff x="0" y="0"/>
          <a:chExt cx="0" cy="0"/>
        </a:xfrm>
      </p:grpSpPr>
      <p:grpSp>
        <p:nvGrpSpPr>
          <p:cNvPr id="1272" name="Google Shape;1272;p107"/>
          <p:cNvGrpSpPr/>
          <p:nvPr/>
        </p:nvGrpSpPr>
        <p:grpSpPr>
          <a:xfrm>
            <a:off x="214315" y="94287"/>
            <a:ext cx="8821405" cy="634852"/>
            <a:chOff x="2766060" y="125716"/>
            <a:chExt cx="9311640" cy="846469"/>
          </a:xfrm>
        </p:grpSpPr>
        <p:cxnSp>
          <p:nvCxnSpPr>
            <p:cNvPr id="1273" name="Google Shape;1273;p107"/>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274" name="Google Shape;1274;p107"/>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275" name="Google Shape;1275;p107"/>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276" name="Google Shape;1276;p107"/>
          <p:cNvSpPr txBox="1"/>
          <p:nvPr/>
        </p:nvSpPr>
        <p:spPr>
          <a:xfrm>
            <a:off x="1143000" y="64114"/>
            <a:ext cx="600338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2400">
                <a:solidFill>
                  <a:schemeClr val="dk1"/>
                </a:solidFill>
                <a:latin typeface="Quattrocento Sans"/>
                <a:ea typeface="Quattrocento Sans"/>
                <a:cs typeface="Quattrocento Sans"/>
                <a:sym typeface="Quattrocento Sans"/>
              </a:rPr>
              <a:t>Nav bar</a:t>
            </a:r>
            <a:endParaRPr/>
          </a:p>
        </p:txBody>
      </p:sp>
      <p:sp>
        <p:nvSpPr>
          <p:cNvPr id="1277" name="Google Shape;1277;p107"/>
          <p:cNvSpPr txBox="1"/>
          <p:nvPr/>
        </p:nvSpPr>
        <p:spPr>
          <a:xfrm>
            <a:off x="0" y="729139"/>
            <a:ext cx="9144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78" name="Google Shape;1278;p107"/>
          <p:cNvSpPr txBox="1"/>
          <p:nvPr/>
        </p:nvSpPr>
        <p:spPr>
          <a:xfrm>
            <a:off x="457200" y="629555"/>
            <a:ext cx="8305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FF0000"/>
              </a:solidFill>
              <a:latin typeface="Quattrocento Sans"/>
              <a:ea typeface="Quattrocento Sans"/>
              <a:cs typeface="Quattrocento Sans"/>
              <a:sym typeface="Quattrocento San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rgbClr val="FF0000"/>
              </a:solidFill>
              <a:latin typeface="Quattrocento Sans"/>
              <a:ea typeface="Quattrocento Sans"/>
              <a:cs typeface="Quattrocento Sans"/>
              <a:sym typeface="Quattrocento Sans"/>
            </a:endParaRPr>
          </a:p>
        </p:txBody>
      </p:sp>
      <p:sp>
        <p:nvSpPr>
          <p:cNvPr id="1279" name="Google Shape;1279;p107"/>
          <p:cNvSpPr txBox="1"/>
          <p:nvPr/>
        </p:nvSpPr>
        <p:spPr>
          <a:xfrm>
            <a:off x="609600" y="629555"/>
            <a:ext cx="8305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chemeClr val="dk1"/>
              </a:solidFill>
              <a:latin typeface="Quattrocento Sans"/>
              <a:ea typeface="Quattrocento Sans"/>
              <a:cs typeface="Quattrocento Sans"/>
              <a:sym typeface="Quattrocento Sans"/>
            </a:endParaRPr>
          </a:p>
        </p:txBody>
      </p:sp>
      <p:sp>
        <p:nvSpPr>
          <p:cNvPr id="1280" name="Google Shape;1280;p107"/>
          <p:cNvSpPr txBox="1"/>
          <p:nvPr/>
        </p:nvSpPr>
        <p:spPr>
          <a:xfrm>
            <a:off x="214315" y="729139"/>
            <a:ext cx="66715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p:txBody>
      </p:sp>
      <p:sp>
        <p:nvSpPr>
          <p:cNvPr id="1281" name="Google Shape;1281;p107"/>
          <p:cNvSpPr txBox="1"/>
          <p:nvPr/>
        </p:nvSpPr>
        <p:spPr>
          <a:xfrm>
            <a:off x="381000" y="629553"/>
            <a:ext cx="8654720"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nav</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="navbar navbar-expand-md bg-dark navbar-dark"&gt;</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r>
              <a:rPr b="0" i="0" lang="en-IN" sz="1800">
                <a:solidFill>
                  <a:srgbClr val="008000"/>
                </a:solidFill>
                <a:latin typeface="Consolas"/>
                <a:ea typeface="Consolas"/>
                <a:cs typeface="Consolas"/>
                <a:sym typeface="Consolas"/>
              </a:rPr>
              <a:t>&lt;!-- Brand --&gt;</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a</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="navbar-brand"</a:t>
            </a:r>
            <a:r>
              <a:rPr b="0" i="0" lang="en-IN" sz="1800">
                <a:solidFill>
                  <a:srgbClr val="FF0000"/>
                </a:solidFill>
                <a:latin typeface="Consolas"/>
                <a:ea typeface="Consolas"/>
                <a:cs typeface="Consolas"/>
                <a:sym typeface="Consolas"/>
              </a:rPr>
              <a:t> href</a:t>
            </a:r>
            <a:r>
              <a:rPr b="0" i="0" lang="en-IN" sz="1800">
                <a:solidFill>
                  <a:srgbClr val="0000CD"/>
                </a:solidFill>
                <a:latin typeface="Consolas"/>
                <a:ea typeface="Consolas"/>
                <a:cs typeface="Consolas"/>
                <a:sym typeface="Consolas"/>
              </a:rPr>
              <a:t>="#"&gt;</a:t>
            </a:r>
            <a:r>
              <a:rPr b="0" i="0" lang="en-IN" sz="1800">
                <a:solidFill>
                  <a:srgbClr val="000000"/>
                </a:solidFill>
                <a:latin typeface="Consolas"/>
                <a:ea typeface="Consolas"/>
                <a:cs typeface="Consolas"/>
                <a:sym typeface="Consolas"/>
              </a:rPr>
              <a:t>Navbar</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/a</a:t>
            </a:r>
            <a:r>
              <a:rPr b="0" i="0" lang="en-IN" sz="1800">
                <a:solidFill>
                  <a:srgbClr val="0000CD"/>
                </a:solidFill>
                <a:latin typeface="Consolas"/>
                <a:ea typeface="Consolas"/>
                <a:cs typeface="Consolas"/>
                <a:sym typeface="Consolas"/>
              </a:rPr>
              <a:t>&gt;</a:t>
            </a:r>
            <a:br>
              <a:rPr lang="en-IN" sz="1800">
                <a:solidFill>
                  <a:schemeClr val="lt1"/>
                </a:solidFill>
                <a:latin typeface="Arial"/>
                <a:ea typeface="Arial"/>
                <a:cs typeface="Arial"/>
                <a:sym typeface="Arial"/>
              </a:rPr>
            </a:b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r>
              <a:rPr b="0" i="0" lang="en-IN" sz="1800">
                <a:solidFill>
                  <a:srgbClr val="008000"/>
                </a:solidFill>
                <a:latin typeface="Consolas"/>
                <a:ea typeface="Consolas"/>
                <a:cs typeface="Consolas"/>
                <a:sym typeface="Consolas"/>
              </a:rPr>
              <a:t>&lt;!-- Toggler/collapsible Button --&gt;</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button</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="navbar-toggler"</a:t>
            </a:r>
            <a:r>
              <a:rPr b="0" i="0" lang="en-IN" sz="1800">
                <a:solidFill>
                  <a:srgbClr val="FF0000"/>
                </a:solidFill>
                <a:latin typeface="Consolas"/>
                <a:ea typeface="Consolas"/>
                <a:cs typeface="Consolas"/>
                <a:sym typeface="Consolas"/>
              </a:rPr>
              <a:t> type</a:t>
            </a:r>
            <a:r>
              <a:rPr b="0" i="0" lang="en-IN" sz="1800">
                <a:solidFill>
                  <a:srgbClr val="0000CD"/>
                </a:solidFill>
                <a:latin typeface="Consolas"/>
                <a:ea typeface="Consolas"/>
                <a:cs typeface="Consolas"/>
                <a:sym typeface="Consolas"/>
              </a:rPr>
              <a:t>="button"</a:t>
            </a:r>
            <a:r>
              <a:rPr b="0" i="0" lang="en-IN" sz="1800">
                <a:solidFill>
                  <a:srgbClr val="FF0000"/>
                </a:solidFill>
                <a:latin typeface="Consolas"/>
                <a:ea typeface="Consolas"/>
                <a:cs typeface="Consolas"/>
                <a:sym typeface="Consolas"/>
              </a:rPr>
              <a:t> data-toggle</a:t>
            </a:r>
            <a:r>
              <a:rPr b="0" i="0" lang="en-IN" sz="1800">
                <a:solidFill>
                  <a:srgbClr val="0000CD"/>
                </a:solidFill>
                <a:latin typeface="Consolas"/>
                <a:ea typeface="Consolas"/>
                <a:cs typeface="Consolas"/>
                <a:sym typeface="Consolas"/>
              </a:rPr>
              <a:t>="collapse"</a:t>
            </a:r>
            <a:r>
              <a:rPr b="0" i="0" lang="en-IN" sz="1800">
                <a:solidFill>
                  <a:srgbClr val="FF0000"/>
                </a:solidFill>
                <a:latin typeface="Consolas"/>
                <a:ea typeface="Consolas"/>
                <a:cs typeface="Consolas"/>
                <a:sym typeface="Consolas"/>
              </a:rPr>
              <a:t> data-target</a:t>
            </a:r>
            <a:r>
              <a:rPr b="0" i="0" lang="en-IN" sz="1800">
                <a:solidFill>
                  <a:srgbClr val="0000CD"/>
                </a:solidFill>
                <a:latin typeface="Consolas"/>
                <a:ea typeface="Consolas"/>
                <a:cs typeface="Consolas"/>
                <a:sym typeface="Consolas"/>
              </a:rPr>
              <a:t>="#collapsibleNavbar"&gt;</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span</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="navbar-toggler-icon"&gt;&lt;</a:t>
            </a:r>
            <a:r>
              <a:rPr b="0" i="0" lang="en-IN" sz="1800">
                <a:solidFill>
                  <a:srgbClr val="A52A2A"/>
                </a:solidFill>
                <a:latin typeface="Consolas"/>
                <a:ea typeface="Consolas"/>
                <a:cs typeface="Consolas"/>
                <a:sym typeface="Consolas"/>
              </a:rPr>
              <a:t>/span</a:t>
            </a:r>
            <a:r>
              <a:rPr b="0" i="0" lang="en-IN" sz="1800">
                <a:solidFill>
                  <a:srgbClr val="0000CD"/>
                </a:solidFill>
                <a:latin typeface="Consolas"/>
                <a:ea typeface="Consolas"/>
                <a:cs typeface="Consolas"/>
                <a:sym typeface="Consolas"/>
              </a:rPr>
              <a:t>&gt;</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/button</a:t>
            </a:r>
            <a:r>
              <a:rPr b="0" i="0" lang="en-IN" sz="1800">
                <a:solidFill>
                  <a:srgbClr val="0000CD"/>
                </a:solidFill>
                <a:latin typeface="Consolas"/>
                <a:ea typeface="Consolas"/>
                <a:cs typeface="Consolas"/>
                <a:sym typeface="Consolas"/>
              </a:rPr>
              <a:t>&gt;</a:t>
            </a:r>
            <a:br>
              <a:rPr lang="en-IN" sz="1800">
                <a:solidFill>
                  <a:schemeClr val="lt1"/>
                </a:solidFill>
                <a:latin typeface="Arial"/>
                <a:ea typeface="Arial"/>
                <a:cs typeface="Arial"/>
                <a:sym typeface="Arial"/>
              </a:rPr>
            </a:b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endParaRPr b="0" i="0"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5" name="Shape 1285"/>
        <p:cNvGrpSpPr/>
        <p:nvPr/>
      </p:nvGrpSpPr>
      <p:grpSpPr>
        <a:xfrm>
          <a:off x="0" y="0"/>
          <a:ext cx="0" cy="0"/>
          <a:chOff x="0" y="0"/>
          <a:chExt cx="0" cy="0"/>
        </a:xfrm>
      </p:grpSpPr>
      <p:grpSp>
        <p:nvGrpSpPr>
          <p:cNvPr id="1286" name="Google Shape;1286;p108"/>
          <p:cNvGrpSpPr/>
          <p:nvPr/>
        </p:nvGrpSpPr>
        <p:grpSpPr>
          <a:xfrm>
            <a:off x="214315" y="94287"/>
            <a:ext cx="8821405" cy="634852"/>
            <a:chOff x="2766060" y="125716"/>
            <a:chExt cx="9311640" cy="846469"/>
          </a:xfrm>
        </p:grpSpPr>
        <p:cxnSp>
          <p:nvCxnSpPr>
            <p:cNvPr id="1287" name="Google Shape;1287;p108"/>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288" name="Google Shape;1288;p108"/>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289" name="Google Shape;1289;p108"/>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290" name="Google Shape;1290;p108"/>
          <p:cNvSpPr txBox="1"/>
          <p:nvPr/>
        </p:nvSpPr>
        <p:spPr>
          <a:xfrm>
            <a:off x="1143000" y="64114"/>
            <a:ext cx="600338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2400">
                <a:solidFill>
                  <a:schemeClr val="dk1"/>
                </a:solidFill>
                <a:latin typeface="Quattrocento Sans"/>
                <a:ea typeface="Quattrocento Sans"/>
                <a:cs typeface="Quattrocento Sans"/>
                <a:sym typeface="Quattrocento Sans"/>
              </a:rPr>
              <a:t>Nav bar</a:t>
            </a:r>
            <a:endParaRPr/>
          </a:p>
        </p:txBody>
      </p:sp>
      <p:sp>
        <p:nvSpPr>
          <p:cNvPr id="1291" name="Google Shape;1291;p108"/>
          <p:cNvSpPr txBox="1"/>
          <p:nvPr/>
        </p:nvSpPr>
        <p:spPr>
          <a:xfrm>
            <a:off x="0" y="729139"/>
            <a:ext cx="9144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92" name="Google Shape;1292;p108"/>
          <p:cNvSpPr txBox="1"/>
          <p:nvPr/>
        </p:nvSpPr>
        <p:spPr>
          <a:xfrm>
            <a:off x="457200" y="629555"/>
            <a:ext cx="8305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FF0000"/>
              </a:solidFill>
              <a:latin typeface="Quattrocento Sans"/>
              <a:ea typeface="Quattrocento Sans"/>
              <a:cs typeface="Quattrocento Sans"/>
              <a:sym typeface="Quattrocento San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rgbClr val="FF0000"/>
              </a:solidFill>
              <a:latin typeface="Quattrocento Sans"/>
              <a:ea typeface="Quattrocento Sans"/>
              <a:cs typeface="Quattrocento Sans"/>
              <a:sym typeface="Quattrocento Sans"/>
            </a:endParaRPr>
          </a:p>
        </p:txBody>
      </p:sp>
      <p:sp>
        <p:nvSpPr>
          <p:cNvPr id="1293" name="Google Shape;1293;p108"/>
          <p:cNvSpPr txBox="1"/>
          <p:nvPr/>
        </p:nvSpPr>
        <p:spPr>
          <a:xfrm>
            <a:off x="609600" y="629555"/>
            <a:ext cx="8305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chemeClr val="dk1"/>
              </a:solidFill>
              <a:latin typeface="Quattrocento Sans"/>
              <a:ea typeface="Quattrocento Sans"/>
              <a:cs typeface="Quattrocento Sans"/>
              <a:sym typeface="Quattrocento Sans"/>
            </a:endParaRPr>
          </a:p>
        </p:txBody>
      </p:sp>
      <p:sp>
        <p:nvSpPr>
          <p:cNvPr id="1294" name="Google Shape;1294;p108"/>
          <p:cNvSpPr txBox="1"/>
          <p:nvPr/>
        </p:nvSpPr>
        <p:spPr>
          <a:xfrm>
            <a:off x="214315" y="729139"/>
            <a:ext cx="66715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p:txBody>
      </p:sp>
      <p:sp>
        <p:nvSpPr>
          <p:cNvPr id="1295" name="Google Shape;1295;p108"/>
          <p:cNvSpPr txBox="1"/>
          <p:nvPr/>
        </p:nvSpPr>
        <p:spPr>
          <a:xfrm>
            <a:off x="381000" y="629553"/>
            <a:ext cx="8654720"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a:solidFill>
                  <a:srgbClr val="008000"/>
                </a:solidFill>
                <a:latin typeface="Consolas"/>
                <a:ea typeface="Consolas"/>
                <a:cs typeface="Consolas"/>
                <a:sym typeface="Consolas"/>
              </a:rPr>
              <a:t>&lt;!-- Navbar links --&gt;</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div</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="collapse navbar-collapse"</a:t>
            </a:r>
            <a:r>
              <a:rPr b="0" i="0" lang="en-IN" sz="1800">
                <a:solidFill>
                  <a:srgbClr val="FF0000"/>
                </a:solidFill>
                <a:latin typeface="Consolas"/>
                <a:ea typeface="Consolas"/>
                <a:cs typeface="Consolas"/>
                <a:sym typeface="Consolas"/>
              </a:rPr>
              <a:t> id</a:t>
            </a:r>
            <a:r>
              <a:rPr b="0" i="0" lang="en-IN" sz="1800">
                <a:solidFill>
                  <a:srgbClr val="0000CD"/>
                </a:solidFill>
                <a:latin typeface="Consolas"/>
                <a:ea typeface="Consolas"/>
                <a:cs typeface="Consolas"/>
                <a:sym typeface="Consolas"/>
              </a:rPr>
              <a:t>="collapsibleNavbar"&gt;</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ul</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="navbar-nav"&gt;</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li</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="nav-item"&gt;</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a</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="nav-link"</a:t>
            </a:r>
            <a:r>
              <a:rPr b="0" i="0" lang="en-IN" sz="1800">
                <a:solidFill>
                  <a:srgbClr val="FF0000"/>
                </a:solidFill>
                <a:latin typeface="Consolas"/>
                <a:ea typeface="Consolas"/>
                <a:cs typeface="Consolas"/>
                <a:sym typeface="Consolas"/>
              </a:rPr>
              <a:t> href</a:t>
            </a:r>
            <a:r>
              <a:rPr b="0" i="0" lang="en-IN" sz="1800">
                <a:solidFill>
                  <a:srgbClr val="0000CD"/>
                </a:solidFill>
                <a:latin typeface="Consolas"/>
                <a:ea typeface="Consolas"/>
                <a:cs typeface="Consolas"/>
                <a:sym typeface="Consolas"/>
              </a:rPr>
              <a:t>="#"&gt;</a:t>
            </a:r>
            <a:r>
              <a:rPr b="0" i="0" lang="en-IN" sz="1800">
                <a:solidFill>
                  <a:srgbClr val="000000"/>
                </a:solidFill>
                <a:latin typeface="Consolas"/>
                <a:ea typeface="Consolas"/>
                <a:cs typeface="Consolas"/>
                <a:sym typeface="Consolas"/>
              </a:rPr>
              <a:t>Link</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/a</a:t>
            </a:r>
            <a:r>
              <a:rPr b="0" i="0" lang="en-IN" sz="1800">
                <a:solidFill>
                  <a:srgbClr val="0000CD"/>
                </a:solidFill>
                <a:latin typeface="Consolas"/>
                <a:ea typeface="Consolas"/>
                <a:cs typeface="Consolas"/>
                <a:sym typeface="Consolas"/>
              </a:rPr>
              <a:t>&gt;</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/li</a:t>
            </a:r>
            <a:r>
              <a:rPr b="0" i="0" lang="en-IN" sz="1800">
                <a:solidFill>
                  <a:srgbClr val="0000CD"/>
                </a:solidFill>
                <a:latin typeface="Consolas"/>
                <a:ea typeface="Consolas"/>
                <a:cs typeface="Consolas"/>
                <a:sym typeface="Consolas"/>
              </a:rPr>
              <a:t>&gt;</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li</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="nav-item"&gt;</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a</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="nav-link"</a:t>
            </a:r>
            <a:r>
              <a:rPr b="0" i="0" lang="en-IN" sz="1800">
                <a:solidFill>
                  <a:srgbClr val="FF0000"/>
                </a:solidFill>
                <a:latin typeface="Consolas"/>
                <a:ea typeface="Consolas"/>
                <a:cs typeface="Consolas"/>
                <a:sym typeface="Consolas"/>
              </a:rPr>
              <a:t> href</a:t>
            </a:r>
            <a:r>
              <a:rPr b="0" i="0" lang="en-IN" sz="1800">
                <a:solidFill>
                  <a:srgbClr val="0000CD"/>
                </a:solidFill>
                <a:latin typeface="Consolas"/>
                <a:ea typeface="Consolas"/>
                <a:cs typeface="Consolas"/>
                <a:sym typeface="Consolas"/>
              </a:rPr>
              <a:t>="#"&gt;</a:t>
            </a:r>
            <a:r>
              <a:rPr b="0" i="0" lang="en-IN" sz="1800">
                <a:solidFill>
                  <a:srgbClr val="000000"/>
                </a:solidFill>
                <a:latin typeface="Consolas"/>
                <a:ea typeface="Consolas"/>
                <a:cs typeface="Consolas"/>
                <a:sym typeface="Consolas"/>
              </a:rPr>
              <a:t>Link</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/a</a:t>
            </a:r>
            <a:r>
              <a:rPr b="0" i="0" lang="en-IN" sz="1800">
                <a:solidFill>
                  <a:srgbClr val="0000CD"/>
                </a:solidFill>
                <a:latin typeface="Consolas"/>
                <a:ea typeface="Consolas"/>
                <a:cs typeface="Consolas"/>
                <a:sym typeface="Consolas"/>
              </a:rPr>
              <a:t>&gt;</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/li</a:t>
            </a:r>
            <a:r>
              <a:rPr b="0" i="0" lang="en-IN" sz="1800">
                <a:solidFill>
                  <a:srgbClr val="0000CD"/>
                </a:solidFill>
                <a:latin typeface="Consolas"/>
                <a:ea typeface="Consolas"/>
                <a:cs typeface="Consolas"/>
                <a:sym typeface="Consolas"/>
              </a:rPr>
              <a:t>&gt;</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li</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="nav-item"&gt;</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a</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="nav-link"</a:t>
            </a:r>
            <a:r>
              <a:rPr b="0" i="0" lang="en-IN" sz="1800">
                <a:solidFill>
                  <a:srgbClr val="FF0000"/>
                </a:solidFill>
                <a:latin typeface="Consolas"/>
                <a:ea typeface="Consolas"/>
                <a:cs typeface="Consolas"/>
                <a:sym typeface="Consolas"/>
              </a:rPr>
              <a:t> href</a:t>
            </a:r>
            <a:r>
              <a:rPr b="0" i="0" lang="en-IN" sz="1800">
                <a:solidFill>
                  <a:srgbClr val="0000CD"/>
                </a:solidFill>
                <a:latin typeface="Consolas"/>
                <a:ea typeface="Consolas"/>
                <a:cs typeface="Consolas"/>
                <a:sym typeface="Consolas"/>
              </a:rPr>
              <a:t>="#"&gt;</a:t>
            </a:r>
            <a:r>
              <a:rPr b="0" i="0" lang="en-IN" sz="1800">
                <a:solidFill>
                  <a:srgbClr val="000000"/>
                </a:solidFill>
                <a:latin typeface="Consolas"/>
                <a:ea typeface="Consolas"/>
                <a:cs typeface="Consolas"/>
                <a:sym typeface="Consolas"/>
              </a:rPr>
              <a:t>Link</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/a</a:t>
            </a:r>
            <a:r>
              <a:rPr b="0" i="0" lang="en-IN" sz="1800">
                <a:solidFill>
                  <a:srgbClr val="0000CD"/>
                </a:solidFill>
                <a:latin typeface="Consolas"/>
                <a:ea typeface="Consolas"/>
                <a:cs typeface="Consolas"/>
                <a:sym typeface="Consolas"/>
              </a:rPr>
              <a:t>&gt;</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/li</a:t>
            </a:r>
            <a:r>
              <a:rPr b="0" i="0" lang="en-IN" sz="1800">
                <a:solidFill>
                  <a:srgbClr val="0000CD"/>
                </a:solidFill>
                <a:latin typeface="Consolas"/>
                <a:ea typeface="Consolas"/>
                <a:cs typeface="Consolas"/>
                <a:sym typeface="Consolas"/>
              </a:rPr>
              <a:t>&gt;</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/ul</a:t>
            </a:r>
            <a:r>
              <a:rPr b="0" i="0" lang="en-IN" sz="1800">
                <a:solidFill>
                  <a:srgbClr val="0000CD"/>
                </a:solidFill>
                <a:latin typeface="Consolas"/>
                <a:ea typeface="Consolas"/>
                <a:cs typeface="Consolas"/>
                <a:sym typeface="Consolas"/>
              </a:rPr>
              <a:t>&gt;</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/div</a:t>
            </a:r>
            <a:r>
              <a:rPr b="0" i="0" lang="en-IN" sz="1800">
                <a:solidFill>
                  <a:srgbClr val="0000CD"/>
                </a:solidFill>
                <a:latin typeface="Consolas"/>
                <a:ea typeface="Consolas"/>
                <a:cs typeface="Consolas"/>
                <a:sym typeface="Consolas"/>
              </a:rPr>
              <a:t>&gt;</a:t>
            </a:r>
            <a:br>
              <a:rPr lang="en-IN" sz="1800">
                <a:solidFill>
                  <a:schemeClr val="lt1"/>
                </a:solidFill>
                <a:latin typeface="Arial"/>
                <a:ea typeface="Arial"/>
                <a:cs typeface="Arial"/>
                <a:sym typeface="Arial"/>
              </a:rPr>
            </a:b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/nav</a:t>
            </a:r>
            <a:r>
              <a:rPr b="0" i="0" lang="en-IN" sz="1800">
                <a:solidFill>
                  <a:srgbClr val="0000CD"/>
                </a:solidFill>
                <a:latin typeface="Consolas"/>
                <a:ea typeface="Consolas"/>
                <a:cs typeface="Consolas"/>
                <a:sym typeface="Consolas"/>
              </a:rPr>
              <a:t>&gt;</a:t>
            </a:r>
            <a:br>
              <a:rPr lang="en-IN" sz="1800">
                <a:solidFill>
                  <a:schemeClr val="lt1"/>
                </a:solidFill>
                <a:latin typeface="Arial"/>
                <a:ea typeface="Arial"/>
                <a:cs typeface="Arial"/>
                <a:sym typeface="Arial"/>
              </a:rPr>
            </a:b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endParaRPr b="0" i="0"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9" name="Shape 1299"/>
        <p:cNvGrpSpPr/>
        <p:nvPr/>
      </p:nvGrpSpPr>
      <p:grpSpPr>
        <a:xfrm>
          <a:off x="0" y="0"/>
          <a:ext cx="0" cy="0"/>
          <a:chOff x="0" y="0"/>
          <a:chExt cx="0" cy="0"/>
        </a:xfrm>
      </p:grpSpPr>
      <p:grpSp>
        <p:nvGrpSpPr>
          <p:cNvPr id="1300" name="Google Shape;1300;p109"/>
          <p:cNvGrpSpPr/>
          <p:nvPr/>
        </p:nvGrpSpPr>
        <p:grpSpPr>
          <a:xfrm>
            <a:off x="214315" y="94287"/>
            <a:ext cx="8821405" cy="634852"/>
            <a:chOff x="2766060" y="125716"/>
            <a:chExt cx="9311640" cy="846469"/>
          </a:xfrm>
        </p:grpSpPr>
        <p:cxnSp>
          <p:nvCxnSpPr>
            <p:cNvPr id="1301" name="Google Shape;1301;p109"/>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302" name="Google Shape;1302;p109"/>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303" name="Google Shape;1303;p109"/>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304" name="Google Shape;1304;p109"/>
          <p:cNvSpPr txBox="1"/>
          <p:nvPr/>
        </p:nvSpPr>
        <p:spPr>
          <a:xfrm>
            <a:off x="1143000" y="64114"/>
            <a:ext cx="600338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2400">
                <a:solidFill>
                  <a:schemeClr val="dk1"/>
                </a:solidFill>
                <a:latin typeface="Quattrocento Sans"/>
                <a:ea typeface="Quattrocento Sans"/>
                <a:cs typeface="Quattrocento Sans"/>
                <a:sym typeface="Quattrocento Sans"/>
              </a:rPr>
              <a:t>Nav bar dropdown</a:t>
            </a:r>
            <a:endParaRPr/>
          </a:p>
        </p:txBody>
      </p:sp>
      <p:sp>
        <p:nvSpPr>
          <p:cNvPr id="1305" name="Google Shape;1305;p109"/>
          <p:cNvSpPr txBox="1"/>
          <p:nvPr/>
        </p:nvSpPr>
        <p:spPr>
          <a:xfrm>
            <a:off x="0" y="729139"/>
            <a:ext cx="9144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06" name="Google Shape;1306;p109"/>
          <p:cNvSpPr txBox="1"/>
          <p:nvPr/>
        </p:nvSpPr>
        <p:spPr>
          <a:xfrm>
            <a:off x="457200" y="629555"/>
            <a:ext cx="8305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FF0000"/>
              </a:solidFill>
              <a:latin typeface="Quattrocento Sans"/>
              <a:ea typeface="Quattrocento Sans"/>
              <a:cs typeface="Quattrocento Sans"/>
              <a:sym typeface="Quattrocento San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rgbClr val="FF0000"/>
              </a:solidFill>
              <a:latin typeface="Quattrocento Sans"/>
              <a:ea typeface="Quattrocento Sans"/>
              <a:cs typeface="Quattrocento Sans"/>
              <a:sym typeface="Quattrocento Sans"/>
            </a:endParaRPr>
          </a:p>
        </p:txBody>
      </p:sp>
      <p:sp>
        <p:nvSpPr>
          <p:cNvPr id="1307" name="Google Shape;1307;p109"/>
          <p:cNvSpPr txBox="1"/>
          <p:nvPr/>
        </p:nvSpPr>
        <p:spPr>
          <a:xfrm>
            <a:off x="609600" y="629555"/>
            <a:ext cx="8305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chemeClr val="dk1"/>
              </a:solidFill>
              <a:latin typeface="Quattrocento Sans"/>
              <a:ea typeface="Quattrocento Sans"/>
              <a:cs typeface="Quattrocento Sans"/>
              <a:sym typeface="Quattrocento Sans"/>
            </a:endParaRPr>
          </a:p>
        </p:txBody>
      </p:sp>
      <p:sp>
        <p:nvSpPr>
          <p:cNvPr id="1308" name="Google Shape;1308;p109"/>
          <p:cNvSpPr txBox="1"/>
          <p:nvPr/>
        </p:nvSpPr>
        <p:spPr>
          <a:xfrm>
            <a:off x="214315" y="729139"/>
            <a:ext cx="66715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p:txBody>
      </p:sp>
      <p:sp>
        <p:nvSpPr>
          <p:cNvPr id="1309" name="Google Shape;1309;p109"/>
          <p:cNvSpPr txBox="1"/>
          <p:nvPr/>
        </p:nvSpPr>
        <p:spPr>
          <a:xfrm>
            <a:off x="397727" y="629555"/>
            <a:ext cx="8654720"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0000CD"/>
              </a:solidFill>
              <a:latin typeface="Consolas"/>
              <a:ea typeface="Consolas"/>
              <a:cs typeface="Consolas"/>
              <a:sym typeface="Consolas"/>
            </a:endParaRPr>
          </a:p>
          <a:p>
            <a:pPr indent="0" lvl="0" marL="0" marR="0" rtl="0" algn="l">
              <a:spcBef>
                <a:spcPts val="0"/>
              </a:spcBef>
              <a:spcAft>
                <a:spcPts val="0"/>
              </a:spcAft>
              <a:buNone/>
            </a:pP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li</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="nav-item dropdown"&gt;</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a</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="nav-link dropdown-toggle"</a:t>
            </a:r>
            <a:r>
              <a:rPr b="0" i="0" lang="en-IN" sz="1800">
                <a:solidFill>
                  <a:srgbClr val="FF0000"/>
                </a:solidFill>
                <a:latin typeface="Consolas"/>
                <a:ea typeface="Consolas"/>
                <a:cs typeface="Consolas"/>
                <a:sym typeface="Consolas"/>
              </a:rPr>
              <a:t> href</a:t>
            </a:r>
            <a:r>
              <a:rPr b="0" i="0" lang="en-IN" sz="1800">
                <a:solidFill>
                  <a:srgbClr val="0000CD"/>
                </a:solidFill>
                <a:latin typeface="Consolas"/>
                <a:ea typeface="Consolas"/>
                <a:cs typeface="Consolas"/>
                <a:sym typeface="Consolas"/>
              </a:rPr>
              <a:t>="#"</a:t>
            </a:r>
            <a:r>
              <a:rPr b="0" i="0" lang="en-IN" sz="1800">
                <a:solidFill>
                  <a:srgbClr val="FF0000"/>
                </a:solidFill>
                <a:latin typeface="Consolas"/>
                <a:ea typeface="Consolas"/>
                <a:cs typeface="Consolas"/>
                <a:sym typeface="Consolas"/>
              </a:rPr>
              <a:t> data-toggle</a:t>
            </a:r>
            <a:r>
              <a:rPr b="0" i="0" lang="en-IN" sz="1800">
                <a:solidFill>
                  <a:srgbClr val="0000CD"/>
                </a:solidFill>
                <a:latin typeface="Consolas"/>
                <a:ea typeface="Consolas"/>
                <a:cs typeface="Consolas"/>
                <a:sym typeface="Consolas"/>
              </a:rPr>
              <a:t>="dropdown"&gt;</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Dropdown link</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/a</a:t>
            </a:r>
            <a:r>
              <a:rPr b="0" i="0" lang="en-IN" sz="1800">
                <a:solidFill>
                  <a:srgbClr val="0000CD"/>
                </a:solidFill>
                <a:latin typeface="Consolas"/>
                <a:ea typeface="Consolas"/>
                <a:cs typeface="Consolas"/>
                <a:sym typeface="Consolas"/>
              </a:rPr>
              <a:t>&gt;</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div</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="dropdown-menu"&gt;</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a</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="dropdown-item"</a:t>
            </a:r>
            <a:r>
              <a:rPr b="0" i="0" lang="en-IN" sz="1800">
                <a:solidFill>
                  <a:srgbClr val="FF0000"/>
                </a:solidFill>
                <a:latin typeface="Consolas"/>
                <a:ea typeface="Consolas"/>
                <a:cs typeface="Consolas"/>
                <a:sym typeface="Consolas"/>
              </a:rPr>
              <a:t> href</a:t>
            </a:r>
            <a:r>
              <a:rPr b="0" i="0" lang="en-IN" sz="1800">
                <a:solidFill>
                  <a:srgbClr val="0000CD"/>
                </a:solidFill>
                <a:latin typeface="Consolas"/>
                <a:ea typeface="Consolas"/>
                <a:cs typeface="Consolas"/>
                <a:sym typeface="Consolas"/>
              </a:rPr>
              <a:t>="#"&gt;</a:t>
            </a:r>
            <a:r>
              <a:rPr b="0" i="0" lang="en-IN" sz="1800">
                <a:solidFill>
                  <a:srgbClr val="000000"/>
                </a:solidFill>
                <a:latin typeface="Consolas"/>
                <a:ea typeface="Consolas"/>
                <a:cs typeface="Consolas"/>
                <a:sym typeface="Consolas"/>
              </a:rPr>
              <a:t>Link 1</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/a</a:t>
            </a:r>
            <a:r>
              <a:rPr b="0" i="0" lang="en-IN" sz="1800">
                <a:solidFill>
                  <a:srgbClr val="0000CD"/>
                </a:solidFill>
                <a:latin typeface="Consolas"/>
                <a:ea typeface="Consolas"/>
                <a:cs typeface="Consolas"/>
                <a:sym typeface="Consolas"/>
              </a:rPr>
              <a:t>&gt;</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a</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="dropdown-item"</a:t>
            </a:r>
            <a:r>
              <a:rPr b="0" i="0" lang="en-IN" sz="1800">
                <a:solidFill>
                  <a:srgbClr val="FF0000"/>
                </a:solidFill>
                <a:latin typeface="Consolas"/>
                <a:ea typeface="Consolas"/>
                <a:cs typeface="Consolas"/>
                <a:sym typeface="Consolas"/>
              </a:rPr>
              <a:t> href</a:t>
            </a:r>
            <a:r>
              <a:rPr b="0" i="0" lang="en-IN" sz="1800">
                <a:solidFill>
                  <a:srgbClr val="0000CD"/>
                </a:solidFill>
                <a:latin typeface="Consolas"/>
                <a:ea typeface="Consolas"/>
                <a:cs typeface="Consolas"/>
                <a:sym typeface="Consolas"/>
              </a:rPr>
              <a:t>="#"&gt;</a:t>
            </a:r>
            <a:r>
              <a:rPr b="0" i="0" lang="en-IN" sz="1800">
                <a:solidFill>
                  <a:srgbClr val="000000"/>
                </a:solidFill>
                <a:latin typeface="Consolas"/>
                <a:ea typeface="Consolas"/>
                <a:cs typeface="Consolas"/>
                <a:sym typeface="Consolas"/>
              </a:rPr>
              <a:t>Link 2</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/a</a:t>
            </a:r>
            <a:r>
              <a:rPr b="0" i="0" lang="en-IN" sz="1800">
                <a:solidFill>
                  <a:srgbClr val="0000CD"/>
                </a:solidFill>
                <a:latin typeface="Consolas"/>
                <a:ea typeface="Consolas"/>
                <a:cs typeface="Consolas"/>
                <a:sym typeface="Consolas"/>
              </a:rPr>
              <a:t>&gt;</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a</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="dropdown-item"</a:t>
            </a:r>
            <a:r>
              <a:rPr b="0" i="0" lang="en-IN" sz="1800">
                <a:solidFill>
                  <a:srgbClr val="FF0000"/>
                </a:solidFill>
                <a:latin typeface="Consolas"/>
                <a:ea typeface="Consolas"/>
                <a:cs typeface="Consolas"/>
                <a:sym typeface="Consolas"/>
              </a:rPr>
              <a:t> href</a:t>
            </a:r>
            <a:r>
              <a:rPr b="0" i="0" lang="en-IN" sz="1800">
                <a:solidFill>
                  <a:srgbClr val="0000CD"/>
                </a:solidFill>
                <a:latin typeface="Consolas"/>
                <a:ea typeface="Consolas"/>
                <a:cs typeface="Consolas"/>
                <a:sym typeface="Consolas"/>
              </a:rPr>
              <a:t>="#"&gt;</a:t>
            </a:r>
            <a:r>
              <a:rPr b="0" i="0" lang="en-IN" sz="1800">
                <a:solidFill>
                  <a:srgbClr val="000000"/>
                </a:solidFill>
                <a:latin typeface="Consolas"/>
                <a:ea typeface="Consolas"/>
                <a:cs typeface="Consolas"/>
                <a:sym typeface="Consolas"/>
              </a:rPr>
              <a:t>Link 3</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/a</a:t>
            </a:r>
            <a:r>
              <a:rPr b="0" i="0" lang="en-IN" sz="1800">
                <a:solidFill>
                  <a:srgbClr val="0000CD"/>
                </a:solidFill>
                <a:latin typeface="Consolas"/>
                <a:ea typeface="Consolas"/>
                <a:cs typeface="Consolas"/>
                <a:sym typeface="Consolas"/>
              </a:rPr>
              <a:t>&gt;</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/div</a:t>
            </a:r>
            <a:r>
              <a:rPr b="0" i="0" lang="en-IN" sz="1800">
                <a:solidFill>
                  <a:srgbClr val="0000CD"/>
                </a:solidFill>
                <a:latin typeface="Consolas"/>
                <a:ea typeface="Consolas"/>
                <a:cs typeface="Consolas"/>
                <a:sym typeface="Consolas"/>
              </a:rPr>
              <a:t>&gt;</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/li</a:t>
            </a:r>
            <a:r>
              <a:rPr b="0" i="0" lang="en-IN" sz="1800">
                <a:solidFill>
                  <a:srgbClr val="0000CD"/>
                </a:solidFill>
                <a:latin typeface="Consolas"/>
                <a:ea typeface="Consolas"/>
                <a:cs typeface="Consolas"/>
                <a:sym typeface="Consolas"/>
              </a:rPr>
              <a:t>&gt;</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endParaRPr b="0" i="0"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grpSp>
        <p:nvGrpSpPr>
          <p:cNvPr id="198" name="Google Shape;198;p11"/>
          <p:cNvGrpSpPr/>
          <p:nvPr/>
        </p:nvGrpSpPr>
        <p:grpSpPr>
          <a:xfrm>
            <a:off x="214315" y="94287"/>
            <a:ext cx="8821405" cy="634852"/>
            <a:chOff x="2766060" y="125716"/>
            <a:chExt cx="9311640" cy="846469"/>
          </a:xfrm>
        </p:grpSpPr>
        <p:cxnSp>
          <p:nvCxnSpPr>
            <p:cNvPr id="199" name="Google Shape;199;p11"/>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200" name="Google Shape;200;p11"/>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201" name="Google Shape;201;p11"/>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202" name="Google Shape;202;p11"/>
          <p:cNvSpPr txBox="1"/>
          <p:nvPr/>
        </p:nvSpPr>
        <p:spPr>
          <a:xfrm>
            <a:off x="1" y="110299"/>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containers</a:t>
            </a:r>
            <a:endParaRPr b="1" sz="2100">
              <a:solidFill>
                <a:srgbClr val="7030A0"/>
              </a:solidFill>
              <a:latin typeface="Arial"/>
              <a:ea typeface="Arial"/>
              <a:cs typeface="Arial"/>
              <a:sym typeface="Arial"/>
            </a:endParaRPr>
          </a:p>
        </p:txBody>
      </p:sp>
      <p:sp>
        <p:nvSpPr>
          <p:cNvPr id="203" name="Google Shape;203;p11"/>
          <p:cNvSpPr txBox="1"/>
          <p:nvPr/>
        </p:nvSpPr>
        <p:spPr>
          <a:xfrm>
            <a:off x="108280" y="537421"/>
            <a:ext cx="8426120"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chemeClr val="dk1"/>
                </a:solidFill>
                <a:latin typeface="Consolas"/>
                <a:ea typeface="Consolas"/>
                <a:cs typeface="Consolas"/>
                <a:sym typeface="Consolas"/>
              </a:rPr>
              <a:t>&lt;script src="C:\\Users\\ALEKHYA\\Desktop\\wad\\bootstrap\\js\\bootstrap.js"&gt;&lt;/script&gt;</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    &lt;script src="C:\\Users\\ALEKHYA\\Desktop\\wad\\bootstrap\\js\\jquery.js"&gt;&lt;/script&gt;</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&lt;/head&gt;</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&lt;body&gt;</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&lt;div class="container-fluid"&gt;</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  &lt;h1&gt;My First Bootstrap Page&lt;/h1&gt;</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  &lt;p&gt;This part is inside a .container-fluid class.&lt;/p&gt;</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  &lt;p&gt;The .container-fluid class provides a full width container, spanning the entire width of the viewport.&lt;/p&gt;           </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&lt;/div&gt;</a:t>
            </a:r>
            <a:br>
              <a:rPr b="0" lang="en-IN" sz="1800">
                <a:solidFill>
                  <a:schemeClr val="dk1"/>
                </a:solidFill>
                <a:latin typeface="Consolas"/>
                <a:ea typeface="Consolas"/>
                <a:cs typeface="Consolas"/>
                <a:sym typeface="Consolas"/>
              </a:rPr>
            </a:br>
            <a:r>
              <a:rPr b="0" lang="en-IN" sz="1800">
                <a:solidFill>
                  <a:schemeClr val="dk1"/>
                </a:solidFill>
                <a:latin typeface="Consolas"/>
                <a:ea typeface="Consolas"/>
                <a:cs typeface="Consolas"/>
                <a:sym typeface="Consolas"/>
              </a:rPr>
              <a:t>&lt;/body&gt;</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   </a:t>
            </a:r>
            <a:endParaRPr b="0" i="0" sz="1800">
              <a:solidFill>
                <a:schemeClr val="dk1"/>
              </a:solidFill>
              <a:latin typeface="Nunito"/>
              <a:ea typeface="Nunito"/>
              <a:cs typeface="Nunito"/>
              <a:sym typeface="Nunito"/>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3" name="Shape 1313"/>
        <p:cNvGrpSpPr/>
        <p:nvPr/>
      </p:nvGrpSpPr>
      <p:grpSpPr>
        <a:xfrm>
          <a:off x="0" y="0"/>
          <a:ext cx="0" cy="0"/>
          <a:chOff x="0" y="0"/>
          <a:chExt cx="0" cy="0"/>
        </a:xfrm>
      </p:grpSpPr>
      <p:grpSp>
        <p:nvGrpSpPr>
          <p:cNvPr id="1314" name="Google Shape;1314;p110"/>
          <p:cNvGrpSpPr/>
          <p:nvPr/>
        </p:nvGrpSpPr>
        <p:grpSpPr>
          <a:xfrm>
            <a:off x="214315" y="94287"/>
            <a:ext cx="8821405" cy="634852"/>
            <a:chOff x="2766060" y="125716"/>
            <a:chExt cx="9311640" cy="846469"/>
          </a:xfrm>
        </p:grpSpPr>
        <p:cxnSp>
          <p:nvCxnSpPr>
            <p:cNvPr id="1315" name="Google Shape;1315;p110"/>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316" name="Google Shape;1316;p110"/>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317" name="Google Shape;1317;p110"/>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318" name="Google Shape;1318;p110"/>
          <p:cNvSpPr txBox="1"/>
          <p:nvPr/>
        </p:nvSpPr>
        <p:spPr>
          <a:xfrm>
            <a:off x="1143000" y="64114"/>
            <a:ext cx="600338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2400">
                <a:solidFill>
                  <a:schemeClr val="dk1"/>
                </a:solidFill>
                <a:latin typeface="Quattrocento Sans"/>
                <a:ea typeface="Quattrocento Sans"/>
                <a:cs typeface="Quattrocento Sans"/>
                <a:sym typeface="Quattrocento Sans"/>
              </a:rPr>
              <a:t>Nav bar dropdown</a:t>
            </a:r>
            <a:endParaRPr/>
          </a:p>
        </p:txBody>
      </p:sp>
      <p:sp>
        <p:nvSpPr>
          <p:cNvPr id="1319" name="Google Shape;1319;p110"/>
          <p:cNvSpPr txBox="1"/>
          <p:nvPr/>
        </p:nvSpPr>
        <p:spPr>
          <a:xfrm>
            <a:off x="0" y="729139"/>
            <a:ext cx="9144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20" name="Google Shape;1320;p110"/>
          <p:cNvSpPr txBox="1"/>
          <p:nvPr/>
        </p:nvSpPr>
        <p:spPr>
          <a:xfrm>
            <a:off x="457200" y="629555"/>
            <a:ext cx="8305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FF0000"/>
              </a:solidFill>
              <a:latin typeface="Quattrocento Sans"/>
              <a:ea typeface="Quattrocento Sans"/>
              <a:cs typeface="Quattrocento Sans"/>
              <a:sym typeface="Quattrocento San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rgbClr val="FF0000"/>
              </a:solidFill>
              <a:latin typeface="Quattrocento Sans"/>
              <a:ea typeface="Quattrocento Sans"/>
              <a:cs typeface="Quattrocento Sans"/>
              <a:sym typeface="Quattrocento Sans"/>
            </a:endParaRPr>
          </a:p>
        </p:txBody>
      </p:sp>
      <p:sp>
        <p:nvSpPr>
          <p:cNvPr id="1321" name="Google Shape;1321;p110"/>
          <p:cNvSpPr txBox="1"/>
          <p:nvPr/>
        </p:nvSpPr>
        <p:spPr>
          <a:xfrm>
            <a:off x="609600" y="629555"/>
            <a:ext cx="8305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chemeClr val="dk1"/>
              </a:solidFill>
              <a:latin typeface="Quattrocento Sans"/>
              <a:ea typeface="Quattrocento Sans"/>
              <a:cs typeface="Quattrocento Sans"/>
              <a:sym typeface="Quattrocento Sans"/>
            </a:endParaRPr>
          </a:p>
        </p:txBody>
      </p:sp>
      <p:sp>
        <p:nvSpPr>
          <p:cNvPr id="1322" name="Google Shape;1322;p110"/>
          <p:cNvSpPr txBox="1"/>
          <p:nvPr/>
        </p:nvSpPr>
        <p:spPr>
          <a:xfrm>
            <a:off x="214315" y="729139"/>
            <a:ext cx="66715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p:txBody>
      </p:sp>
      <p:sp>
        <p:nvSpPr>
          <p:cNvPr id="1323" name="Google Shape;1323;p110"/>
          <p:cNvSpPr txBox="1"/>
          <p:nvPr/>
        </p:nvSpPr>
        <p:spPr>
          <a:xfrm>
            <a:off x="397727" y="629555"/>
            <a:ext cx="865472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&lt;body&gt;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&lt;nav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"navbar  bg-dark navbar-dark"</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008000"/>
                </a:solidFill>
                <a:latin typeface="Consolas"/>
                <a:ea typeface="Consolas"/>
                <a:cs typeface="Consolas"/>
                <a:sym typeface="Consolas"/>
              </a:rPr>
              <a:t>&lt;!-- Brand --&gt;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&lt;a</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"navbar-brand"</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Navbar</a:t>
            </a:r>
            <a:r>
              <a:rPr b="0" lang="en-IN" sz="1800">
                <a:solidFill>
                  <a:srgbClr val="800000"/>
                </a:solidFill>
                <a:latin typeface="Consolas"/>
                <a:ea typeface="Consolas"/>
                <a:cs typeface="Consolas"/>
                <a:sym typeface="Consolas"/>
              </a:rPr>
              <a:t>&lt;/a&gt;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008000"/>
                </a:solidFill>
                <a:latin typeface="Consolas"/>
                <a:ea typeface="Consolas"/>
                <a:cs typeface="Consolas"/>
                <a:sym typeface="Consolas"/>
              </a:rPr>
              <a:t>&lt;!-- Toggler/collapsibe Button --&gt;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&lt;button</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"navbar-toggler ml-auto"</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type</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"button"</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data-toggle</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"collapse"</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data-target</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"#collapsibleNavbar"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&lt;span</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"navbar-toggler-icon"</a:t>
            </a:r>
            <a:r>
              <a:rPr b="0" lang="en-IN" sz="1800">
                <a:solidFill>
                  <a:srgbClr val="800000"/>
                </a:solidFill>
                <a:latin typeface="Consolas"/>
                <a:ea typeface="Consolas"/>
                <a:cs typeface="Consolas"/>
                <a:sym typeface="Consolas"/>
              </a:rPr>
              <a:t>&gt;&lt;/span&gt;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&lt;/button&gt;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008000"/>
                </a:solidFill>
                <a:latin typeface="Consolas"/>
                <a:ea typeface="Consolas"/>
                <a:cs typeface="Consolas"/>
                <a:sym typeface="Consolas"/>
              </a:rPr>
              <a:t>&lt;!-- Navbar links --&gt;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"collapse navbar-collapse"</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id</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"collapsibleNavbar"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&lt;ul</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"navbar-nav ml-auto"</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7" name="Shape 1327"/>
        <p:cNvGrpSpPr/>
        <p:nvPr/>
      </p:nvGrpSpPr>
      <p:grpSpPr>
        <a:xfrm>
          <a:off x="0" y="0"/>
          <a:ext cx="0" cy="0"/>
          <a:chOff x="0" y="0"/>
          <a:chExt cx="0" cy="0"/>
        </a:xfrm>
      </p:grpSpPr>
      <p:grpSp>
        <p:nvGrpSpPr>
          <p:cNvPr id="1328" name="Google Shape;1328;p111"/>
          <p:cNvGrpSpPr/>
          <p:nvPr/>
        </p:nvGrpSpPr>
        <p:grpSpPr>
          <a:xfrm>
            <a:off x="214315" y="94287"/>
            <a:ext cx="8821405" cy="634852"/>
            <a:chOff x="2766060" y="125716"/>
            <a:chExt cx="9311640" cy="846469"/>
          </a:xfrm>
        </p:grpSpPr>
        <p:cxnSp>
          <p:nvCxnSpPr>
            <p:cNvPr id="1329" name="Google Shape;1329;p111"/>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330" name="Google Shape;1330;p111"/>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331" name="Google Shape;1331;p111"/>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332" name="Google Shape;1332;p111"/>
          <p:cNvSpPr txBox="1"/>
          <p:nvPr/>
        </p:nvSpPr>
        <p:spPr>
          <a:xfrm>
            <a:off x="1143000" y="64114"/>
            <a:ext cx="600338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2400">
                <a:solidFill>
                  <a:schemeClr val="dk1"/>
                </a:solidFill>
                <a:latin typeface="Quattrocento Sans"/>
                <a:ea typeface="Quattrocento Sans"/>
                <a:cs typeface="Quattrocento Sans"/>
                <a:sym typeface="Quattrocento Sans"/>
              </a:rPr>
              <a:t>Nav bar dropdown</a:t>
            </a:r>
            <a:endParaRPr/>
          </a:p>
        </p:txBody>
      </p:sp>
      <p:sp>
        <p:nvSpPr>
          <p:cNvPr id="1333" name="Google Shape;1333;p111"/>
          <p:cNvSpPr txBox="1"/>
          <p:nvPr/>
        </p:nvSpPr>
        <p:spPr>
          <a:xfrm>
            <a:off x="0" y="729139"/>
            <a:ext cx="9144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34" name="Google Shape;1334;p111"/>
          <p:cNvSpPr txBox="1"/>
          <p:nvPr/>
        </p:nvSpPr>
        <p:spPr>
          <a:xfrm>
            <a:off x="457200" y="629555"/>
            <a:ext cx="8305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FF0000"/>
              </a:solidFill>
              <a:latin typeface="Quattrocento Sans"/>
              <a:ea typeface="Quattrocento Sans"/>
              <a:cs typeface="Quattrocento Sans"/>
              <a:sym typeface="Quattrocento San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rgbClr val="FF0000"/>
              </a:solidFill>
              <a:latin typeface="Quattrocento Sans"/>
              <a:ea typeface="Quattrocento Sans"/>
              <a:cs typeface="Quattrocento Sans"/>
              <a:sym typeface="Quattrocento Sans"/>
            </a:endParaRPr>
          </a:p>
        </p:txBody>
      </p:sp>
      <p:sp>
        <p:nvSpPr>
          <p:cNvPr id="1335" name="Google Shape;1335;p111"/>
          <p:cNvSpPr txBox="1"/>
          <p:nvPr/>
        </p:nvSpPr>
        <p:spPr>
          <a:xfrm>
            <a:off x="609600" y="629555"/>
            <a:ext cx="8305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chemeClr val="dk1"/>
              </a:solidFill>
              <a:latin typeface="Quattrocento Sans"/>
              <a:ea typeface="Quattrocento Sans"/>
              <a:cs typeface="Quattrocento Sans"/>
              <a:sym typeface="Quattrocento Sans"/>
            </a:endParaRPr>
          </a:p>
        </p:txBody>
      </p:sp>
      <p:sp>
        <p:nvSpPr>
          <p:cNvPr id="1336" name="Google Shape;1336;p111"/>
          <p:cNvSpPr txBox="1"/>
          <p:nvPr/>
        </p:nvSpPr>
        <p:spPr>
          <a:xfrm>
            <a:off x="214315" y="729139"/>
            <a:ext cx="66715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p:txBody>
      </p:sp>
      <p:sp>
        <p:nvSpPr>
          <p:cNvPr id="1337" name="Google Shape;1337;p111"/>
          <p:cNvSpPr txBox="1"/>
          <p:nvPr/>
        </p:nvSpPr>
        <p:spPr>
          <a:xfrm>
            <a:off x="397727" y="629555"/>
            <a:ext cx="8654720"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"nav-item"</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&lt;a</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"nav-link"</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Link</a:t>
            </a:r>
            <a:r>
              <a:rPr b="0" lang="en-IN" sz="1800">
                <a:solidFill>
                  <a:srgbClr val="800000"/>
                </a:solidFill>
                <a:latin typeface="Consolas"/>
                <a:ea typeface="Consolas"/>
                <a:cs typeface="Consolas"/>
                <a:sym typeface="Consolas"/>
              </a:rPr>
              <a:t>&lt;/a&gt;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"nav-item"</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&lt;a</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"nav-link"</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Link</a:t>
            </a:r>
            <a:r>
              <a:rPr b="0" lang="en-IN" sz="1800">
                <a:solidFill>
                  <a:srgbClr val="800000"/>
                </a:solidFill>
                <a:latin typeface="Consolas"/>
                <a:ea typeface="Consolas"/>
                <a:cs typeface="Consolas"/>
                <a:sym typeface="Consolas"/>
              </a:rPr>
              <a:t>&lt;/a&gt;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"nav-item"</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&lt;a</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"nav-link"</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Link</a:t>
            </a:r>
            <a:r>
              <a:rPr b="0" lang="en-IN" sz="1800">
                <a:solidFill>
                  <a:srgbClr val="800000"/>
                </a:solidFill>
                <a:latin typeface="Consolas"/>
                <a:ea typeface="Consolas"/>
                <a:cs typeface="Consolas"/>
                <a:sym typeface="Consolas"/>
              </a:rPr>
              <a:t>&lt;/a&gt;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008000"/>
                </a:solidFill>
                <a:latin typeface="Consolas"/>
                <a:ea typeface="Consolas"/>
                <a:cs typeface="Consolas"/>
                <a:sym typeface="Consolas"/>
              </a:rPr>
              <a:t>&lt;!-- Dropdown --&gt;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"nav-item dropdown"</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&lt;a</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"nav-link dropdown-toggle"</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data-toggle</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"dropdown"</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i="0"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1" name="Shape 1341"/>
        <p:cNvGrpSpPr/>
        <p:nvPr/>
      </p:nvGrpSpPr>
      <p:grpSpPr>
        <a:xfrm>
          <a:off x="0" y="0"/>
          <a:ext cx="0" cy="0"/>
          <a:chOff x="0" y="0"/>
          <a:chExt cx="0" cy="0"/>
        </a:xfrm>
      </p:grpSpPr>
      <p:grpSp>
        <p:nvGrpSpPr>
          <p:cNvPr id="1342" name="Google Shape;1342;p112"/>
          <p:cNvGrpSpPr/>
          <p:nvPr/>
        </p:nvGrpSpPr>
        <p:grpSpPr>
          <a:xfrm>
            <a:off x="214315" y="94287"/>
            <a:ext cx="8821405" cy="634852"/>
            <a:chOff x="2766060" y="125716"/>
            <a:chExt cx="9311640" cy="846469"/>
          </a:xfrm>
        </p:grpSpPr>
        <p:cxnSp>
          <p:nvCxnSpPr>
            <p:cNvPr id="1343" name="Google Shape;1343;p112"/>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344" name="Google Shape;1344;p112"/>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345" name="Google Shape;1345;p112"/>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346" name="Google Shape;1346;p112"/>
          <p:cNvSpPr txBox="1"/>
          <p:nvPr/>
        </p:nvSpPr>
        <p:spPr>
          <a:xfrm>
            <a:off x="1143000" y="64114"/>
            <a:ext cx="600338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2400">
                <a:solidFill>
                  <a:schemeClr val="dk1"/>
                </a:solidFill>
                <a:latin typeface="Quattrocento Sans"/>
                <a:ea typeface="Quattrocento Sans"/>
                <a:cs typeface="Quattrocento Sans"/>
                <a:sym typeface="Quattrocento Sans"/>
              </a:rPr>
              <a:t>Nav bar dropdown</a:t>
            </a:r>
            <a:endParaRPr/>
          </a:p>
        </p:txBody>
      </p:sp>
      <p:sp>
        <p:nvSpPr>
          <p:cNvPr id="1347" name="Google Shape;1347;p112"/>
          <p:cNvSpPr txBox="1"/>
          <p:nvPr/>
        </p:nvSpPr>
        <p:spPr>
          <a:xfrm>
            <a:off x="0" y="729139"/>
            <a:ext cx="9144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48" name="Google Shape;1348;p112"/>
          <p:cNvSpPr txBox="1"/>
          <p:nvPr/>
        </p:nvSpPr>
        <p:spPr>
          <a:xfrm>
            <a:off x="457200" y="629555"/>
            <a:ext cx="8305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FF0000"/>
              </a:solidFill>
              <a:latin typeface="Quattrocento Sans"/>
              <a:ea typeface="Quattrocento Sans"/>
              <a:cs typeface="Quattrocento Sans"/>
              <a:sym typeface="Quattrocento San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rgbClr val="FF0000"/>
              </a:solidFill>
              <a:latin typeface="Quattrocento Sans"/>
              <a:ea typeface="Quattrocento Sans"/>
              <a:cs typeface="Quattrocento Sans"/>
              <a:sym typeface="Quattrocento Sans"/>
            </a:endParaRPr>
          </a:p>
        </p:txBody>
      </p:sp>
      <p:sp>
        <p:nvSpPr>
          <p:cNvPr id="1349" name="Google Shape;1349;p112"/>
          <p:cNvSpPr txBox="1"/>
          <p:nvPr/>
        </p:nvSpPr>
        <p:spPr>
          <a:xfrm>
            <a:off x="609600" y="629555"/>
            <a:ext cx="8305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chemeClr val="dk1"/>
              </a:solidFill>
              <a:latin typeface="Quattrocento Sans"/>
              <a:ea typeface="Quattrocento Sans"/>
              <a:cs typeface="Quattrocento Sans"/>
              <a:sym typeface="Quattrocento Sans"/>
            </a:endParaRPr>
          </a:p>
        </p:txBody>
      </p:sp>
      <p:sp>
        <p:nvSpPr>
          <p:cNvPr id="1350" name="Google Shape;1350;p112"/>
          <p:cNvSpPr txBox="1"/>
          <p:nvPr/>
        </p:nvSpPr>
        <p:spPr>
          <a:xfrm>
            <a:off x="214315" y="729139"/>
            <a:ext cx="66715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p:txBody>
      </p:sp>
      <p:sp>
        <p:nvSpPr>
          <p:cNvPr id="1351" name="Google Shape;1351;p112"/>
          <p:cNvSpPr txBox="1"/>
          <p:nvPr/>
        </p:nvSpPr>
        <p:spPr>
          <a:xfrm>
            <a:off x="397727" y="629555"/>
            <a:ext cx="865472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Dropdown link</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&lt;/a&gt;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"dropdown-menu"</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&lt;a</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"dropdown-item"</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Link 1</a:t>
            </a:r>
            <a:r>
              <a:rPr b="0" lang="en-IN" sz="1800">
                <a:solidFill>
                  <a:srgbClr val="800000"/>
                </a:solidFill>
                <a:latin typeface="Consolas"/>
                <a:ea typeface="Consolas"/>
                <a:cs typeface="Consolas"/>
                <a:sym typeface="Consolas"/>
              </a:rPr>
              <a:t>&lt;/a&gt;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&lt;a</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"dropdown-item"</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Link 2</a:t>
            </a:r>
            <a:r>
              <a:rPr b="0" lang="en-IN" sz="1800">
                <a:solidFill>
                  <a:srgbClr val="800000"/>
                </a:solidFill>
                <a:latin typeface="Consolas"/>
                <a:ea typeface="Consolas"/>
                <a:cs typeface="Consolas"/>
                <a:sym typeface="Consolas"/>
              </a:rPr>
              <a:t>&lt;/a&gt;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&lt;a</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"dropdown-item"</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Link 3</a:t>
            </a:r>
            <a:r>
              <a:rPr b="0" lang="en-IN" sz="1800">
                <a:solidFill>
                  <a:srgbClr val="800000"/>
                </a:solidFill>
                <a:latin typeface="Consolas"/>
                <a:ea typeface="Consolas"/>
                <a:cs typeface="Consolas"/>
                <a:sym typeface="Consolas"/>
              </a:rPr>
              <a:t>&lt;/a&gt;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&lt;/ul&gt;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&lt;ul&gt;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&lt;/nav&gt;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5" name="Shape 1355"/>
        <p:cNvGrpSpPr/>
        <p:nvPr/>
      </p:nvGrpSpPr>
      <p:grpSpPr>
        <a:xfrm>
          <a:off x="0" y="0"/>
          <a:ext cx="0" cy="0"/>
          <a:chOff x="0" y="0"/>
          <a:chExt cx="0" cy="0"/>
        </a:xfrm>
      </p:grpSpPr>
      <p:grpSp>
        <p:nvGrpSpPr>
          <p:cNvPr id="1356" name="Google Shape;1356;p113"/>
          <p:cNvGrpSpPr/>
          <p:nvPr/>
        </p:nvGrpSpPr>
        <p:grpSpPr>
          <a:xfrm>
            <a:off x="214316" y="94287"/>
            <a:ext cx="8821405" cy="634852"/>
            <a:chOff x="2766060" y="125716"/>
            <a:chExt cx="9311640" cy="846469"/>
          </a:xfrm>
        </p:grpSpPr>
        <p:cxnSp>
          <p:nvCxnSpPr>
            <p:cNvPr id="1357" name="Google Shape;1357;p113"/>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358" name="Google Shape;1358;p113"/>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359" name="Google Shape;1359;p113"/>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360" name="Google Shape;1360;p113"/>
          <p:cNvSpPr txBox="1"/>
          <p:nvPr/>
        </p:nvSpPr>
        <p:spPr>
          <a:xfrm>
            <a:off x="1" y="121923"/>
            <a:ext cx="6003387" cy="415498"/>
          </a:xfrm>
          <a:prstGeom prst="rect">
            <a:avLst/>
          </a:prstGeom>
          <a:noFill/>
          <a:ln>
            <a:noFill/>
          </a:ln>
        </p:spPr>
        <p:txBody>
          <a:bodyPr anchorCtr="0" anchor="t" bIns="45700" lIns="91425" spcFirstLastPara="1" rIns="91425" wrap="square" tIns="45700">
            <a:spAutoFit/>
          </a:bodyPr>
          <a:lstStyle/>
          <a:p>
            <a:pPr indent="0" lvl="0" marL="279386" marR="0" rtl="0" algn="ctr">
              <a:spcBef>
                <a:spcPts val="0"/>
              </a:spcBef>
              <a:spcAft>
                <a:spcPts val="0"/>
              </a:spcAft>
              <a:buNone/>
            </a:pPr>
            <a:r>
              <a:rPr b="1" lang="en-IN" sz="2100">
                <a:solidFill>
                  <a:srgbClr val="7030A0"/>
                </a:solidFill>
                <a:latin typeface="Arial"/>
                <a:ea typeface="Arial"/>
                <a:cs typeface="Arial"/>
                <a:sym typeface="Arial"/>
              </a:rPr>
              <a:t>Alerts</a:t>
            </a:r>
            <a:endParaRPr b="1" sz="2100">
              <a:solidFill>
                <a:srgbClr val="7030A0"/>
              </a:solidFill>
              <a:latin typeface="Arial"/>
              <a:ea typeface="Arial"/>
              <a:cs typeface="Arial"/>
              <a:sym typeface="Arial"/>
            </a:endParaRPr>
          </a:p>
        </p:txBody>
      </p:sp>
      <p:sp>
        <p:nvSpPr>
          <p:cNvPr id="1361" name="Google Shape;1361;p113"/>
          <p:cNvSpPr txBox="1"/>
          <p:nvPr/>
        </p:nvSpPr>
        <p:spPr>
          <a:xfrm>
            <a:off x="426027" y="563508"/>
            <a:ext cx="7980218" cy="38318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350">
                <a:solidFill>
                  <a:srgbClr val="FF0000"/>
                </a:solidFill>
                <a:latin typeface="Roboto"/>
                <a:ea typeface="Roboto"/>
                <a:cs typeface="Roboto"/>
                <a:sym typeface="Roboto"/>
              </a:rPr>
              <a:t>Bootstrap Alerts:</a:t>
            </a:r>
            <a:endParaRPr/>
          </a:p>
          <a:p>
            <a:pPr indent="0" lvl="0" marL="0" marR="0" rtl="0" algn="l">
              <a:spcBef>
                <a:spcPts val="0"/>
              </a:spcBef>
              <a:spcAft>
                <a:spcPts val="0"/>
              </a:spcAft>
              <a:buNone/>
            </a:pPr>
            <a:r>
              <a:t/>
            </a:r>
            <a:endParaRPr sz="1350">
              <a:solidFill>
                <a:schemeClr val="dk1"/>
              </a:solidFill>
              <a:latin typeface="Roboto"/>
              <a:ea typeface="Roboto"/>
              <a:cs typeface="Roboto"/>
              <a:sym typeface="Roboto"/>
            </a:endParaRPr>
          </a:p>
          <a:p>
            <a:pPr indent="0" lvl="0" marL="0" marR="0" rtl="0" algn="l">
              <a:spcBef>
                <a:spcPts val="0"/>
              </a:spcBef>
              <a:spcAft>
                <a:spcPts val="0"/>
              </a:spcAft>
              <a:buNone/>
            </a:pPr>
            <a:r>
              <a:rPr lang="en-IN" sz="1350">
                <a:solidFill>
                  <a:schemeClr val="dk1"/>
                </a:solidFill>
                <a:latin typeface="Roboto"/>
                <a:ea typeface="Roboto"/>
                <a:cs typeface="Roboto"/>
                <a:sym typeface="Roboto"/>
              </a:rPr>
              <a:t> Alert boxes are used quite often to stand out the information that requires immediate attention of the end users such as warning, error or confirmation messages. </a:t>
            </a:r>
            <a:endParaRPr/>
          </a:p>
          <a:p>
            <a:pPr indent="-257175" lvl="0" marL="257175" marR="0" rtl="0" algn="l">
              <a:spcBef>
                <a:spcPts val="0"/>
              </a:spcBef>
              <a:spcAft>
                <a:spcPts val="0"/>
              </a:spcAft>
              <a:buClr>
                <a:schemeClr val="dk1"/>
              </a:buClr>
              <a:buSzPts val="1350"/>
              <a:buFont typeface="Roboto"/>
              <a:buAutoNum type="arabicParenR"/>
            </a:pPr>
            <a:r>
              <a:rPr lang="en-IN" sz="1350">
                <a:solidFill>
                  <a:schemeClr val="dk1"/>
                </a:solidFill>
                <a:latin typeface="Roboto"/>
                <a:ea typeface="Roboto"/>
                <a:cs typeface="Roboto"/>
                <a:sym typeface="Roboto"/>
              </a:rPr>
              <a:t>You can create a simple Bootstrap warning alert message box by adding the contextual. class </a:t>
            </a:r>
            <a:r>
              <a:rPr lang="en-IN" sz="1350">
                <a:solidFill>
                  <a:srgbClr val="FF0000"/>
                </a:solidFill>
                <a:latin typeface="Roboto"/>
                <a:ea typeface="Roboto"/>
                <a:cs typeface="Roboto"/>
                <a:sym typeface="Roboto"/>
              </a:rPr>
              <a:t>.alert-warning </a:t>
            </a:r>
            <a:r>
              <a:rPr lang="en-IN" sz="1350">
                <a:solidFill>
                  <a:schemeClr val="dk1"/>
                </a:solidFill>
                <a:latin typeface="Roboto"/>
                <a:ea typeface="Roboto"/>
                <a:cs typeface="Roboto"/>
                <a:sym typeface="Roboto"/>
              </a:rPr>
              <a:t>to the .</a:t>
            </a:r>
            <a:r>
              <a:rPr lang="en-IN" sz="1350">
                <a:solidFill>
                  <a:srgbClr val="FF0000"/>
                </a:solidFill>
                <a:latin typeface="Roboto"/>
                <a:ea typeface="Roboto"/>
                <a:cs typeface="Roboto"/>
                <a:sym typeface="Roboto"/>
              </a:rPr>
              <a:t>alert </a:t>
            </a:r>
            <a:r>
              <a:rPr lang="en-IN" sz="1350">
                <a:solidFill>
                  <a:schemeClr val="dk1"/>
                </a:solidFill>
                <a:latin typeface="Roboto"/>
                <a:ea typeface="Roboto"/>
                <a:cs typeface="Roboto"/>
                <a:sym typeface="Roboto"/>
              </a:rPr>
              <a:t>base class</a:t>
            </a:r>
            <a:endParaRPr/>
          </a:p>
          <a:p>
            <a:pPr indent="-257175" lvl="0" marL="257175" marR="0" rtl="0" algn="l">
              <a:spcBef>
                <a:spcPts val="0"/>
              </a:spcBef>
              <a:spcAft>
                <a:spcPts val="0"/>
              </a:spcAft>
              <a:buClr>
                <a:schemeClr val="dk1"/>
              </a:buClr>
              <a:buSzPts val="1350"/>
              <a:buFont typeface="Roboto"/>
              <a:buAutoNum type="arabicParenR"/>
            </a:pPr>
            <a:r>
              <a:rPr lang="en-IN" sz="1350">
                <a:solidFill>
                  <a:schemeClr val="dk1"/>
                </a:solidFill>
                <a:latin typeface="Roboto"/>
                <a:ea typeface="Roboto"/>
                <a:cs typeface="Roboto"/>
                <a:sym typeface="Roboto"/>
              </a:rPr>
              <a:t> Data attributes provides a simple and easy way to add close functionality to the alert boxes. Just add the </a:t>
            </a:r>
            <a:r>
              <a:rPr lang="en-IN" sz="1350">
                <a:solidFill>
                  <a:srgbClr val="FF0000"/>
                </a:solidFill>
                <a:latin typeface="Roboto"/>
                <a:ea typeface="Roboto"/>
                <a:cs typeface="Roboto"/>
                <a:sym typeface="Roboto"/>
              </a:rPr>
              <a:t>data-dismiss="alert" </a:t>
            </a:r>
            <a:r>
              <a:rPr lang="en-IN" sz="1350">
                <a:solidFill>
                  <a:schemeClr val="dk1"/>
                </a:solidFill>
                <a:latin typeface="Roboto"/>
                <a:ea typeface="Roboto"/>
                <a:cs typeface="Roboto"/>
                <a:sym typeface="Roboto"/>
              </a:rPr>
              <a:t>to the close button and it will automatically enable the dismissal of the containing alert message box. </a:t>
            </a:r>
            <a:endParaRPr/>
          </a:p>
          <a:p>
            <a:pPr indent="0" lvl="0" marL="0" marR="0" rtl="0" algn="l">
              <a:spcBef>
                <a:spcPts val="0"/>
              </a:spcBef>
              <a:spcAft>
                <a:spcPts val="0"/>
              </a:spcAft>
              <a:buNone/>
            </a:pPr>
            <a:r>
              <a:rPr lang="en-IN" sz="1350">
                <a:solidFill>
                  <a:schemeClr val="dk1"/>
                </a:solidFill>
                <a:latin typeface="Roboto"/>
                <a:ea typeface="Roboto"/>
                <a:cs typeface="Roboto"/>
                <a:sym typeface="Roboto"/>
              </a:rPr>
              <a:t>     Also, add the class .</a:t>
            </a:r>
            <a:r>
              <a:rPr lang="en-IN" sz="1350">
                <a:solidFill>
                  <a:srgbClr val="FF0000"/>
                </a:solidFill>
                <a:latin typeface="Roboto"/>
                <a:ea typeface="Roboto"/>
                <a:cs typeface="Roboto"/>
                <a:sym typeface="Roboto"/>
              </a:rPr>
              <a:t>alert-dismissible</a:t>
            </a:r>
            <a:r>
              <a:rPr lang="en-IN" sz="1350">
                <a:solidFill>
                  <a:schemeClr val="dk1"/>
                </a:solidFill>
                <a:latin typeface="Roboto"/>
                <a:ea typeface="Roboto"/>
                <a:cs typeface="Roboto"/>
                <a:sym typeface="Roboto"/>
              </a:rPr>
              <a:t> to the .alert element for proper positioning of the .close button.</a:t>
            </a:r>
            <a:endParaRPr/>
          </a:p>
          <a:p>
            <a:pPr indent="0" lvl="0" marL="0" marR="0" rtl="0" algn="l">
              <a:spcBef>
                <a:spcPts val="0"/>
              </a:spcBef>
              <a:spcAft>
                <a:spcPts val="0"/>
              </a:spcAft>
              <a:buNone/>
            </a:pPr>
            <a:r>
              <a:rPr lang="en-IN" sz="1350">
                <a:solidFill>
                  <a:schemeClr val="dk1"/>
                </a:solidFill>
                <a:latin typeface="Roboto"/>
                <a:ea typeface="Roboto"/>
                <a:cs typeface="Roboto"/>
                <a:sym typeface="Roboto"/>
              </a:rPr>
              <a:t> </a:t>
            </a:r>
            <a:endParaRPr/>
          </a:p>
          <a:p>
            <a:pPr indent="0" lvl="0" marL="0" marR="0" rtl="0" algn="l">
              <a:spcBef>
                <a:spcPts val="0"/>
              </a:spcBef>
              <a:spcAft>
                <a:spcPts val="0"/>
              </a:spcAft>
              <a:buNone/>
            </a:pPr>
            <a:r>
              <a:rPr lang="en-IN" sz="1350">
                <a:solidFill>
                  <a:srgbClr val="FF0000"/>
                </a:solidFill>
                <a:latin typeface="Roboto"/>
                <a:ea typeface="Roboto"/>
                <a:cs typeface="Roboto"/>
                <a:sym typeface="Roboto"/>
              </a:rPr>
              <a:t>Bootstrap Buttons:</a:t>
            </a:r>
            <a:endParaRPr/>
          </a:p>
          <a:p>
            <a:pPr indent="0" lvl="0" marL="0" marR="0" rtl="0" algn="l">
              <a:spcBef>
                <a:spcPts val="0"/>
              </a:spcBef>
              <a:spcAft>
                <a:spcPts val="0"/>
              </a:spcAft>
              <a:buNone/>
            </a:pPr>
            <a:r>
              <a:rPr lang="en-IN" sz="1350">
                <a:solidFill>
                  <a:schemeClr val="dk1"/>
                </a:solidFill>
                <a:latin typeface="Roboto"/>
                <a:ea typeface="Roboto"/>
                <a:cs typeface="Roboto"/>
                <a:sym typeface="Roboto"/>
              </a:rPr>
              <a:t> </a:t>
            </a:r>
            <a:endParaRPr/>
          </a:p>
          <a:p>
            <a:pPr indent="0" lvl="0" marL="0" marR="0" rtl="0" algn="l">
              <a:spcBef>
                <a:spcPts val="0"/>
              </a:spcBef>
              <a:spcAft>
                <a:spcPts val="0"/>
              </a:spcAft>
              <a:buNone/>
            </a:pPr>
            <a:r>
              <a:rPr lang="en-IN" sz="1350">
                <a:solidFill>
                  <a:schemeClr val="dk1"/>
                </a:solidFill>
                <a:latin typeface="Roboto"/>
                <a:ea typeface="Roboto"/>
                <a:cs typeface="Roboto"/>
                <a:sym typeface="Roboto"/>
              </a:rPr>
              <a:t>*) Buttons are the integral part of a website and application. They are used for various purposes like, submit or reset an HTML form, performing interactive actions such as showing or hiding something on a web page on click of the button, redirecting user to another page, and so on. Bootstrap provides a quick and easy way to create and customize the buttons.</a:t>
            </a:r>
            <a:endParaRPr sz="1350">
              <a:solidFill>
                <a:schemeClr val="dk1"/>
              </a:solidFill>
              <a:latin typeface="Arial"/>
              <a:ea typeface="Arial"/>
              <a:cs typeface="Arial"/>
              <a:sym typeface="Arial"/>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5" name="Shape 1365"/>
        <p:cNvGrpSpPr/>
        <p:nvPr/>
      </p:nvGrpSpPr>
      <p:grpSpPr>
        <a:xfrm>
          <a:off x="0" y="0"/>
          <a:ext cx="0" cy="0"/>
          <a:chOff x="0" y="0"/>
          <a:chExt cx="0" cy="0"/>
        </a:xfrm>
      </p:grpSpPr>
      <p:grpSp>
        <p:nvGrpSpPr>
          <p:cNvPr id="1366" name="Google Shape;1366;p114"/>
          <p:cNvGrpSpPr/>
          <p:nvPr/>
        </p:nvGrpSpPr>
        <p:grpSpPr>
          <a:xfrm>
            <a:off x="214316" y="94287"/>
            <a:ext cx="8821405" cy="634852"/>
            <a:chOff x="2766060" y="125716"/>
            <a:chExt cx="9311640" cy="846469"/>
          </a:xfrm>
        </p:grpSpPr>
        <p:cxnSp>
          <p:nvCxnSpPr>
            <p:cNvPr id="1367" name="Google Shape;1367;p114"/>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368" name="Google Shape;1368;p114"/>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369" name="Google Shape;1369;p114"/>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370" name="Google Shape;1370;p114"/>
          <p:cNvSpPr txBox="1"/>
          <p:nvPr/>
        </p:nvSpPr>
        <p:spPr>
          <a:xfrm>
            <a:off x="1" y="121923"/>
            <a:ext cx="6003387" cy="415498"/>
          </a:xfrm>
          <a:prstGeom prst="rect">
            <a:avLst/>
          </a:prstGeom>
          <a:noFill/>
          <a:ln>
            <a:noFill/>
          </a:ln>
        </p:spPr>
        <p:txBody>
          <a:bodyPr anchorCtr="0" anchor="t" bIns="45700" lIns="91425" spcFirstLastPara="1" rIns="91425" wrap="square" tIns="45700">
            <a:spAutoFit/>
          </a:bodyPr>
          <a:lstStyle/>
          <a:p>
            <a:pPr indent="0" lvl="0" marL="279386" marR="0" rtl="0" algn="ctr">
              <a:spcBef>
                <a:spcPts val="0"/>
              </a:spcBef>
              <a:spcAft>
                <a:spcPts val="0"/>
              </a:spcAft>
              <a:buNone/>
            </a:pPr>
            <a:r>
              <a:rPr b="1" lang="en-IN" sz="2100">
                <a:solidFill>
                  <a:srgbClr val="7030A0"/>
                </a:solidFill>
                <a:latin typeface="Arial"/>
                <a:ea typeface="Arial"/>
                <a:cs typeface="Arial"/>
                <a:sym typeface="Arial"/>
              </a:rPr>
              <a:t>Alerts</a:t>
            </a:r>
            <a:endParaRPr b="1" sz="2100">
              <a:solidFill>
                <a:srgbClr val="7030A0"/>
              </a:solidFill>
              <a:latin typeface="Arial"/>
              <a:ea typeface="Arial"/>
              <a:cs typeface="Arial"/>
              <a:sym typeface="Arial"/>
            </a:endParaRPr>
          </a:p>
        </p:txBody>
      </p:sp>
      <p:sp>
        <p:nvSpPr>
          <p:cNvPr id="1371" name="Google Shape;1371;p114"/>
          <p:cNvSpPr txBox="1"/>
          <p:nvPr/>
        </p:nvSpPr>
        <p:spPr>
          <a:xfrm>
            <a:off x="214315" y="729139"/>
            <a:ext cx="6442364"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350">
                <a:solidFill>
                  <a:srgbClr val="000000"/>
                </a:solidFill>
                <a:latin typeface="Verdana"/>
                <a:ea typeface="Verdana"/>
                <a:cs typeface="Verdana"/>
                <a:sym typeface="Verdana"/>
              </a:rPr>
              <a:t>Bootstrap provides an easy way to create predefined alert messages:</a:t>
            </a:r>
            <a:endParaRPr sz="1350">
              <a:solidFill>
                <a:schemeClr val="lt1"/>
              </a:solidFill>
              <a:latin typeface="Arial"/>
              <a:ea typeface="Arial"/>
              <a:cs typeface="Arial"/>
              <a:sym typeface="Arial"/>
            </a:endParaRPr>
          </a:p>
        </p:txBody>
      </p:sp>
      <p:sp>
        <p:nvSpPr>
          <p:cNvPr id="1372" name="Google Shape;1372;p114"/>
          <p:cNvSpPr txBox="1"/>
          <p:nvPr/>
        </p:nvSpPr>
        <p:spPr>
          <a:xfrm>
            <a:off x="214315" y="1102732"/>
            <a:ext cx="7984112" cy="16850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350">
                <a:solidFill>
                  <a:srgbClr val="3C763D"/>
                </a:solidFill>
                <a:latin typeface="Verdana"/>
                <a:ea typeface="Verdana"/>
                <a:cs typeface="Verdana"/>
                <a:sym typeface="Verdana"/>
              </a:rPr>
              <a:t>Success!</a:t>
            </a:r>
            <a:r>
              <a:rPr lang="en-IN" sz="1350">
                <a:solidFill>
                  <a:srgbClr val="3C763D"/>
                </a:solidFill>
                <a:latin typeface="Verdana"/>
                <a:ea typeface="Verdana"/>
                <a:cs typeface="Verdana"/>
                <a:sym typeface="Verdana"/>
              </a:rPr>
              <a:t> This alert box indicates a successful or positive action.</a:t>
            </a:r>
            <a:endParaRPr/>
          </a:p>
          <a:p>
            <a:pPr indent="0" lvl="0" marL="0" marR="0" rtl="0" algn="l">
              <a:spcBef>
                <a:spcPts val="0"/>
              </a:spcBef>
              <a:spcAft>
                <a:spcPts val="0"/>
              </a:spcAft>
              <a:buNone/>
            </a:pPr>
            <a:r>
              <a:rPr b="1" lang="en-IN" sz="1350">
                <a:solidFill>
                  <a:srgbClr val="31708F"/>
                </a:solidFill>
                <a:latin typeface="Verdana"/>
                <a:ea typeface="Verdana"/>
                <a:cs typeface="Verdana"/>
                <a:sym typeface="Verdana"/>
              </a:rPr>
              <a:t>Info!</a:t>
            </a:r>
            <a:r>
              <a:rPr lang="en-IN" sz="1350">
                <a:solidFill>
                  <a:srgbClr val="31708F"/>
                </a:solidFill>
                <a:latin typeface="Verdana"/>
                <a:ea typeface="Verdana"/>
                <a:cs typeface="Verdana"/>
                <a:sym typeface="Verdana"/>
              </a:rPr>
              <a:t> This alert box indicates a neutral informative change or action.</a:t>
            </a:r>
            <a:endParaRPr/>
          </a:p>
          <a:p>
            <a:pPr indent="0" lvl="0" marL="0" marR="0" rtl="0" algn="l">
              <a:spcBef>
                <a:spcPts val="0"/>
              </a:spcBef>
              <a:spcAft>
                <a:spcPts val="0"/>
              </a:spcAft>
              <a:buNone/>
            </a:pPr>
            <a:r>
              <a:rPr b="1" lang="en-IN" sz="1350">
                <a:solidFill>
                  <a:srgbClr val="8A6D3B"/>
                </a:solidFill>
                <a:latin typeface="Verdana"/>
                <a:ea typeface="Verdana"/>
                <a:cs typeface="Verdana"/>
                <a:sym typeface="Verdana"/>
              </a:rPr>
              <a:t>Warning!</a:t>
            </a:r>
            <a:r>
              <a:rPr lang="en-IN" sz="1350">
                <a:solidFill>
                  <a:srgbClr val="8A6D3B"/>
                </a:solidFill>
                <a:latin typeface="Verdana"/>
                <a:ea typeface="Verdana"/>
                <a:cs typeface="Verdana"/>
                <a:sym typeface="Verdana"/>
              </a:rPr>
              <a:t> This alert box indicates a warning that might need attention.</a:t>
            </a:r>
            <a:endParaRPr sz="1350">
              <a:solidFill>
                <a:srgbClr val="31708F"/>
              </a:solidFill>
              <a:latin typeface="Verdana"/>
              <a:ea typeface="Verdana"/>
              <a:cs typeface="Verdana"/>
              <a:sym typeface="Verdana"/>
            </a:endParaRPr>
          </a:p>
          <a:p>
            <a:pPr indent="0" lvl="0" marL="0" marR="0" rtl="0" algn="l">
              <a:spcBef>
                <a:spcPts val="0"/>
              </a:spcBef>
              <a:spcAft>
                <a:spcPts val="0"/>
              </a:spcAft>
              <a:buNone/>
            </a:pPr>
            <a:r>
              <a:rPr b="1" lang="en-IN" sz="1350">
                <a:solidFill>
                  <a:srgbClr val="A94442"/>
                </a:solidFill>
                <a:latin typeface="Verdana"/>
                <a:ea typeface="Verdana"/>
                <a:cs typeface="Verdana"/>
                <a:sym typeface="Verdana"/>
              </a:rPr>
              <a:t>Danger!</a:t>
            </a:r>
            <a:r>
              <a:rPr lang="en-IN" sz="1350">
                <a:solidFill>
                  <a:srgbClr val="A94442"/>
                </a:solidFill>
                <a:latin typeface="Verdana"/>
                <a:ea typeface="Verdana"/>
                <a:cs typeface="Verdana"/>
                <a:sym typeface="Verdana"/>
              </a:rPr>
              <a:t> This alert box indicates a dangerous or potentially negative action.</a:t>
            </a:r>
            <a:endParaRPr sz="1350">
              <a:solidFill>
                <a:srgbClr val="31708F"/>
              </a:solidFill>
              <a:latin typeface="Verdana"/>
              <a:ea typeface="Verdana"/>
              <a:cs typeface="Verdana"/>
              <a:sym typeface="Verdana"/>
            </a:endParaRPr>
          </a:p>
          <a:p>
            <a:pPr indent="0" lvl="0" marL="0" marR="0" rtl="0" algn="l">
              <a:spcBef>
                <a:spcPts val="0"/>
              </a:spcBef>
              <a:spcAft>
                <a:spcPts val="0"/>
              </a:spcAft>
              <a:buNone/>
            </a:pPr>
            <a:r>
              <a:t/>
            </a:r>
            <a:endParaRPr sz="1350">
              <a:solidFill>
                <a:schemeClr val="lt1"/>
              </a:solidFill>
              <a:latin typeface="Arial"/>
              <a:ea typeface="Arial"/>
              <a:cs typeface="Arial"/>
              <a:sym typeface="Arial"/>
            </a:endParaRPr>
          </a:p>
          <a:p>
            <a:pPr indent="0" lvl="0" marL="0" marR="0" rtl="0" algn="l">
              <a:spcBef>
                <a:spcPts val="0"/>
              </a:spcBef>
              <a:spcAft>
                <a:spcPts val="0"/>
              </a:spcAft>
              <a:buNone/>
            </a:pPr>
            <a:r>
              <a:rPr lang="en-IN" sz="1800">
                <a:solidFill>
                  <a:schemeClr val="lt1"/>
                </a:solidFill>
                <a:latin typeface="Arial"/>
                <a:ea typeface="Arial"/>
                <a:cs typeface="Arial"/>
                <a:sym typeface="Arial"/>
              </a:rPr>
              <a:t>Alerts are created with the .alert class, followed by one of the four contextual classes .alert-success, .alert-info, .alert-warning or .alert-danger:</a:t>
            </a:r>
            <a:endParaRPr sz="1800">
              <a:solidFill>
                <a:schemeClr val="lt1"/>
              </a:solidFill>
              <a:latin typeface="Arial"/>
              <a:ea typeface="Arial"/>
              <a:cs typeface="Arial"/>
              <a:sym typeface="Arial"/>
            </a:endParaRPr>
          </a:p>
        </p:txBody>
      </p:sp>
      <p:sp>
        <p:nvSpPr>
          <p:cNvPr id="1373" name="Google Shape;1373;p114"/>
          <p:cNvSpPr txBox="1"/>
          <p:nvPr/>
        </p:nvSpPr>
        <p:spPr>
          <a:xfrm>
            <a:off x="214316" y="2764725"/>
            <a:ext cx="4572000" cy="240065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500">
                <a:solidFill>
                  <a:srgbClr val="800000"/>
                </a:solidFill>
                <a:latin typeface="Consolas"/>
                <a:ea typeface="Consolas"/>
                <a:cs typeface="Consolas"/>
                <a:sym typeface="Consolas"/>
              </a:rPr>
              <a:t>&lt;body&gt;</a:t>
            </a:r>
            <a:endParaRPr sz="150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500">
                <a:solidFill>
                  <a:srgbClr val="000000"/>
                </a:solidFill>
                <a:latin typeface="Consolas"/>
                <a:ea typeface="Consolas"/>
                <a:cs typeface="Consolas"/>
                <a:sym typeface="Consolas"/>
              </a:rPr>
              <a:t>  </a:t>
            </a:r>
            <a:r>
              <a:rPr lang="en-IN" sz="1500">
                <a:solidFill>
                  <a:srgbClr val="800000"/>
                </a:solidFill>
                <a:latin typeface="Consolas"/>
                <a:ea typeface="Consolas"/>
                <a:cs typeface="Consolas"/>
                <a:sym typeface="Consolas"/>
              </a:rPr>
              <a:t>&lt;div</a:t>
            </a:r>
            <a:r>
              <a:rPr lang="en-IN" sz="1500">
                <a:solidFill>
                  <a:srgbClr val="000000"/>
                </a:solidFill>
                <a:latin typeface="Consolas"/>
                <a:ea typeface="Consolas"/>
                <a:cs typeface="Consolas"/>
                <a:sym typeface="Consolas"/>
              </a:rPr>
              <a:t> </a:t>
            </a:r>
            <a:r>
              <a:rPr lang="en-IN" sz="1500">
                <a:solidFill>
                  <a:srgbClr val="E50000"/>
                </a:solidFill>
                <a:latin typeface="Consolas"/>
                <a:ea typeface="Consolas"/>
                <a:cs typeface="Consolas"/>
                <a:sym typeface="Consolas"/>
              </a:rPr>
              <a:t>class</a:t>
            </a:r>
            <a:r>
              <a:rPr lang="en-IN" sz="1500">
                <a:solidFill>
                  <a:srgbClr val="000000"/>
                </a:solidFill>
                <a:latin typeface="Consolas"/>
                <a:ea typeface="Consolas"/>
                <a:cs typeface="Consolas"/>
                <a:sym typeface="Consolas"/>
              </a:rPr>
              <a:t>=</a:t>
            </a:r>
            <a:r>
              <a:rPr lang="en-IN" sz="1500">
                <a:solidFill>
                  <a:srgbClr val="0000FF"/>
                </a:solidFill>
                <a:latin typeface="Consolas"/>
                <a:ea typeface="Consolas"/>
                <a:cs typeface="Consolas"/>
                <a:sym typeface="Consolas"/>
              </a:rPr>
              <a:t>"alert alert-warning"</a:t>
            </a:r>
            <a:r>
              <a:rPr lang="en-IN" sz="1500">
                <a:solidFill>
                  <a:srgbClr val="800000"/>
                </a:solidFill>
                <a:latin typeface="Consolas"/>
                <a:ea typeface="Consolas"/>
                <a:cs typeface="Consolas"/>
                <a:sym typeface="Consolas"/>
              </a:rPr>
              <a:t>&gt;</a:t>
            </a:r>
            <a:endParaRPr sz="150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500">
                <a:solidFill>
                  <a:srgbClr val="000000"/>
                </a:solidFill>
                <a:latin typeface="Consolas"/>
                <a:ea typeface="Consolas"/>
                <a:cs typeface="Consolas"/>
                <a:sym typeface="Consolas"/>
              </a:rPr>
              <a:t>    Please enter correct mobile number</a:t>
            </a:r>
            <a:endParaRPr/>
          </a:p>
          <a:p>
            <a:pPr indent="0" lvl="0" marL="0" marR="0" rtl="0" algn="l">
              <a:spcBef>
                <a:spcPts val="0"/>
              </a:spcBef>
              <a:spcAft>
                <a:spcPts val="0"/>
              </a:spcAft>
              <a:buNone/>
            </a:pPr>
            <a:r>
              <a:rPr lang="en-IN" sz="1500">
                <a:solidFill>
                  <a:srgbClr val="000000"/>
                </a:solidFill>
                <a:latin typeface="Consolas"/>
                <a:ea typeface="Consolas"/>
                <a:cs typeface="Consolas"/>
                <a:sym typeface="Consolas"/>
              </a:rPr>
              <a:t>  </a:t>
            </a:r>
            <a:r>
              <a:rPr lang="en-IN" sz="1500">
                <a:solidFill>
                  <a:srgbClr val="800000"/>
                </a:solidFill>
                <a:latin typeface="Consolas"/>
                <a:ea typeface="Consolas"/>
                <a:cs typeface="Consolas"/>
                <a:sym typeface="Consolas"/>
              </a:rPr>
              <a:t>&lt;/div&gt;</a:t>
            </a:r>
            <a:r>
              <a:rPr lang="en-IN" sz="15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IN" sz="1500">
                <a:solidFill>
                  <a:srgbClr val="000000"/>
                </a:solidFill>
                <a:latin typeface="Consolas"/>
                <a:ea typeface="Consolas"/>
                <a:cs typeface="Consolas"/>
                <a:sym typeface="Consolas"/>
              </a:rPr>
              <a:t>  </a:t>
            </a:r>
            <a:r>
              <a:rPr lang="en-IN" sz="1500">
                <a:solidFill>
                  <a:srgbClr val="800000"/>
                </a:solidFill>
                <a:latin typeface="Consolas"/>
                <a:ea typeface="Consolas"/>
                <a:cs typeface="Consolas"/>
                <a:sym typeface="Consolas"/>
              </a:rPr>
              <a:t>&lt;div</a:t>
            </a:r>
            <a:r>
              <a:rPr lang="en-IN" sz="1500">
                <a:solidFill>
                  <a:srgbClr val="000000"/>
                </a:solidFill>
                <a:latin typeface="Consolas"/>
                <a:ea typeface="Consolas"/>
                <a:cs typeface="Consolas"/>
                <a:sym typeface="Consolas"/>
              </a:rPr>
              <a:t> </a:t>
            </a:r>
            <a:r>
              <a:rPr lang="en-IN" sz="1500">
                <a:solidFill>
                  <a:srgbClr val="E50000"/>
                </a:solidFill>
                <a:latin typeface="Consolas"/>
                <a:ea typeface="Consolas"/>
                <a:cs typeface="Consolas"/>
                <a:sym typeface="Consolas"/>
              </a:rPr>
              <a:t>class</a:t>
            </a:r>
            <a:r>
              <a:rPr lang="en-IN" sz="1500">
                <a:solidFill>
                  <a:srgbClr val="000000"/>
                </a:solidFill>
                <a:latin typeface="Consolas"/>
                <a:ea typeface="Consolas"/>
                <a:cs typeface="Consolas"/>
                <a:sym typeface="Consolas"/>
              </a:rPr>
              <a:t>=</a:t>
            </a:r>
            <a:r>
              <a:rPr lang="en-IN" sz="1500">
                <a:solidFill>
                  <a:srgbClr val="0000FF"/>
                </a:solidFill>
                <a:latin typeface="Consolas"/>
                <a:ea typeface="Consolas"/>
                <a:cs typeface="Consolas"/>
                <a:sym typeface="Consolas"/>
              </a:rPr>
              <a:t>"alert alert-success"</a:t>
            </a:r>
            <a:r>
              <a:rPr lang="en-IN" sz="1500">
                <a:solidFill>
                  <a:srgbClr val="800000"/>
                </a:solidFill>
                <a:latin typeface="Consolas"/>
                <a:ea typeface="Consolas"/>
                <a:cs typeface="Consolas"/>
                <a:sym typeface="Consolas"/>
              </a:rPr>
              <a:t>&gt;</a:t>
            </a:r>
            <a:endParaRPr sz="150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500">
                <a:solidFill>
                  <a:srgbClr val="000000"/>
                </a:solidFill>
                <a:latin typeface="Consolas"/>
                <a:ea typeface="Consolas"/>
                <a:cs typeface="Consolas"/>
                <a:sym typeface="Consolas"/>
              </a:rPr>
              <a:t>    Please enter correct mobile number</a:t>
            </a:r>
            <a:endParaRPr/>
          </a:p>
          <a:p>
            <a:pPr indent="0" lvl="0" marL="0" marR="0" rtl="0" algn="l">
              <a:spcBef>
                <a:spcPts val="0"/>
              </a:spcBef>
              <a:spcAft>
                <a:spcPts val="0"/>
              </a:spcAft>
              <a:buNone/>
            </a:pPr>
            <a:r>
              <a:rPr lang="en-IN" sz="1500">
                <a:solidFill>
                  <a:srgbClr val="000000"/>
                </a:solidFill>
                <a:latin typeface="Consolas"/>
                <a:ea typeface="Consolas"/>
                <a:cs typeface="Consolas"/>
                <a:sym typeface="Consolas"/>
              </a:rPr>
              <a:t>  </a:t>
            </a:r>
            <a:r>
              <a:rPr lang="en-IN" sz="1500">
                <a:solidFill>
                  <a:srgbClr val="800000"/>
                </a:solidFill>
                <a:latin typeface="Consolas"/>
                <a:ea typeface="Consolas"/>
                <a:cs typeface="Consolas"/>
                <a:sym typeface="Consolas"/>
              </a:rPr>
              <a:t>&lt;/div&gt;</a:t>
            </a:r>
            <a:r>
              <a:rPr lang="en-IN" sz="15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IN" sz="1500">
                <a:solidFill>
                  <a:srgbClr val="000000"/>
                </a:solidFill>
                <a:latin typeface="Consolas"/>
                <a:ea typeface="Consolas"/>
                <a:cs typeface="Consolas"/>
                <a:sym typeface="Consolas"/>
              </a:rPr>
              <a:t>  </a:t>
            </a:r>
            <a:r>
              <a:rPr lang="en-IN" sz="1500">
                <a:solidFill>
                  <a:srgbClr val="800000"/>
                </a:solidFill>
                <a:latin typeface="Consolas"/>
                <a:ea typeface="Consolas"/>
                <a:cs typeface="Consolas"/>
                <a:sym typeface="Consolas"/>
              </a:rPr>
              <a:t>&lt;div</a:t>
            </a:r>
            <a:r>
              <a:rPr lang="en-IN" sz="1500">
                <a:solidFill>
                  <a:srgbClr val="000000"/>
                </a:solidFill>
                <a:latin typeface="Consolas"/>
                <a:ea typeface="Consolas"/>
                <a:cs typeface="Consolas"/>
                <a:sym typeface="Consolas"/>
              </a:rPr>
              <a:t> </a:t>
            </a:r>
            <a:r>
              <a:rPr lang="en-IN" sz="1500">
                <a:solidFill>
                  <a:srgbClr val="E50000"/>
                </a:solidFill>
                <a:latin typeface="Consolas"/>
                <a:ea typeface="Consolas"/>
                <a:cs typeface="Consolas"/>
                <a:sym typeface="Consolas"/>
              </a:rPr>
              <a:t>class</a:t>
            </a:r>
            <a:r>
              <a:rPr lang="en-IN" sz="1500">
                <a:solidFill>
                  <a:srgbClr val="000000"/>
                </a:solidFill>
                <a:latin typeface="Consolas"/>
                <a:ea typeface="Consolas"/>
                <a:cs typeface="Consolas"/>
                <a:sym typeface="Consolas"/>
              </a:rPr>
              <a:t>=</a:t>
            </a:r>
            <a:r>
              <a:rPr lang="en-IN" sz="1500">
                <a:solidFill>
                  <a:srgbClr val="0000FF"/>
                </a:solidFill>
                <a:latin typeface="Consolas"/>
                <a:ea typeface="Consolas"/>
                <a:cs typeface="Consolas"/>
                <a:sym typeface="Consolas"/>
              </a:rPr>
              <a:t>"alert alert-danger"</a:t>
            </a:r>
            <a:r>
              <a:rPr lang="en-IN" sz="1500">
                <a:solidFill>
                  <a:srgbClr val="800000"/>
                </a:solidFill>
                <a:latin typeface="Consolas"/>
                <a:ea typeface="Consolas"/>
                <a:cs typeface="Consolas"/>
                <a:sym typeface="Consolas"/>
              </a:rPr>
              <a:t>&gt;</a:t>
            </a:r>
            <a:endParaRPr sz="150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500">
                <a:solidFill>
                  <a:srgbClr val="000000"/>
                </a:solidFill>
                <a:latin typeface="Consolas"/>
                <a:ea typeface="Consolas"/>
                <a:cs typeface="Consolas"/>
                <a:sym typeface="Consolas"/>
              </a:rPr>
              <a:t>    Please enter correct mobile number</a:t>
            </a:r>
            <a:endParaRPr/>
          </a:p>
          <a:p>
            <a:pPr indent="0" lvl="0" marL="0" marR="0" rtl="0" algn="l">
              <a:spcBef>
                <a:spcPts val="0"/>
              </a:spcBef>
              <a:spcAft>
                <a:spcPts val="0"/>
              </a:spcAft>
              <a:buNone/>
            </a:pPr>
            <a:r>
              <a:rPr lang="en-IN" sz="1500">
                <a:solidFill>
                  <a:srgbClr val="000000"/>
                </a:solidFill>
                <a:latin typeface="Consolas"/>
                <a:ea typeface="Consolas"/>
                <a:cs typeface="Consolas"/>
                <a:sym typeface="Consolas"/>
              </a:rPr>
              <a:t>  </a:t>
            </a:r>
            <a:r>
              <a:rPr lang="en-IN" sz="1500">
                <a:solidFill>
                  <a:srgbClr val="800000"/>
                </a:solidFill>
                <a:latin typeface="Consolas"/>
                <a:ea typeface="Consolas"/>
                <a:cs typeface="Consolas"/>
                <a:sym typeface="Consolas"/>
              </a:rPr>
              <a:t>&lt;/div&gt;&lt;/body&gt;</a:t>
            </a:r>
            <a:endParaRPr sz="1500">
              <a:solidFill>
                <a:srgbClr val="000000"/>
              </a:solidFill>
              <a:latin typeface="Consolas"/>
              <a:ea typeface="Consolas"/>
              <a:cs typeface="Consolas"/>
              <a:sym typeface="Consolas"/>
            </a:endParaRPr>
          </a:p>
        </p:txBody>
      </p:sp>
      <p:pic>
        <p:nvPicPr>
          <p:cNvPr id="1374" name="Google Shape;1374;p114"/>
          <p:cNvPicPr preferRelativeResize="0"/>
          <p:nvPr/>
        </p:nvPicPr>
        <p:blipFill rotWithShape="1">
          <a:blip r:embed="rId4">
            <a:alphaModFix/>
          </a:blip>
          <a:srcRect b="0" l="0" r="0" t="0"/>
          <a:stretch/>
        </p:blipFill>
        <p:spPr>
          <a:xfrm>
            <a:off x="4987636" y="2940627"/>
            <a:ext cx="3210791" cy="1911928"/>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8" name="Shape 1378"/>
        <p:cNvGrpSpPr/>
        <p:nvPr/>
      </p:nvGrpSpPr>
      <p:grpSpPr>
        <a:xfrm>
          <a:off x="0" y="0"/>
          <a:ext cx="0" cy="0"/>
          <a:chOff x="0" y="0"/>
          <a:chExt cx="0" cy="0"/>
        </a:xfrm>
      </p:grpSpPr>
      <p:grpSp>
        <p:nvGrpSpPr>
          <p:cNvPr id="1379" name="Google Shape;1379;p115"/>
          <p:cNvGrpSpPr/>
          <p:nvPr/>
        </p:nvGrpSpPr>
        <p:grpSpPr>
          <a:xfrm>
            <a:off x="214316" y="94287"/>
            <a:ext cx="8821405" cy="634852"/>
            <a:chOff x="2766060" y="125716"/>
            <a:chExt cx="9311640" cy="846469"/>
          </a:xfrm>
        </p:grpSpPr>
        <p:cxnSp>
          <p:nvCxnSpPr>
            <p:cNvPr id="1380" name="Google Shape;1380;p115"/>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381" name="Google Shape;1381;p115"/>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382" name="Google Shape;1382;p115"/>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383" name="Google Shape;1383;p115"/>
          <p:cNvSpPr txBox="1"/>
          <p:nvPr/>
        </p:nvSpPr>
        <p:spPr>
          <a:xfrm>
            <a:off x="1" y="121923"/>
            <a:ext cx="6003387" cy="415498"/>
          </a:xfrm>
          <a:prstGeom prst="rect">
            <a:avLst/>
          </a:prstGeom>
          <a:noFill/>
          <a:ln>
            <a:noFill/>
          </a:ln>
        </p:spPr>
        <p:txBody>
          <a:bodyPr anchorCtr="0" anchor="t" bIns="45700" lIns="91425" spcFirstLastPara="1" rIns="91425" wrap="square" tIns="45700">
            <a:spAutoFit/>
          </a:bodyPr>
          <a:lstStyle/>
          <a:p>
            <a:pPr indent="0" lvl="0" marL="279386" marR="0" rtl="0" algn="ctr">
              <a:spcBef>
                <a:spcPts val="0"/>
              </a:spcBef>
              <a:spcAft>
                <a:spcPts val="0"/>
              </a:spcAft>
              <a:buNone/>
            </a:pPr>
            <a:r>
              <a:rPr b="1" lang="en-IN" sz="2100">
                <a:solidFill>
                  <a:srgbClr val="7030A0"/>
                </a:solidFill>
                <a:latin typeface="Arial"/>
                <a:ea typeface="Arial"/>
                <a:cs typeface="Arial"/>
                <a:sym typeface="Arial"/>
              </a:rPr>
              <a:t>Alerts</a:t>
            </a:r>
            <a:endParaRPr b="1" sz="2100">
              <a:solidFill>
                <a:srgbClr val="7030A0"/>
              </a:solidFill>
              <a:latin typeface="Arial"/>
              <a:ea typeface="Arial"/>
              <a:cs typeface="Arial"/>
              <a:sym typeface="Arial"/>
            </a:endParaRPr>
          </a:p>
        </p:txBody>
      </p:sp>
      <p:sp>
        <p:nvSpPr>
          <p:cNvPr id="1384" name="Google Shape;1384;p115"/>
          <p:cNvSpPr txBox="1"/>
          <p:nvPr/>
        </p:nvSpPr>
        <p:spPr>
          <a:xfrm>
            <a:off x="108280" y="440898"/>
            <a:ext cx="8755165" cy="30008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350">
                <a:solidFill>
                  <a:srgbClr val="800000"/>
                </a:solidFill>
                <a:latin typeface="Consolas"/>
                <a:ea typeface="Consolas"/>
                <a:cs typeface="Consolas"/>
                <a:sym typeface="Consolas"/>
              </a:rPr>
              <a:t>&lt;div</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"container"</a:t>
            </a:r>
            <a:r>
              <a:rPr lang="en-IN" sz="1350">
                <a:solidFill>
                  <a:srgbClr val="800000"/>
                </a:solidFill>
                <a:latin typeface="Consolas"/>
                <a:ea typeface="Consolas"/>
                <a:cs typeface="Consolas"/>
                <a:sym typeface="Consolas"/>
              </a:rPr>
              <a:t>&gt;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&lt;h2&gt; </a:t>
            </a:r>
            <a:r>
              <a:rPr lang="en-IN" sz="1350">
                <a:solidFill>
                  <a:srgbClr val="000000"/>
                </a:solidFill>
                <a:latin typeface="Consolas"/>
                <a:ea typeface="Consolas"/>
                <a:cs typeface="Consolas"/>
                <a:sym typeface="Consolas"/>
              </a:rPr>
              <a:t>Alerts </a:t>
            </a:r>
            <a:r>
              <a:rPr lang="en-IN" sz="1350">
                <a:solidFill>
                  <a:srgbClr val="800000"/>
                </a:solidFill>
                <a:latin typeface="Consolas"/>
                <a:ea typeface="Consolas"/>
                <a:cs typeface="Consolas"/>
                <a:sym typeface="Consolas"/>
              </a:rPr>
              <a:t>&lt;/h2&gt;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&lt;div</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"alert alert-success"</a:t>
            </a:r>
            <a:r>
              <a:rPr lang="en-IN" sz="1350">
                <a:solidFill>
                  <a:srgbClr val="800000"/>
                </a:solidFill>
                <a:latin typeface="Consolas"/>
                <a:ea typeface="Consolas"/>
                <a:cs typeface="Consolas"/>
                <a:sym typeface="Consolas"/>
              </a:rPr>
              <a:t>&gt;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&lt;strong&gt;</a:t>
            </a:r>
            <a:r>
              <a:rPr lang="en-IN" sz="1350">
                <a:solidFill>
                  <a:srgbClr val="000000"/>
                </a:solidFill>
                <a:latin typeface="Consolas"/>
                <a:ea typeface="Consolas"/>
                <a:cs typeface="Consolas"/>
                <a:sym typeface="Consolas"/>
              </a:rPr>
              <a:t>Success!</a:t>
            </a:r>
            <a:r>
              <a:rPr lang="en-IN" sz="1350">
                <a:solidFill>
                  <a:srgbClr val="800000"/>
                </a:solidFill>
                <a:latin typeface="Consolas"/>
                <a:ea typeface="Consolas"/>
                <a:cs typeface="Consolas"/>
                <a:sym typeface="Consolas"/>
              </a:rPr>
              <a:t>&lt;/strong&gt;</a:t>
            </a:r>
            <a:r>
              <a:rPr lang="en-IN" sz="1350">
                <a:solidFill>
                  <a:srgbClr val="000000"/>
                </a:solidFill>
                <a:latin typeface="Consolas"/>
                <a:ea typeface="Consolas"/>
                <a:cs typeface="Consolas"/>
                <a:sym typeface="Consolas"/>
              </a:rPr>
              <a:t> This alert box could indicate a successful or positive action.</a:t>
            </a:r>
            <a:r>
              <a:rPr lang="en-IN" sz="1350">
                <a:solidFill>
                  <a:srgbClr val="800000"/>
                </a:solidFill>
                <a:latin typeface="Consolas"/>
                <a:ea typeface="Consolas"/>
                <a:cs typeface="Consolas"/>
                <a:sym typeface="Consolas"/>
              </a:rPr>
              <a:t>&lt;/div&gt;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&lt;div</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"alert alert-info"</a:t>
            </a:r>
            <a:r>
              <a:rPr lang="en-IN" sz="1350">
                <a:solidFill>
                  <a:srgbClr val="800000"/>
                </a:solidFill>
                <a:latin typeface="Consolas"/>
                <a:ea typeface="Consolas"/>
                <a:cs typeface="Consolas"/>
                <a:sym typeface="Consolas"/>
              </a:rPr>
              <a:t>&gt;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&lt;strong&gt;</a:t>
            </a:r>
            <a:r>
              <a:rPr lang="en-IN" sz="1350">
                <a:solidFill>
                  <a:srgbClr val="000000"/>
                </a:solidFill>
                <a:latin typeface="Consolas"/>
                <a:ea typeface="Consolas"/>
                <a:cs typeface="Consolas"/>
                <a:sym typeface="Consolas"/>
              </a:rPr>
              <a:t>Info!</a:t>
            </a:r>
            <a:r>
              <a:rPr lang="en-IN" sz="1350">
                <a:solidFill>
                  <a:srgbClr val="800000"/>
                </a:solidFill>
                <a:latin typeface="Consolas"/>
                <a:ea typeface="Consolas"/>
                <a:cs typeface="Consolas"/>
                <a:sym typeface="Consolas"/>
              </a:rPr>
              <a:t>&lt;/strong&gt;</a:t>
            </a:r>
            <a:r>
              <a:rPr lang="en-IN" sz="1350">
                <a:solidFill>
                  <a:srgbClr val="000000"/>
                </a:solidFill>
                <a:latin typeface="Consolas"/>
                <a:ea typeface="Consolas"/>
                <a:cs typeface="Consolas"/>
                <a:sym typeface="Consolas"/>
              </a:rPr>
              <a:t> This alert box could indicate a neutral informative change or action.</a:t>
            </a:r>
            <a:r>
              <a:rPr lang="en-IN" sz="1350">
                <a:solidFill>
                  <a:srgbClr val="800000"/>
                </a:solidFill>
                <a:latin typeface="Consolas"/>
                <a:ea typeface="Consolas"/>
                <a:cs typeface="Consolas"/>
                <a:sym typeface="Consolas"/>
              </a:rPr>
              <a:t>&lt;/div&gt;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&lt;div</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"alert alert-warning"</a:t>
            </a:r>
            <a:r>
              <a:rPr lang="en-IN" sz="1350">
                <a:solidFill>
                  <a:srgbClr val="800000"/>
                </a:solidFill>
                <a:latin typeface="Consolas"/>
                <a:ea typeface="Consolas"/>
                <a:cs typeface="Consolas"/>
                <a:sym typeface="Consolas"/>
              </a:rPr>
              <a:t>&gt;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&lt;strong&gt;</a:t>
            </a:r>
            <a:r>
              <a:rPr lang="en-IN" sz="1350">
                <a:solidFill>
                  <a:srgbClr val="000000"/>
                </a:solidFill>
                <a:latin typeface="Consolas"/>
                <a:ea typeface="Consolas"/>
                <a:cs typeface="Consolas"/>
                <a:sym typeface="Consolas"/>
              </a:rPr>
              <a:t>Warning!</a:t>
            </a:r>
            <a:r>
              <a:rPr lang="en-IN" sz="1350">
                <a:solidFill>
                  <a:srgbClr val="800000"/>
                </a:solidFill>
                <a:latin typeface="Consolas"/>
                <a:ea typeface="Consolas"/>
                <a:cs typeface="Consolas"/>
                <a:sym typeface="Consolas"/>
              </a:rPr>
              <a:t>&lt;/strong&gt;</a:t>
            </a:r>
            <a:r>
              <a:rPr lang="en-IN" sz="1350">
                <a:solidFill>
                  <a:srgbClr val="000000"/>
                </a:solidFill>
                <a:latin typeface="Consolas"/>
                <a:ea typeface="Consolas"/>
                <a:cs typeface="Consolas"/>
                <a:sym typeface="Consolas"/>
              </a:rPr>
              <a:t> This alert box could indicate a warning that might need attention.</a:t>
            </a:r>
            <a:r>
              <a:rPr lang="en-IN" sz="1350">
                <a:solidFill>
                  <a:srgbClr val="800000"/>
                </a:solidFill>
                <a:latin typeface="Consolas"/>
                <a:ea typeface="Consolas"/>
                <a:cs typeface="Consolas"/>
                <a:sym typeface="Consolas"/>
              </a:rPr>
              <a:t>&lt;/div&gt;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&lt;div</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"alert alert-danger"</a:t>
            </a:r>
            <a:r>
              <a:rPr lang="en-IN" sz="1350">
                <a:solidFill>
                  <a:srgbClr val="800000"/>
                </a:solidFill>
                <a:latin typeface="Consolas"/>
                <a:ea typeface="Consolas"/>
                <a:cs typeface="Consolas"/>
                <a:sym typeface="Consolas"/>
              </a:rPr>
              <a:t>&gt;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&lt;strong&gt;</a:t>
            </a:r>
            <a:r>
              <a:rPr lang="en-IN" sz="1350">
                <a:solidFill>
                  <a:srgbClr val="000000"/>
                </a:solidFill>
                <a:latin typeface="Consolas"/>
                <a:ea typeface="Consolas"/>
                <a:cs typeface="Consolas"/>
                <a:sym typeface="Consolas"/>
              </a:rPr>
              <a:t>Danger!</a:t>
            </a:r>
            <a:r>
              <a:rPr lang="en-IN" sz="1350">
                <a:solidFill>
                  <a:srgbClr val="800000"/>
                </a:solidFill>
                <a:latin typeface="Consolas"/>
                <a:ea typeface="Consolas"/>
                <a:cs typeface="Consolas"/>
                <a:sym typeface="Consolas"/>
              </a:rPr>
              <a:t>&lt;/strong&gt;</a:t>
            </a:r>
            <a:r>
              <a:rPr lang="en-IN" sz="1350">
                <a:solidFill>
                  <a:srgbClr val="000000"/>
                </a:solidFill>
                <a:latin typeface="Consolas"/>
                <a:ea typeface="Consolas"/>
                <a:cs typeface="Consolas"/>
                <a:sym typeface="Consolas"/>
              </a:rPr>
              <a:t> This alert box could indicate a dangerous or potentially negative action.</a:t>
            </a:r>
            <a:r>
              <a:rPr lang="en-IN" sz="1350">
                <a:solidFill>
                  <a:srgbClr val="800000"/>
                </a:solidFill>
                <a:latin typeface="Consolas"/>
                <a:ea typeface="Consolas"/>
                <a:cs typeface="Consolas"/>
                <a:sym typeface="Consolas"/>
              </a:rPr>
              <a:t>&lt;/div&gt;&lt;/div&gt;</a:t>
            </a:r>
            <a:endParaRPr sz="1350">
              <a:solidFill>
                <a:srgbClr val="000000"/>
              </a:solidFill>
              <a:latin typeface="Consolas"/>
              <a:ea typeface="Consolas"/>
              <a:cs typeface="Consolas"/>
              <a:sym typeface="Consolas"/>
            </a:endParaRPr>
          </a:p>
        </p:txBody>
      </p:sp>
      <p:pic>
        <p:nvPicPr>
          <p:cNvPr id="1385" name="Google Shape;1385;p115"/>
          <p:cNvPicPr preferRelativeResize="0"/>
          <p:nvPr/>
        </p:nvPicPr>
        <p:blipFill rotWithShape="1">
          <a:blip r:embed="rId4">
            <a:alphaModFix/>
          </a:blip>
          <a:srcRect b="0" l="0" r="0" t="0"/>
          <a:stretch/>
        </p:blipFill>
        <p:spPr>
          <a:xfrm>
            <a:off x="4513314" y="3168459"/>
            <a:ext cx="4436269" cy="1889520"/>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9" name="Shape 1389"/>
        <p:cNvGrpSpPr/>
        <p:nvPr/>
      </p:nvGrpSpPr>
      <p:grpSpPr>
        <a:xfrm>
          <a:off x="0" y="0"/>
          <a:ext cx="0" cy="0"/>
          <a:chOff x="0" y="0"/>
          <a:chExt cx="0" cy="0"/>
        </a:xfrm>
      </p:grpSpPr>
      <p:grpSp>
        <p:nvGrpSpPr>
          <p:cNvPr id="1390" name="Google Shape;1390;p116"/>
          <p:cNvGrpSpPr/>
          <p:nvPr/>
        </p:nvGrpSpPr>
        <p:grpSpPr>
          <a:xfrm>
            <a:off x="214316" y="94287"/>
            <a:ext cx="8821405" cy="634852"/>
            <a:chOff x="2766060" y="125716"/>
            <a:chExt cx="9311640" cy="846469"/>
          </a:xfrm>
        </p:grpSpPr>
        <p:cxnSp>
          <p:nvCxnSpPr>
            <p:cNvPr id="1391" name="Google Shape;1391;p116"/>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392" name="Google Shape;1392;p116"/>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393" name="Google Shape;1393;p116"/>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394" name="Google Shape;1394;p116"/>
          <p:cNvSpPr txBox="1"/>
          <p:nvPr/>
        </p:nvSpPr>
        <p:spPr>
          <a:xfrm>
            <a:off x="1" y="121923"/>
            <a:ext cx="6003387" cy="415498"/>
          </a:xfrm>
          <a:prstGeom prst="rect">
            <a:avLst/>
          </a:prstGeom>
          <a:noFill/>
          <a:ln>
            <a:noFill/>
          </a:ln>
        </p:spPr>
        <p:txBody>
          <a:bodyPr anchorCtr="0" anchor="t" bIns="45700" lIns="91425" spcFirstLastPara="1" rIns="91425" wrap="square" tIns="45700">
            <a:spAutoFit/>
          </a:bodyPr>
          <a:lstStyle/>
          <a:p>
            <a:pPr indent="0" lvl="0" marL="279386" marR="0" rtl="0" algn="ctr">
              <a:spcBef>
                <a:spcPts val="0"/>
              </a:spcBef>
              <a:spcAft>
                <a:spcPts val="0"/>
              </a:spcAft>
              <a:buNone/>
            </a:pPr>
            <a:r>
              <a:rPr b="1" lang="en-IN" sz="2100">
                <a:solidFill>
                  <a:srgbClr val="7030A0"/>
                </a:solidFill>
                <a:latin typeface="Arial"/>
                <a:ea typeface="Arial"/>
                <a:cs typeface="Arial"/>
                <a:sym typeface="Arial"/>
              </a:rPr>
              <a:t>Alerts</a:t>
            </a:r>
            <a:endParaRPr b="1" sz="2100">
              <a:solidFill>
                <a:srgbClr val="7030A0"/>
              </a:solidFill>
              <a:latin typeface="Arial"/>
              <a:ea typeface="Arial"/>
              <a:cs typeface="Arial"/>
              <a:sym typeface="Arial"/>
            </a:endParaRPr>
          </a:p>
        </p:txBody>
      </p:sp>
      <p:sp>
        <p:nvSpPr>
          <p:cNvPr id="1395" name="Google Shape;1395;p116"/>
          <p:cNvSpPr txBox="1"/>
          <p:nvPr/>
        </p:nvSpPr>
        <p:spPr>
          <a:xfrm>
            <a:off x="342362" y="652639"/>
            <a:ext cx="853147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000000"/>
                </a:solidFill>
                <a:latin typeface="Quattrocento Sans"/>
                <a:ea typeface="Quattrocento Sans"/>
                <a:cs typeface="Quattrocento Sans"/>
                <a:sym typeface="Quattrocento Sans"/>
              </a:rPr>
              <a:t>Alert Links</a:t>
            </a:r>
            <a:endParaRPr/>
          </a:p>
          <a:p>
            <a:pPr indent="0" lvl="0" marL="0" marR="0" rtl="0" algn="l">
              <a:spcBef>
                <a:spcPts val="0"/>
              </a:spcBef>
              <a:spcAft>
                <a:spcPts val="0"/>
              </a:spcAft>
              <a:buNone/>
            </a:pPr>
            <a:r>
              <a:rPr lang="en-IN" sz="1800">
                <a:solidFill>
                  <a:srgbClr val="000000"/>
                </a:solidFill>
                <a:latin typeface="Quattrocento Sans"/>
                <a:ea typeface="Quattrocento Sans"/>
                <a:cs typeface="Quattrocento Sans"/>
                <a:sym typeface="Quattrocento Sans"/>
              </a:rPr>
              <a:t>Add the </a:t>
            </a:r>
            <a:r>
              <a:rPr lang="en-IN" sz="1800">
                <a:solidFill>
                  <a:srgbClr val="C00000"/>
                </a:solidFill>
                <a:latin typeface="Quattrocento Sans"/>
                <a:ea typeface="Quattrocento Sans"/>
                <a:cs typeface="Quattrocento Sans"/>
                <a:sym typeface="Quattrocento Sans"/>
              </a:rPr>
              <a:t>alert-link </a:t>
            </a:r>
            <a:r>
              <a:rPr lang="en-IN" sz="1800">
                <a:solidFill>
                  <a:srgbClr val="000000"/>
                </a:solidFill>
                <a:latin typeface="Quattrocento Sans"/>
                <a:ea typeface="Quattrocento Sans"/>
                <a:cs typeface="Quattrocento Sans"/>
                <a:sym typeface="Quattrocento Sans"/>
              </a:rPr>
              <a:t>class to any links inside the alert box to create "matching colored links":</a:t>
            </a:r>
            <a:endParaRPr sz="1800">
              <a:solidFill>
                <a:srgbClr val="000000"/>
              </a:solidFill>
              <a:latin typeface="Quattrocento Sans"/>
              <a:ea typeface="Quattrocento Sans"/>
              <a:cs typeface="Quattrocento Sans"/>
              <a:sym typeface="Quattrocento Sans"/>
            </a:endParaRPr>
          </a:p>
        </p:txBody>
      </p:sp>
      <p:sp>
        <p:nvSpPr>
          <p:cNvPr id="1396" name="Google Shape;1396;p116"/>
          <p:cNvSpPr txBox="1"/>
          <p:nvPr/>
        </p:nvSpPr>
        <p:spPr>
          <a:xfrm>
            <a:off x="1524000" y="1884040"/>
            <a:ext cx="4479388" cy="15465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350">
                <a:solidFill>
                  <a:srgbClr val="3C763D"/>
                </a:solidFill>
                <a:latin typeface="Verdana"/>
                <a:ea typeface="Verdana"/>
                <a:cs typeface="Verdana"/>
                <a:sym typeface="Verdana"/>
              </a:rPr>
              <a:t>Success!</a:t>
            </a:r>
            <a:r>
              <a:rPr lang="en-IN" sz="1350">
                <a:solidFill>
                  <a:srgbClr val="3C763D"/>
                </a:solidFill>
                <a:latin typeface="Verdana"/>
                <a:ea typeface="Verdana"/>
                <a:cs typeface="Verdana"/>
                <a:sym typeface="Verdana"/>
              </a:rPr>
              <a:t> You should </a:t>
            </a:r>
            <a:r>
              <a:rPr b="1" lang="en-IN" sz="1350" u="sng">
                <a:solidFill>
                  <a:srgbClr val="2B542C"/>
                </a:solidFill>
                <a:latin typeface="Verdana"/>
                <a:ea typeface="Verdana"/>
                <a:cs typeface="Verdana"/>
                <a:sym typeface="Verdana"/>
                <a:hlinkClick r:id="rId4">
                  <a:extLst>
                    <a:ext uri="{A12FA001-AC4F-418D-AE19-62706E023703}">
                      <ahyp:hlinkClr val="tx"/>
                    </a:ext>
                  </a:extLst>
                </a:hlinkClick>
              </a:rPr>
              <a:t>read this message</a:t>
            </a:r>
            <a:r>
              <a:rPr lang="en-IN" sz="1350">
                <a:solidFill>
                  <a:srgbClr val="3C763D"/>
                </a:solidFill>
                <a:latin typeface="Verdana"/>
                <a:ea typeface="Verdana"/>
                <a:cs typeface="Verdana"/>
                <a:sym typeface="Verdana"/>
              </a:rPr>
              <a:t>.</a:t>
            </a:r>
            <a:endParaRPr/>
          </a:p>
          <a:p>
            <a:pPr indent="0" lvl="0" marL="0" marR="0" rtl="0" algn="l">
              <a:spcBef>
                <a:spcPts val="0"/>
              </a:spcBef>
              <a:spcAft>
                <a:spcPts val="0"/>
              </a:spcAft>
              <a:buNone/>
            </a:pPr>
            <a:r>
              <a:t/>
            </a:r>
            <a:endParaRPr sz="1350">
              <a:solidFill>
                <a:srgbClr val="3C763D"/>
              </a:solidFill>
              <a:latin typeface="Verdana"/>
              <a:ea typeface="Verdana"/>
              <a:cs typeface="Verdana"/>
              <a:sym typeface="Verdana"/>
            </a:endParaRPr>
          </a:p>
          <a:p>
            <a:pPr indent="0" lvl="0" marL="0" marR="0" rtl="0" algn="l">
              <a:spcBef>
                <a:spcPts val="0"/>
              </a:spcBef>
              <a:spcAft>
                <a:spcPts val="0"/>
              </a:spcAft>
              <a:buNone/>
            </a:pPr>
            <a:r>
              <a:rPr b="1" lang="en-IN" sz="1350">
                <a:solidFill>
                  <a:srgbClr val="31708F"/>
                </a:solidFill>
                <a:latin typeface="Verdana"/>
                <a:ea typeface="Verdana"/>
                <a:cs typeface="Verdana"/>
                <a:sym typeface="Verdana"/>
              </a:rPr>
              <a:t>Info!</a:t>
            </a:r>
            <a:r>
              <a:rPr lang="en-IN" sz="1350">
                <a:solidFill>
                  <a:srgbClr val="31708F"/>
                </a:solidFill>
                <a:latin typeface="Verdana"/>
                <a:ea typeface="Verdana"/>
                <a:cs typeface="Verdana"/>
                <a:sym typeface="Verdana"/>
              </a:rPr>
              <a:t> You should </a:t>
            </a:r>
            <a:r>
              <a:rPr b="1" lang="en-IN" sz="1350" u="sng">
                <a:solidFill>
                  <a:srgbClr val="245269"/>
                </a:solidFill>
                <a:latin typeface="Verdana"/>
                <a:ea typeface="Verdana"/>
                <a:cs typeface="Verdana"/>
                <a:sym typeface="Verdana"/>
                <a:hlinkClick r:id="rId5">
                  <a:extLst>
                    <a:ext uri="{A12FA001-AC4F-418D-AE19-62706E023703}">
                      <ahyp:hlinkClr val="tx"/>
                    </a:ext>
                  </a:extLst>
                </a:hlinkClick>
              </a:rPr>
              <a:t>read this message</a:t>
            </a:r>
            <a:r>
              <a:rPr lang="en-IN" sz="1350">
                <a:solidFill>
                  <a:srgbClr val="31708F"/>
                </a:solidFill>
                <a:latin typeface="Verdana"/>
                <a:ea typeface="Verdana"/>
                <a:cs typeface="Verdana"/>
                <a:sym typeface="Verdana"/>
              </a:rPr>
              <a:t>.</a:t>
            </a:r>
            <a:endParaRPr/>
          </a:p>
          <a:p>
            <a:pPr indent="0" lvl="0" marL="0" marR="0" rtl="0" algn="l">
              <a:spcBef>
                <a:spcPts val="0"/>
              </a:spcBef>
              <a:spcAft>
                <a:spcPts val="0"/>
              </a:spcAft>
              <a:buNone/>
            </a:pPr>
            <a:r>
              <a:t/>
            </a:r>
            <a:endParaRPr sz="1350">
              <a:solidFill>
                <a:srgbClr val="31708F"/>
              </a:solidFill>
              <a:latin typeface="Verdana"/>
              <a:ea typeface="Verdana"/>
              <a:cs typeface="Verdana"/>
              <a:sym typeface="Verdana"/>
            </a:endParaRPr>
          </a:p>
          <a:p>
            <a:pPr indent="0" lvl="0" marL="0" marR="0" rtl="0" algn="l">
              <a:spcBef>
                <a:spcPts val="0"/>
              </a:spcBef>
              <a:spcAft>
                <a:spcPts val="0"/>
              </a:spcAft>
              <a:buNone/>
            </a:pPr>
            <a:r>
              <a:rPr b="1" lang="en-IN" sz="1350">
                <a:solidFill>
                  <a:srgbClr val="8A6D3B"/>
                </a:solidFill>
                <a:latin typeface="Verdana"/>
                <a:ea typeface="Verdana"/>
                <a:cs typeface="Verdana"/>
                <a:sym typeface="Verdana"/>
              </a:rPr>
              <a:t>Warning!</a:t>
            </a:r>
            <a:r>
              <a:rPr lang="en-IN" sz="1350">
                <a:solidFill>
                  <a:srgbClr val="8A6D3B"/>
                </a:solidFill>
                <a:latin typeface="Verdana"/>
                <a:ea typeface="Verdana"/>
                <a:cs typeface="Verdana"/>
                <a:sym typeface="Verdana"/>
              </a:rPr>
              <a:t> You should </a:t>
            </a:r>
            <a:r>
              <a:rPr b="1" lang="en-IN" sz="1350" u="sng">
                <a:solidFill>
                  <a:srgbClr val="66512C"/>
                </a:solidFill>
                <a:latin typeface="Verdana"/>
                <a:ea typeface="Verdana"/>
                <a:cs typeface="Verdana"/>
                <a:sym typeface="Verdana"/>
                <a:hlinkClick r:id="rId6">
                  <a:extLst>
                    <a:ext uri="{A12FA001-AC4F-418D-AE19-62706E023703}">
                      <ahyp:hlinkClr val="tx"/>
                    </a:ext>
                  </a:extLst>
                </a:hlinkClick>
              </a:rPr>
              <a:t>read this message</a:t>
            </a:r>
            <a:r>
              <a:rPr lang="en-IN" sz="1350">
                <a:solidFill>
                  <a:srgbClr val="8A6D3B"/>
                </a:solidFill>
                <a:latin typeface="Verdana"/>
                <a:ea typeface="Verdana"/>
                <a:cs typeface="Verdana"/>
                <a:sym typeface="Verdana"/>
              </a:rPr>
              <a:t>.</a:t>
            </a:r>
            <a:endParaRPr/>
          </a:p>
          <a:p>
            <a:pPr indent="0" lvl="0" marL="0" marR="0" rtl="0" algn="l">
              <a:spcBef>
                <a:spcPts val="0"/>
              </a:spcBef>
              <a:spcAft>
                <a:spcPts val="0"/>
              </a:spcAft>
              <a:buNone/>
            </a:pPr>
            <a:r>
              <a:t/>
            </a:r>
            <a:endParaRPr sz="1350">
              <a:solidFill>
                <a:srgbClr val="8A6D3B"/>
              </a:solidFill>
              <a:latin typeface="Verdana"/>
              <a:ea typeface="Verdana"/>
              <a:cs typeface="Verdana"/>
              <a:sym typeface="Verdana"/>
            </a:endParaRPr>
          </a:p>
          <a:p>
            <a:pPr indent="0" lvl="0" marL="0" marR="0" rtl="0" algn="l">
              <a:spcBef>
                <a:spcPts val="0"/>
              </a:spcBef>
              <a:spcAft>
                <a:spcPts val="0"/>
              </a:spcAft>
              <a:buNone/>
            </a:pPr>
            <a:r>
              <a:rPr b="1" lang="en-IN" sz="1350">
                <a:solidFill>
                  <a:srgbClr val="A94442"/>
                </a:solidFill>
                <a:latin typeface="Verdana"/>
                <a:ea typeface="Verdana"/>
                <a:cs typeface="Verdana"/>
                <a:sym typeface="Verdana"/>
              </a:rPr>
              <a:t>Danger!</a:t>
            </a:r>
            <a:r>
              <a:rPr lang="en-IN" sz="1350">
                <a:solidFill>
                  <a:srgbClr val="A94442"/>
                </a:solidFill>
                <a:latin typeface="Verdana"/>
                <a:ea typeface="Verdana"/>
                <a:cs typeface="Verdana"/>
                <a:sym typeface="Verdana"/>
              </a:rPr>
              <a:t> You should </a:t>
            </a:r>
            <a:r>
              <a:rPr b="1" lang="en-IN" sz="1350" u="sng">
                <a:solidFill>
                  <a:srgbClr val="843534"/>
                </a:solidFill>
                <a:latin typeface="Verdana"/>
                <a:ea typeface="Verdana"/>
                <a:cs typeface="Verdana"/>
                <a:sym typeface="Verdana"/>
                <a:hlinkClick r:id="rId7">
                  <a:extLst>
                    <a:ext uri="{A12FA001-AC4F-418D-AE19-62706E023703}">
                      <ahyp:hlinkClr val="tx"/>
                    </a:ext>
                  </a:extLst>
                </a:hlinkClick>
              </a:rPr>
              <a:t>read this message</a:t>
            </a:r>
            <a:r>
              <a:rPr lang="en-IN" sz="1350">
                <a:solidFill>
                  <a:srgbClr val="A94442"/>
                </a:solidFill>
                <a:latin typeface="Verdana"/>
                <a:ea typeface="Verdana"/>
                <a:cs typeface="Verdana"/>
                <a:sym typeface="Verdana"/>
              </a:rPr>
              <a:t>.</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0" name="Shape 1400"/>
        <p:cNvGrpSpPr/>
        <p:nvPr/>
      </p:nvGrpSpPr>
      <p:grpSpPr>
        <a:xfrm>
          <a:off x="0" y="0"/>
          <a:ext cx="0" cy="0"/>
          <a:chOff x="0" y="0"/>
          <a:chExt cx="0" cy="0"/>
        </a:xfrm>
      </p:grpSpPr>
      <p:sp>
        <p:nvSpPr>
          <p:cNvPr id="1401" name="Google Shape;1401;p117"/>
          <p:cNvSpPr txBox="1"/>
          <p:nvPr/>
        </p:nvSpPr>
        <p:spPr>
          <a:xfrm>
            <a:off x="1" y="0"/>
            <a:ext cx="8638739"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350">
                <a:solidFill>
                  <a:srgbClr val="800000"/>
                </a:solidFill>
                <a:latin typeface="Consolas"/>
                <a:ea typeface="Consolas"/>
                <a:cs typeface="Consolas"/>
                <a:sym typeface="Consolas"/>
              </a:rPr>
              <a:t>&lt;div</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"container"</a:t>
            </a:r>
            <a:r>
              <a:rPr lang="en-IN" sz="1350">
                <a:solidFill>
                  <a:srgbClr val="800000"/>
                </a:solidFill>
                <a:latin typeface="Consolas"/>
                <a:ea typeface="Consolas"/>
                <a:cs typeface="Consolas"/>
                <a:sym typeface="Consolas"/>
              </a:rPr>
              <a:t>&gt;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&lt;h2&gt;</a:t>
            </a:r>
            <a:r>
              <a:rPr lang="en-IN" sz="1350">
                <a:solidFill>
                  <a:srgbClr val="000000"/>
                </a:solidFill>
                <a:latin typeface="Consolas"/>
                <a:ea typeface="Consolas"/>
                <a:cs typeface="Consolas"/>
                <a:sym typeface="Consolas"/>
              </a:rPr>
              <a:t>Alert Links</a:t>
            </a:r>
            <a:r>
              <a:rPr lang="en-IN" sz="1350">
                <a:solidFill>
                  <a:srgbClr val="800000"/>
                </a:solidFill>
                <a:latin typeface="Consolas"/>
                <a:ea typeface="Consolas"/>
                <a:cs typeface="Consolas"/>
                <a:sym typeface="Consolas"/>
              </a:rPr>
              <a:t>&lt;/h2&gt;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&lt;p&gt;</a:t>
            </a:r>
            <a:r>
              <a:rPr lang="en-IN" sz="1350">
                <a:solidFill>
                  <a:srgbClr val="000000"/>
                </a:solidFill>
                <a:latin typeface="Consolas"/>
                <a:ea typeface="Consolas"/>
                <a:cs typeface="Consolas"/>
                <a:sym typeface="Consolas"/>
              </a:rPr>
              <a:t>Add the alert-link class to any links inside the alert box to create "matching colored links".</a:t>
            </a:r>
            <a:r>
              <a:rPr lang="en-IN" sz="1350">
                <a:solidFill>
                  <a:srgbClr val="800000"/>
                </a:solidFill>
                <a:latin typeface="Consolas"/>
                <a:ea typeface="Consolas"/>
                <a:cs typeface="Consolas"/>
                <a:sym typeface="Consolas"/>
              </a:rPr>
              <a:t>&lt;/p&gt;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&lt;div</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"alert alert-success"</a:t>
            </a:r>
            <a:r>
              <a:rPr lang="en-IN" sz="1350">
                <a:solidFill>
                  <a:srgbClr val="800000"/>
                </a:solidFill>
                <a:latin typeface="Consolas"/>
                <a:ea typeface="Consolas"/>
                <a:cs typeface="Consolas"/>
                <a:sym typeface="Consolas"/>
              </a:rPr>
              <a:t>&gt;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&lt;strong&gt;</a:t>
            </a:r>
            <a:r>
              <a:rPr lang="en-IN" sz="1350">
                <a:solidFill>
                  <a:srgbClr val="000000"/>
                </a:solidFill>
                <a:latin typeface="Consolas"/>
                <a:ea typeface="Consolas"/>
                <a:cs typeface="Consolas"/>
                <a:sym typeface="Consolas"/>
              </a:rPr>
              <a:t>Success!</a:t>
            </a:r>
            <a:r>
              <a:rPr lang="en-IN" sz="1350">
                <a:solidFill>
                  <a:srgbClr val="800000"/>
                </a:solidFill>
                <a:latin typeface="Consolas"/>
                <a:ea typeface="Consolas"/>
                <a:cs typeface="Consolas"/>
                <a:sym typeface="Consolas"/>
              </a:rPr>
              <a:t>&lt;/strong&gt;</a:t>
            </a:r>
            <a:r>
              <a:rPr lang="en-IN" sz="1350">
                <a:solidFill>
                  <a:srgbClr val="000000"/>
                </a:solidFill>
                <a:latin typeface="Consolas"/>
                <a:ea typeface="Consolas"/>
                <a:cs typeface="Consolas"/>
                <a:sym typeface="Consolas"/>
              </a:rPr>
              <a:t> You should </a:t>
            </a:r>
            <a:r>
              <a:rPr lang="en-IN" sz="1350">
                <a:solidFill>
                  <a:srgbClr val="800000"/>
                </a:solidFill>
                <a:latin typeface="Consolas"/>
                <a:ea typeface="Consolas"/>
                <a:cs typeface="Consolas"/>
                <a:sym typeface="Consolas"/>
              </a:rPr>
              <a:t>&lt;a</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href</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"alert-link"</a:t>
            </a:r>
            <a:r>
              <a:rPr lang="en-IN" sz="1350">
                <a:solidFill>
                  <a:srgbClr val="800000"/>
                </a:solidFill>
                <a:latin typeface="Consolas"/>
                <a:ea typeface="Consolas"/>
                <a:cs typeface="Consolas"/>
                <a:sym typeface="Consolas"/>
              </a:rPr>
              <a:t>&gt;</a:t>
            </a:r>
            <a:r>
              <a:rPr lang="en-IN" sz="1350">
                <a:solidFill>
                  <a:srgbClr val="000000"/>
                </a:solidFill>
                <a:latin typeface="Consolas"/>
                <a:ea typeface="Consolas"/>
                <a:cs typeface="Consolas"/>
                <a:sym typeface="Consolas"/>
              </a:rPr>
              <a:t>read this message</a:t>
            </a:r>
            <a:r>
              <a:rPr lang="en-IN" sz="1350">
                <a:solidFill>
                  <a:srgbClr val="800000"/>
                </a:solidFill>
                <a:latin typeface="Consolas"/>
                <a:ea typeface="Consolas"/>
                <a:cs typeface="Consolas"/>
                <a:sym typeface="Consolas"/>
              </a:rPr>
              <a:t>&lt;/a&gt;</a:t>
            </a:r>
            <a:r>
              <a:rPr lang="en-IN" sz="1350">
                <a:solidFill>
                  <a:srgbClr val="000000"/>
                </a:solidFill>
                <a:latin typeface="Consolas"/>
                <a:ea typeface="Consolas"/>
                <a:cs typeface="Consolas"/>
                <a:sym typeface="Consolas"/>
              </a:rPr>
              <a:t>.</a:t>
            </a:r>
            <a:r>
              <a:rPr lang="en-IN" sz="1350">
                <a:solidFill>
                  <a:srgbClr val="800000"/>
                </a:solidFill>
                <a:latin typeface="Consolas"/>
                <a:ea typeface="Consolas"/>
                <a:cs typeface="Consolas"/>
                <a:sym typeface="Consolas"/>
              </a:rPr>
              <a:t>&lt;/div&gt;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&lt;div</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"alert alert-info"</a:t>
            </a:r>
            <a:r>
              <a:rPr lang="en-IN" sz="1350">
                <a:solidFill>
                  <a:srgbClr val="800000"/>
                </a:solidFill>
                <a:latin typeface="Consolas"/>
                <a:ea typeface="Consolas"/>
                <a:cs typeface="Consolas"/>
                <a:sym typeface="Consolas"/>
              </a:rPr>
              <a:t>&gt;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&lt;strong&gt;</a:t>
            </a:r>
            <a:r>
              <a:rPr lang="en-IN" sz="1350">
                <a:solidFill>
                  <a:srgbClr val="000000"/>
                </a:solidFill>
                <a:latin typeface="Consolas"/>
                <a:ea typeface="Consolas"/>
                <a:cs typeface="Consolas"/>
                <a:sym typeface="Consolas"/>
              </a:rPr>
              <a:t>Info!</a:t>
            </a:r>
            <a:r>
              <a:rPr lang="en-IN" sz="1350">
                <a:solidFill>
                  <a:srgbClr val="800000"/>
                </a:solidFill>
                <a:latin typeface="Consolas"/>
                <a:ea typeface="Consolas"/>
                <a:cs typeface="Consolas"/>
                <a:sym typeface="Consolas"/>
              </a:rPr>
              <a:t>&lt;/strong&gt;</a:t>
            </a:r>
            <a:r>
              <a:rPr lang="en-IN" sz="1350">
                <a:solidFill>
                  <a:srgbClr val="000000"/>
                </a:solidFill>
                <a:latin typeface="Consolas"/>
                <a:ea typeface="Consolas"/>
                <a:cs typeface="Consolas"/>
                <a:sym typeface="Consolas"/>
              </a:rPr>
              <a:t> You should </a:t>
            </a:r>
            <a:r>
              <a:rPr lang="en-IN" sz="1350">
                <a:solidFill>
                  <a:srgbClr val="800000"/>
                </a:solidFill>
                <a:latin typeface="Consolas"/>
                <a:ea typeface="Consolas"/>
                <a:cs typeface="Consolas"/>
                <a:sym typeface="Consolas"/>
              </a:rPr>
              <a:t>&lt;a</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href</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"alert-link"</a:t>
            </a:r>
            <a:r>
              <a:rPr lang="en-IN" sz="1350">
                <a:solidFill>
                  <a:srgbClr val="800000"/>
                </a:solidFill>
                <a:latin typeface="Consolas"/>
                <a:ea typeface="Consolas"/>
                <a:cs typeface="Consolas"/>
                <a:sym typeface="Consolas"/>
              </a:rPr>
              <a:t>&gt;</a:t>
            </a:r>
            <a:r>
              <a:rPr lang="en-IN" sz="1350">
                <a:solidFill>
                  <a:srgbClr val="000000"/>
                </a:solidFill>
                <a:latin typeface="Consolas"/>
                <a:ea typeface="Consolas"/>
                <a:cs typeface="Consolas"/>
                <a:sym typeface="Consolas"/>
              </a:rPr>
              <a:t>read this message</a:t>
            </a:r>
            <a:r>
              <a:rPr lang="en-IN" sz="1350">
                <a:solidFill>
                  <a:srgbClr val="800000"/>
                </a:solidFill>
                <a:latin typeface="Consolas"/>
                <a:ea typeface="Consolas"/>
                <a:cs typeface="Consolas"/>
                <a:sym typeface="Consolas"/>
              </a:rPr>
              <a:t>&lt;/a&gt;</a:t>
            </a:r>
            <a:r>
              <a:rPr lang="en-IN" sz="1350">
                <a:solidFill>
                  <a:srgbClr val="000000"/>
                </a:solidFill>
                <a:latin typeface="Consolas"/>
                <a:ea typeface="Consolas"/>
                <a:cs typeface="Consolas"/>
                <a:sym typeface="Consolas"/>
              </a:rPr>
              <a:t>.</a:t>
            </a:r>
            <a:r>
              <a:rPr lang="en-IN" sz="1350">
                <a:solidFill>
                  <a:srgbClr val="800000"/>
                </a:solidFill>
                <a:latin typeface="Consolas"/>
                <a:ea typeface="Consolas"/>
                <a:cs typeface="Consolas"/>
                <a:sym typeface="Consolas"/>
              </a:rPr>
              <a:t>&lt;/div&gt;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&lt;div</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"alert alert-warning"</a:t>
            </a:r>
            <a:r>
              <a:rPr lang="en-IN" sz="1350">
                <a:solidFill>
                  <a:srgbClr val="800000"/>
                </a:solidFill>
                <a:latin typeface="Consolas"/>
                <a:ea typeface="Consolas"/>
                <a:cs typeface="Consolas"/>
                <a:sym typeface="Consolas"/>
              </a:rPr>
              <a:t>&gt;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&lt;strong&gt;</a:t>
            </a:r>
            <a:r>
              <a:rPr lang="en-IN" sz="1350">
                <a:solidFill>
                  <a:srgbClr val="000000"/>
                </a:solidFill>
                <a:latin typeface="Consolas"/>
                <a:ea typeface="Consolas"/>
                <a:cs typeface="Consolas"/>
                <a:sym typeface="Consolas"/>
              </a:rPr>
              <a:t>Warning!</a:t>
            </a:r>
            <a:r>
              <a:rPr lang="en-IN" sz="1350">
                <a:solidFill>
                  <a:srgbClr val="800000"/>
                </a:solidFill>
                <a:latin typeface="Consolas"/>
                <a:ea typeface="Consolas"/>
                <a:cs typeface="Consolas"/>
                <a:sym typeface="Consolas"/>
              </a:rPr>
              <a:t>&lt;/strong&gt;</a:t>
            </a:r>
            <a:r>
              <a:rPr lang="en-IN" sz="1350">
                <a:solidFill>
                  <a:srgbClr val="000000"/>
                </a:solidFill>
                <a:latin typeface="Consolas"/>
                <a:ea typeface="Consolas"/>
                <a:cs typeface="Consolas"/>
                <a:sym typeface="Consolas"/>
              </a:rPr>
              <a:t> You should </a:t>
            </a:r>
            <a:r>
              <a:rPr lang="en-IN" sz="1350">
                <a:solidFill>
                  <a:srgbClr val="800000"/>
                </a:solidFill>
                <a:latin typeface="Consolas"/>
                <a:ea typeface="Consolas"/>
                <a:cs typeface="Consolas"/>
                <a:sym typeface="Consolas"/>
              </a:rPr>
              <a:t>&lt;a</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href</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"alert-link"</a:t>
            </a:r>
            <a:r>
              <a:rPr lang="en-IN" sz="1350">
                <a:solidFill>
                  <a:srgbClr val="800000"/>
                </a:solidFill>
                <a:latin typeface="Consolas"/>
                <a:ea typeface="Consolas"/>
                <a:cs typeface="Consolas"/>
                <a:sym typeface="Consolas"/>
              </a:rPr>
              <a:t>&gt;</a:t>
            </a:r>
            <a:r>
              <a:rPr lang="en-IN" sz="1350">
                <a:solidFill>
                  <a:srgbClr val="000000"/>
                </a:solidFill>
                <a:latin typeface="Consolas"/>
                <a:ea typeface="Consolas"/>
                <a:cs typeface="Consolas"/>
                <a:sym typeface="Consolas"/>
              </a:rPr>
              <a:t>read this message</a:t>
            </a:r>
            <a:r>
              <a:rPr lang="en-IN" sz="1350">
                <a:solidFill>
                  <a:srgbClr val="800000"/>
                </a:solidFill>
                <a:latin typeface="Consolas"/>
                <a:ea typeface="Consolas"/>
                <a:cs typeface="Consolas"/>
                <a:sym typeface="Consolas"/>
              </a:rPr>
              <a:t>&lt;/a&gt;</a:t>
            </a:r>
            <a:r>
              <a:rPr lang="en-IN" sz="1350">
                <a:solidFill>
                  <a:srgbClr val="000000"/>
                </a:solidFill>
                <a:latin typeface="Consolas"/>
                <a:ea typeface="Consolas"/>
                <a:cs typeface="Consolas"/>
                <a:sym typeface="Consolas"/>
              </a:rPr>
              <a:t>.</a:t>
            </a:r>
            <a:r>
              <a:rPr lang="en-IN" sz="1350">
                <a:solidFill>
                  <a:srgbClr val="800000"/>
                </a:solidFill>
                <a:latin typeface="Consolas"/>
                <a:ea typeface="Consolas"/>
                <a:cs typeface="Consolas"/>
                <a:sym typeface="Consolas"/>
              </a:rPr>
              <a:t>&lt;/div&gt;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&lt;div</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"alert alert-danger"</a:t>
            </a:r>
            <a:r>
              <a:rPr lang="en-IN" sz="1350">
                <a:solidFill>
                  <a:srgbClr val="800000"/>
                </a:solidFill>
                <a:latin typeface="Consolas"/>
                <a:ea typeface="Consolas"/>
                <a:cs typeface="Consolas"/>
                <a:sym typeface="Consolas"/>
              </a:rPr>
              <a:t>&gt;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&lt;strong&gt;</a:t>
            </a:r>
            <a:r>
              <a:rPr lang="en-IN" sz="1350">
                <a:solidFill>
                  <a:srgbClr val="000000"/>
                </a:solidFill>
                <a:latin typeface="Consolas"/>
                <a:ea typeface="Consolas"/>
                <a:cs typeface="Consolas"/>
                <a:sym typeface="Consolas"/>
              </a:rPr>
              <a:t>Danger!</a:t>
            </a:r>
            <a:r>
              <a:rPr lang="en-IN" sz="1350">
                <a:solidFill>
                  <a:srgbClr val="800000"/>
                </a:solidFill>
                <a:latin typeface="Consolas"/>
                <a:ea typeface="Consolas"/>
                <a:cs typeface="Consolas"/>
                <a:sym typeface="Consolas"/>
              </a:rPr>
              <a:t>&lt;/strong&gt;</a:t>
            </a:r>
            <a:r>
              <a:rPr lang="en-IN" sz="1350">
                <a:solidFill>
                  <a:srgbClr val="000000"/>
                </a:solidFill>
                <a:latin typeface="Consolas"/>
                <a:ea typeface="Consolas"/>
                <a:cs typeface="Consolas"/>
                <a:sym typeface="Consolas"/>
              </a:rPr>
              <a:t> You should </a:t>
            </a:r>
            <a:r>
              <a:rPr lang="en-IN" sz="1350">
                <a:solidFill>
                  <a:srgbClr val="800000"/>
                </a:solidFill>
                <a:latin typeface="Consolas"/>
                <a:ea typeface="Consolas"/>
                <a:cs typeface="Consolas"/>
                <a:sym typeface="Consolas"/>
              </a:rPr>
              <a:t>&lt;a</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href</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"alert-link"</a:t>
            </a:r>
            <a:r>
              <a:rPr lang="en-IN" sz="1350">
                <a:solidFill>
                  <a:srgbClr val="800000"/>
                </a:solidFill>
                <a:latin typeface="Consolas"/>
                <a:ea typeface="Consolas"/>
                <a:cs typeface="Consolas"/>
                <a:sym typeface="Consolas"/>
              </a:rPr>
              <a:t>&gt;</a:t>
            </a:r>
            <a:r>
              <a:rPr lang="en-IN" sz="1350">
                <a:solidFill>
                  <a:srgbClr val="000000"/>
                </a:solidFill>
                <a:latin typeface="Consolas"/>
                <a:ea typeface="Consolas"/>
                <a:cs typeface="Consolas"/>
                <a:sym typeface="Consolas"/>
              </a:rPr>
              <a:t>read this message</a:t>
            </a:r>
            <a:r>
              <a:rPr lang="en-IN" sz="1350">
                <a:solidFill>
                  <a:srgbClr val="800000"/>
                </a:solidFill>
                <a:latin typeface="Consolas"/>
                <a:ea typeface="Consolas"/>
                <a:cs typeface="Consolas"/>
                <a:sym typeface="Consolas"/>
              </a:rPr>
              <a:t>&lt;/a&gt;</a:t>
            </a:r>
            <a:r>
              <a:rPr lang="en-IN" sz="1350">
                <a:solidFill>
                  <a:srgbClr val="000000"/>
                </a:solidFill>
                <a:latin typeface="Consolas"/>
                <a:ea typeface="Consolas"/>
                <a:cs typeface="Consolas"/>
                <a:sym typeface="Consolas"/>
              </a:rPr>
              <a:t>.</a:t>
            </a:r>
            <a:r>
              <a:rPr lang="en-IN" sz="1350">
                <a:solidFill>
                  <a:srgbClr val="800000"/>
                </a:solidFill>
                <a:latin typeface="Consolas"/>
                <a:ea typeface="Consolas"/>
                <a:cs typeface="Consolas"/>
                <a:sym typeface="Consolas"/>
              </a:rPr>
              <a:t>&lt;/div&gt;&lt;/div&gt;</a:t>
            </a:r>
            <a:endParaRPr sz="1350">
              <a:solidFill>
                <a:srgbClr val="000000"/>
              </a:solidFill>
              <a:latin typeface="Consolas"/>
              <a:ea typeface="Consolas"/>
              <a:cs typeface="Consolas"/>
              <a:sym typeface="Consolas"/>
            </a:endParaRPr>
          </a:p>
        </p:txBody>
      </p:sp>
      <p:pic>
        <p:nvPicPr>
          <p:cNvPr id="1402" name="Google Shape;1402;p117"/>
          <p:cNvPicPr preferRelativeResize="0"/>
          <p:nvPr/>
        </p:nvPicPr>
        <p:blipFill rotWithShape="1">
          <a:blip r:embed="rId3">
            <a:alphaModFix/>
          </a:blip>
          <a:srcRect b="0" l="0" r="0" t="0"/>
          <a:stretch/>
        </p:blipFill>
        <p:spPr>
          <a:xfrm>
            <a:off x="3418610" y="3138055"/>
            <a:ext cx="4998027" cy="2005445"/>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6" name="Shape 1406"/>
        <p:cNvGrpSpPr/>
        <p:nvPr/>
      </p:nvGrpSpPr>
      <p:grpSpPr>
        <a:xfrm>
          <a:off x="0" y="0"/>
          <a:ext cx="0" cy="0"/>
          <a:chOff x="0" y="0"/>
          <a:chExt cx="0" cy="0"/>
        </a:xfrm>
      </p:grpSpPr>
      <p:grpSp>
        <p:nvGrpSpPr>
          <p:cNvPr id="1407" name="Google Shape;1407;p118"/>
          <p:cNvGrpSpPr/>
          <p:nvPr/>
        </p:nvGrpSpPr>
        <p:grpSpPr>
          <a:xfrm>
            <a:off x="214316" y="94287"/>
            <a:ext cx="8821405" cy="634852"/>
            <a:chOff x="2766060" y="125716"/>
            <a:chExt cx="9311640" cy="846469"/>
          </a:xfrm>
        </p:grpSpPr>
        <p:cxnSp>
          <p:nvCxnSpPr>
            <p:cNvPr id="1408" name="Google Shape;1408;p118"/>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409" name="Google Shape;1409;p118"/>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410" name="Google Shape;1410;p118"/>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411" name="Google Shape;1411;p118"/>
          <p:cNvSpPr txBox="1"/>
          <p:nvPr/>
        </p:nvSpPr>
        <p:spPr>
          <a:xfrm>
            <a:off x="1" y="121923"/>
            <a:ext cx="6003387" cy="415498"/>
          </a:xfrm>
          <a:prstGeom prst="rect">
            <a:avLst/>
          </a:prstGeom>
          <a:noFill/>
          <a:ln>
            <a:noFill/>
          </a:ln>
        </p:spPr>
        <p:txBody>
          <a:bodyPr anchorCtr="0" anchor="t" bIns="45700" lIns="91425" spcFirstLastPara="1" rIns="91425" wrap="square" tIns="45700">
            <a:spAutoFit/>
          </a:bodyPr>
          <a:lstStyle/>
          <a:p>
            <a:pPr indent="0" lvl="0" marL="279386" marR="0" rtl="0" algn="ctr">
              <a:spcBef>
                <a:spcPts val="0"/>
              </a:spcBef>
              <a:spcAft>
                <a:spcPts val="0"/>
              </a:spcAft>
              <a:buNone/>
            </a:pPr>
            <a:r>
              <a:rPr b="1" lang="en-IN" sz="2100">
                <a:solidFill>
                  <a:srgbClr val="7030A0"/>
                </a:solidFill>
                <a:latin typeface="Arial"/>
                <a:ea typeface="Arial"/>
                <a:cs typeface="Arial"/>
                <a:sym typeface="Arial"/>
              </a:rPr>
              <a:t>Alerts</a:t>
            </a:r>
            <a:endParaRPr b="1" sz="2100">
              <a:solidFill>
                <a:srgbClr val="7030A0"/>
              </a:solidFill>
              <a:latin typeface="Arial"/>
              <a:ea typeface="Arial"/>
              <a:cs typeface="Arial"/>
              <a:sym typeface="Arial"/>
            </a:endParaRPr>
          </a:p>
        </p:txBody>
      </p:sp>
      <p:sp>
        <p:nvSpPr>
          <p:cNvPr id="1412" name="Google Shape;1412;p118"/>
          <p:cNvSpPr txBox="1"/>
          <p:nvPr/>
        </p:nvSpPr>
        <p:spPr>
          <a:xfrm>
            <a:off x="214316" y="568243"/>
            <a:ext cx="8607566"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Closing Alerts:</a:t>
            </a:r>
            <a:endParaRPr/>
          </a:p>
          <a:p>
            <a:pPr indent="0" lvl="0" marL="0" marR="0" rtl="0" algn="l">
              <a:spcBef>
                <a:spcPts val="0"/>
              </a:spcBef>
              <a:spcAft>
                <a:spcPts val="0"/>
              </a:spcAft>
              <a:buNone/>
            </a:pPr>
            <a:r>
              <a:t/>
            </a:r>
            <a:endParaRPr sz="1500">
              <a:solidFill>
                <a:schemeClr val="dk1"/>
              </a:solidFill>
              <a:latin typeface="Arial"/>
              <a:ea typeface="Arial"/>
              <a:cs typeface="Arial"/>
              <a:sym typeface="Arial"/>
            </a:endParaRPr>
          </a:p>
          <a:p>
            <a:pPr indent="0" lvl="0" marL="0" marR="0" rtl="0" algn="l">
              <a:spcBef>
                <a:spcPts val="0"/>
              </a:spcBef>
              <a:spcAft>
                <a:spcPts val="0"/>
              </a:spcAft>
              <a:buNone/>
            </a:pPr>
            <a:r>
              <a:rPr lang="en-IN" sz="1500">
                <a:solidFill>
                  <a:schemeClr val="dk1"/>
                </a:solidFill>
                <a:latin typeface="Arial"/>
                <a:ea typeface="Arial"/>
                <a:cs typeface="Arial"/>
                <a:sym typeface="Arial"/>
              </a:rPr>
              <a:t>       Click on the "x" symbol to the right to close me.</a:t>
            </a:r>
            <a:endParaRPr/>
          </a:p>
          <a:p>
            <a:pPr indent="0" lvl="0" marL="0" marR="0" rtl="0" algn="l">
              <a:spcBef>
                <a:spcPts val="0"/>
              </a:spcBef>
              <a:spcAft>
                <a:spcPts val="0"/>
              </a:spcAft>
              <a:buNone/>
            </a:pPr>
            <a:r>
              <a:t/>
            </a:r>
            <a:endParaRPr sz="1500">
              <a:solidFill>
                <a:schemeClr val="dk1"/>
              </a:solidFill>
              <a:latin typeface="Arial"/>
              <a:ea typeface="Arial"/>
              <a:cs typeface="Arial"/>
              <a:sym typeface="Arial"/>
            </a:endParaRPr>
          </a:p>
          <a:p>
            <a:pPr indent="0" lvl="0" marL="0" marR="0" rtl="0" algn="l">
              <a:spcBef>
                <a:spcPts val="0"/>
              </a:spcBef>
              <a:spcAft>
                <a:spcPts val="0"/>
              </a:spcAft>
              <a:buNone/>
            </a:pPr>
            <a:r>
              <a:rPr lang="en-IN" sz="1500">
                <a:solidFill>
                  <a:schemeClr val="dk1"/>
                </a:solidFill>
                <a:latin typeface="Arial"/>
                <a:ea typeface="Arial"/>
                <a:cs typeface="Arial"/>
                <a:sym typeface="Arial"/>
              </a:rPr>
              <a:t>To close the alert message, add a .</a:t>
            </a:r>
            <a:r>
              <a:rPr lang="en-IN" sz="1500">
                <a:solidFill>
                  <a:srgbClr val="FF0000"/>
                </a:solidFill>
                <a:latin typeface="Arial"/>
                <a:ea typeface="Arial"/>
                <a:cs typeface="Arial"/>
                <a:sym typeface="Arial"/>
              </a:rPr>
              <a:t>alert-dismissible</a:t>
            </a:r>
            <a:r>
              <a:rPr lang="en-IN" sz="1500">
                <a:solidFill>
                  <a:schemeClr val="dk1"/>
                </a:solidFill>
                <a:latin typeface="Arial"/>
                <a:ea typeface="Arial"/>
                <a:cs typeface="Arial"/>
                <a:sym typeface="Arial"/>
              </a:rPr>
              <a:t> class to the alert container. </a:t>
            </a:r>
            <a:endParaRPr/>
          </a:p>
          <a:p>
            <a:pPr indent="0" lvl="0" marL="0" marR="0" rtl="0" algn="l">
              <a:spcBef>
                <a:spcPts val="0"/>
              </a:spcBef>
              <a:spcAft>
                <a:spcPts val="0"/>
              </a:spcAft>
              <a:buNone/>
            </a:pPr>
            <a:r>
              <a:rPr lang="en-IN" sz="1500">
                <a:solidFill>
                  <a:schemeClr val="dk1"/>
                </a:solidFill>
                <a:latin typeface="Arial"/>
                <a:ea typeface="Arial"/>
                <a:cs typeface="Arial"/>
                <a:sym typeface="Arial"/>
              </a:rPr>
              <a:t>Then add </a:t>
            </a:r>
            <a:r>
              <a:rPr lang="en-IN" sz="1500">
                <a:solidFill>
                  <a:srgbClr val="FF0000"/>
                </a:solidFill>
                <a:latin typeface="Arial"/>
                <a:ea typeface="Arial"/>
                <a:cs typeface="Arial"/>
                <a:sym typeface="Arial"/>
              </a:rPr>
              <a:t>class="close" </a:t>
            </a:r>
            <a:r>
              <a:rPr lang="en-IN" sz="1500">
                <a:solidFill>
                  <a:schemeClr val="dk1"/>
                </a:solidFill>
                <a:latin typeface="Arial"/>
                <a:ea typeface="Arial"/>
                <a:cs typeface="Arial"/>
                <a:sym typeface="Arial"/>
              </a:rPr>
              <a:t>and </a:t>
            </a:r>
            <a:r>
              <a:rPr lang="en-IN" sz="1500">
                <a:solidFill>
                  <a:srgbClr val="FF0000"/>
                </a:solidFill>
                <a:latin typeface="Arial"/>
                <a:ea typeface="Arial"/>
                <a:cs typeface="Arial"/>
                <a:sym typeface="Arial"/>
              </a:rPr>
              <a:t>data-dismiss="alert</a:t>
            </a:r>
            <a:r>
              <a:rPr lang="en-IN" sz="1500">
                <a:solidFill>
                  <a:schemeClr val="dk1"/>
                </a:solidFill>
                <a:latin typeface="Arial"/>
                <a:ea typeface="Arial"/>
                <a:cs typeface="Arial"/>
                <a:sym typeface="Arial"/>
              </a:rPr>
              <a:t>" to a link or a button element (when you click on this the alert box will disappear).</a:t>
            </a:r>
            <a:endParaRPr sz="1500">
              <a:solidFill>
                <a:schemeClr val="dk1"/>
              </a:solidFill>
              <a:latin typeface="Arial"/>
              <a:ea typeface="Arial"/>
              <a:cs typeface="Arial"/>
              <a:sym typeface="Arial"/>
            </a:endParaRPr>
          </a:p>
        </p:txBody>
      </p:sp>
      <p:pic>
        <p:nvPicPr>
          <p:cNvPr id="1413" name="Google Shape;1413;p118"/>
          <p:cNvPicPr preferRelativeResize="0"/>
          <p:nvPr/>
        </p:nvPicPr>
        <p:blipFill rotWithShape="1">
          <a:blip r:embed="rId4">
            <a:alphaModFix/>
          </a:blip>
          <a:srcRect b="0" l="0" r="0" t="0"/>
          <a:stretch/>
        </p:blipFill>
        <p:spPr>
          <a:xfrm>
            <a:off x="868449" y="2314096"/>
            <a:ext cx="7936706" cy="2707481"/>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7" name="Shape 1417"/>
        <p:cNvGrpSpPr/>
        <p:nvPr/>
      </p:nvGrpSpPr>
      <p:grpSpPr>
        <a:xfrm>
          <a:off x="0" y="0"/>
          <a:ext cx="0" cy="0"/>
          <a:chOff x="0" y="0"/>
          <a:chExt cx="0" cy="0"/>
        </a:xfrm>
      </p:grpSpPr>
      <p:grpSp>
        <p:nvGrpSpPr>
          <p:cNvPr id="1418" name="Google Shape;1418;p119"/>
          <p:cNvGrpSpPr/>
          <p:nvPr/>
        </p:nvGrpSpPr>
        <p:grpSpPr>
          <a:xfrm>
            <a:off x="214316" y="94287"/>
            <a:ext cx="8821405" cy="634852"/>
            <a:chOff x="2766060" y="125716"/>
            <a:chExt cx="9311640" cy="846469"/>
          </a:xfrm>
        </p:grpSpPr>
        <p:cxnSp>
          <p:nvCxnSpPr>
            <p:cNvPr id="1419" name="Google Shape;1419;p119"/>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420" name="Google Shape;1420;p119"/>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421" name="Google Shape;1421;p119"/>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422" name="Google Shape;1422;p119"/>
          <p:cNvSpPr txBox="1"/>
          <p:nvPr/>
        </p:nvSpPr>
        <p:spPr>
          <a:xfrm>
            <a:off x="1" y="121923"/>
            <a:ext cx="6003387" cy="415498"/>
          </a:xfrm>
          <a:prstGeom prst="rect">
            <a:avLst/>
          </a:prstGeom>
          <a:noFill/>
          <a:ln>
            <a:noFill/>
          </a:ln>
        </p:spPr>
        <p:txBody>
          <a:bodyPr anchorCtr="0" anchor="t" bIns="45700" lIns="91425" spcFirstLastPara="1" rIns="91425" wrap="square" tIns="45700">
            <a:spAutoFit/>
          </a:bodyPr>
          <a:lstStyle/>
          <a:p>
            <a:pPr indent="0" lvl="0" marL="279386" marR="0" rtl="0" algn="ctr">
              <a:spcBef>
                <a:spcPts val="0"/>
              </a:spcBef>
              <a:spcAft>
                <a:spcPts val="0"/>
              </a:spcAft>
              <a:buNone/>
            </a:pPr>
            <a:r>
              <a:rPr b="1" lang="en-IN" sz="2100">
                <a:solidFill>
                  <a:srgbClr val="7030A0"/>
                </a:solidFill>
                <a:latin typeface="Arial"/>
                <a:ea typeface="Arial"/>
                <a:cs typeface="Arial"/>
                <a:sym typeface="Arial"/>
              </a:rPr>
              <a:t>Alerts</a:t>
            </a:r>
            <a:endParaRPr b="1" sz="2100">
              <a:solidFill>
                <a:srgbClr val="7030A0"/>
              </a:solidFill>
              <a:latin typeface="Arial"/>
              <a:ea typeface="Arial"/>
              <a:cs typeface="Arial"/>
              <a:sym typeface="Arial"/>
            </a:endParaRPr>
          </a:p>
        </p:txBody>
      </p:sp>
      <p:sp>
        <p:nvSpPr>
          <p:cNvPr id="1423" name="Google Shape;1423;p119"/>
          <p:cNvSpPr txBox="1"/>
          <p:nvPr/>
        </p:nvSpPr>
        <p:spPr>
          <a:xfrm>
            <a:off x="108280" y="589595"/>
            <a:ext cx="8821405" cy="44550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350">
                <a:solidFill>
                  <a:srgbClr val="800000"/>
                </a:solidFill>
                <a:latin typeface="Consolas"/>
                <a:ea typeface="Consolas"/>
                <a:cs typeface="Consolas"/>
                <a:sym typeface="Consolas"/>
              </a:rPr>
              <a:t>&lt;div</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"container"</a:t>
            </a:r>
            <a:r>
              <a:rPr lang="en-IN" sz="1350">
                <a:solidFill>
                  <a:srgbClr val="800000"/>
                </a:solidFill>
                <a:latin typeface="Consolas"/>
                <a:ea typeface="Consolas"/>
                <a:cs typeface="Consolas"/>
                <a:sym typeface="Consolas"/>
              </a:rPr>
              <a:t>&gt;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&lt;h2&gt;</a:t>
            </a:r>
            <a:r>
              <a:rPr lang="en-IN" sz="1350">
                <a:solidFill>
                  <a:srgbClr val="000000"/>
                </a:solidFill>
                <a:latin typeface="Consolas"/>
                <a:ea typeface="Consolas"/>
                <a:cs typeface="Consolas"/>
                <a:sym typeface="Consolas"/>
              </a:rPr>
              <a:t>Alerts</a:t>
            </a:r>
            <a:r>
              <a:rPr lang="en-IN" sz="1350">
                <a:solidFill>
                  <a:srgbClr val="800000"/>
                </a:solidFill>
                <a:latin typeface="Consolas"/>
                <a:ea typeface="Consolas"/>
                <a:cs typeface="Consolas"/>
                <a:sym typeface="Consolas"/>
              </a:rPr>
              <a:t>&lt;/h2&gt;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&lt;p&gt;</a:t>
            </a:r>
            <a:r>
              <a:rPr lang="en-IN" sz="1350">
                <a:solidFill>
                  <a:srgbClr val="000000"/>
                </a:solidFill>
                <a:latin typeface="Consolas"/>
                <a:ea typeface="Consolas"/>
                <a:cs typeface="Consolas"/>
                <a:sym typeface="Consolas"/>
              </a:rPr>
              <a:t>The a element with class="close" and data-dismiss="alert" is used to close the alert box.</a:t>
            </a:r>
            <a:r>
              <a:rPr lang="en-IN" sz="1350">
                <a:solidFill>
                  <a:srgbClr val="800000"/>
                </a:solidFill>
                <a:latin typeface="Consolas"/>
                <a:ea typeface="Consolas"/>
                <a:cs typeface="Consolas"/>
                <a:sym typeface="Consolas"/>
              </a:rPr>
              <a:t>&lt;/p&gt;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&lt;p&gt;</a:t>
            </a:r>
            <a:r>
              <a:rPr lang="en-IN" sz="1350">
                <a:solidFill>
                  <a:srgbClr val="000000"/>
                </a:solidFill>
                <a:latin typeface="Consolas"/>
                <a:ea typeface="Consolas"/>
                <a:cs typeface="Consolas"/>
                <a:sym typeface="Consolas"/>
              </a:rPr>
              <a:t>The alert-dismissible class adds some extra padding to the close button.</a:t>
            </a:r>
            <a:r>
              <a:rPr lang="en-IN" sz="1350">
                <a:solidFill>
                  <a:srgbClr val="800000"/>
                </a:solidFill>
                <a:latin typeface="Consolas"/>
                <a:ea typeface="Consolas"/>
                <a:cs typeface="Consolas"/>
                <a:sym typeface="Consolas"/>
              </a:rPr>
              <a:t>&lt;/p&gt;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&lt;div</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"alert alert-success alert-dismissible"</a:t>
            </a:r>
            <a:r>
              <a:rPr lang="en-IN" sz="1350">
                <a:solidFill>
                  <a:srgbClr val="800000"/>
                </a:solidFill>
                <a:latin typeface="Consolas"/>
                <a:ea typeface="Consolas"/>
                <a:cs typeface="Consolas"/>
                <a:sym typeface="Consolas"/>
              </a:rPr>
              <a:t>&gt;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&lt;a</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href</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"close"</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data-dismiss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"alert"</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aria-label</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"close"</a:t>
            </a:r>
            <a:r>
              <a:rPr lang="en-IN" sz="1350">
                <a:solidFill>
                  <a:srgbClr val="800000"/>
                </a:solidFill>
                <a:latin typeface="Consolas"/>
                <a:ea typeface="Consolas"/>
                <a:cs typeface="Consolas"/>
                <a:sym typeface="Consolas"/>
              </a:rPr>
              <a:t>&gt;</a:t>
            </a:r>
            <a:r>
              <a:rPr lang="en-IN" sz="1350">
                <a:solidFill>
                  <a:srgbClr val="000000"/>
                </a:solidFill>
                <a:latin typeface="Consolas"/>
                <a:ea typeface="Consolas"/>
                <a:cs typeface="Consolas"/>
                <a:sym typeface="Consolas"/>
              </a:rPr>
              <a:t>&amp;times;</a:t>
            </a:r>
            <a:r>
              <a:rPr lang="en-IN" sz="1350">
                <a:solidFill>
                  <a:srgbClr val="800000"/>
                </a:solidFill>
                <a:latin typeface="Consolas"/>
                <a:ea typeface="Consolas"/>
                <a:cs typeface="Consolas"/>
                <a:sym typeface="Consolas"/>
              </a:rPr>
              <a:t>&lt;/a&gt;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&lt;strong&gt;</a:t>
            </a:r>
            <a:r>
              <a:rPr lang="en-IN" sz="1350">
                <a:solidFill>
                  <a:srgbClr val="000000"/>
                </a:solidFill>
                <a:latin typeface="Consolas"/>
                <a:ea typeface="Consolas"/>
                <a:cs typeface="Consolas"/>
                <a:sym typeface="Consolas"/>
              </a:rPr>
              <a:t>Success!</a:t>
            </a:r>
            <a:r>
              <a:rPr lang="en-IN" sz="1350">
                <a:solidFill>
                  <a:srgbClr val="800000"/>
                </a:solidFill>
                <a:latin typeface="Consolas"/>
                <a:ea typeface="Consolas"/>
                <a:cs typeface="Consolas"/>
                <a:sym typeface="Consolas"/>
              </a:rPr>
              <a:t>&lt;/strong&gt;</a:t>
            </a:r>
            <a:r>
              <a:rPr lang="en-IN" sz="1350">
                <a:solidFill>
                  <a:srgbClr val="000000"/>
                </a:solidFill>
                <a:latin typeface="Consolas"/>
                <a:ea typeface="Consolas"/>
                <a:cs typeface="Consolas"/>
                <a:sym typeface="Consolas"/>
              </a:rPr>
              <a:t> This alert box could indicate a successful or positive action.</a:t>
            </a:r>
            <a:r>
              <a:rPr lang="en-IN" sz="1350">
                <a:solidFill>
                  <a:srgbClr val="800000"/>
                </a:solidFill>
                <a:latin typeface="Consolas"/>
                <a:ea typeface="Consolas"/>
                <a:cs typeface="Consolas"/>
                <a:sym typeface="Consolas"/>
              </a:rPr>
              <a:t>&lt;/div&gt;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&lt;div</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"alert alert-info alert-dismissible"</a:t>
            </a:r>
            <a:r>
              <a:rPr lang="en-IN" sz="1350">
                <a:solidFill>
                  <a:srgbClr val="800000"/>
                </a:solidFill>
                <a:latin typeface="Consolas"/>
                <a:ea typeface="Consolas"/>
                <a:cs typeface="Consolas"/>
                <a:sym typeface="Consolas"/>
              </a:rPr>
              <a:t>&gt;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&lt;a</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href</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"close"</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data-dismiss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"alert"</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aria-label</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"close"</a:t>
            </a:r>
            <a:r>
              <a:rPr lang="en-IN" sz="1350">
                <a:solidFill>
                  <a:srgbClr val="800000"/>
                </a:solidFill>
                <a:latin typeface="Consolas"/>
                <a:ea typeface="Consolas"/>
                <a:cs typeface="Consolas"/>
                <a:sym typeface="Consolas"/>
              </a:rPr>
              <a:t>&gt;</a:t>
            </a:r>
            <a:r>
              <a:rPr lang="en-IN" sz="1350">
                <a:solidFill>
                  <a:srgbClr val="000000"/>
                </a:solidFill>
                <a:latin typeface="Consolas"/>
                <a:ea typeface="Consolas"/>
                <a:cs typeface="Consolas"/>
                <a:sym typeface="Consolas"/>
              </a:rPr>
              <a:t>&amp;times;</a:t>
            </a:r>
            <a:r>
              <a:rPr lang="en-IN" sz="1350">
                <a:solidFill>
                  <a:srgbClr val="800000"/>
                </a:solidFill>
                <a:latin typeface="Consolas"/>
                <a:ea typeface="Consolas"/>
                <a:cs typeface="Consolas"/>
                <a:sym typeface="Consolas"/>
              </a:rPr>
              <a:t>&lt;/a&gt;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&lt;strong&gt;</a:t>
            </a:r>
            <a:r>
              <a:rPr lang="en-IN" sz="1350">
                <a:solidFill>
                  <a:srgbClr val="000000"/>
                </a:solidFill>
                <a:latin typeface="Consolas"/>
                <a:ea typeface="Consolas"/>
                <a:cs typeface="Consolas"/>
                <a:sym typeface="Consolas"/>
              </a:rPr>
              <a:t>Info!</a:t>
            </a:r>
            <a:r>
              <a:rPr lang="en-IN" sz="1350">
                <a:solidFill>
                  <a:srgbClr val="800000"/>
                </a:solidFill>
                <a:latin typeface="Consolas"/>
                <a:ea typeface="Consolas"/>
                <a:cs typeface="Consolas"/>
                <a:sym typeface="Consolas"/>
              </a:rPr>
              <a:t>&lt;/strong&gt;</a:t>
            </a:r>
            <a:r>
              <a:rPr lang="en-IN" sz="1350">
                <a:solidFill>
                  <a:srgbClr val="000000"/>
                </a:solidFill>
                <a:latin typeface="Consolas"/>
                <a:ea typeface="Consolas"/>
                <a:cs typeface="Consolas"/>
                <a:sym typeface="Consolas"/>
              </a:rPr>
              <a:t> This alert box could indicate a neutral informative change or action.</a:t>
            </a:r>
            <a:r>
              <a:rPr lang="en-IN" sz="1350">
                <a:solidFill>
                  <a:srgbClr val="800000"/>
                </a:solidFill>
                <a:latin typeface="Consolas"/>
                <a:ea typeface="Consolas"/>
                <a:cs typeface="Consolas"/>
                <a:sym typeface="Consolas"/>
              </a:rPr>
              <a:t>&lt;/div&gt;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&lt;div</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"alert alert-warning alert-dismissible"</a:t>
            </a:r>
            <a:r>
              <a:rPr lang="en-IN" sz="1350">
                <a:solidFill>
                  <a:srgbClr val="800000"/>
                </a:solidFill>
                <a:latin typeface="Consolas"/>
                <a:ea typeface="Consolas"/>
                <a:cs typeface="Consolas"/>
                <a:sym typeface="Consolas"/>
              </a:rPr>
              <a:t>&gt;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&lt;a</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href</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"close"</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data-dismiss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"alert"</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aria-label</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"close"</a:t>
            </a:r>
            <a:r>
              <a:rPr lang="en-IN" sz="1350">
                <a:solidFill>
                  <a:srgbClr val="800000"/>
                </a:solidFill>
                <a:latin typeface="Consolas"/>
                <a:ea typeface="Consolas"/>
                <a:cs typeface="Consolas"/>
                <a:sym typeface="Consolas"/>
              </a:rPr>
              <a:t>&gt;</a:t>
            </a:r>
            <a:r>
              <a:rPr lang="en-IN" sz="1350">
                <a:solidFill>
                  <a:srgbClr val="000000"/>
                </a:solidFill>
                <a:latin typeface="Consolas"/>
                <a:ea typeface="Consolas"/>
                <a:cs typeface="Consolas"/>
                <a:sym typeface="Consolas"/>
              </a:rPr>
              <a:t>&amp;times;</a:t>
            </a:r>
            <a:r>
              <a:rPr lang="en-IN" sz="1350">
                <a:solidFill>
                  <a:srgbClr val="800000"/>
                </a:solidFill>
                <a:latin typeface="Consolas"/>
                <a:ea typeface="Consolas"/>
                <a:cs typeface="Consolas"/>
                <a:sym typeface="Consolas"/>
              </a:rPr>
              <a:t>&lt;/a&gt;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&lt;strong&gt;</a:t>
            </a:r>
            <a:r>
              <a:rPr lang="en-IN" sz="1350">
                <a:solidFill>
                  <a:srgbClr val="000000"/>
                </a:solidFill>
                <a:latin typeface="Consolas"/>
                <a:ea typeface="Consolas"/>
                <a:cs typeface="Consolas"/>
                <a:sym typeface="Consolas"/>
              </a:rPr>
              <a:t>Warning!</a:t>
            </a:r>
            <a:r>
              <a:rPr lang="en-IN" sz="1350">
                <a:solidFill>
                  <a:srgbClr val="800000"/>
                </a:solidFill>
                <a:latin typeface="Consolas"/>
                <a:ea typeface="Consolas"/>
                <a:cs typeface="Consolas"/>
                <a:sym typeface="Consolas"/>
              </a:rPr>
              <a:t>&lt;/strong&gt;</a:t>
            </a:r>
            <a:r>
              <a:rPr lang="en-IN" sz="1350">
                <a:solidFill>
                  <a:srgbClr val="000000"/>
                </a:solidFill>
                <a:latin typeface="Consolas"/>
                <a:ea typeface="Consolas"/>
                <a:cs typeface="Consolas"/>
                <a:sym typeface="Consolas"/>
              </a:rPr>
              <a:t> This alert box could indicate a warning that might need attention.</a:t>
            </a:r>
            <a:r>
              <a:rPr lang="en-IN" sz="1350">
                <a:solidFill>
                  <a:srgbClr val="800000"/>
                </a:solidFill>
                <a:latin typeface="Consolas"/>
                <a:ea typeface="Consolas"/>
                <a:cs typeface="Consolas"/>
                <a:sym typeface="Consolas"/>
              </a:rPr>
              <a:t>&lt;/div&gt;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&lt;div</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"alert alert-danger alert-dismissible"</a:t>
            </a:r>
            <a:r>
              <a:rPr lang="en-IN" sz="1350">
                <a:solidFill>
                  <a:srgbClr val="800000"/>
                </a:solidFill>
                <a:latin typeface="Consolas"/>
                <a:ea typeface="Consolas"/>
                <a:cs typeface="Consolas"/>
                <a:sym typeface="Consolas"/>
              </a:rPr>
              <a:t>&gt;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&lt;a</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href</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"close"</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data-dismiss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"alert"</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aria-label</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"close"</a:t>
            </a:r>
            <a:r>
              <a:rPr lang="en-IN" sz="1350">
                <a:solidFill>
                  <a:srgbClr val="800000"/>
                </a:solidFill>
                <a:latin typeface="Consolas"/>
                <a:ea typeface="Consolas"/>
                <a:cs typeface="Consolas"/>
                <a:sym typeface="Consolas"/>
              </a:rPr>
              <a:t>&gt;</a:t>
            </a:r>
            <a:r>
              <a:rPr lang="en-IN" sz="1350">
                <a:solidFill>
                  <a:srgbClr val="000000"/>
                </a:solidFill>
                <a:latin typeface="Consolas"/>
                <a:ea typeface="Consolas"/>
                <a:cs typeface="Consolas"/>
                <a:sym typeface="Consolas"/>
              </a:rPr>
              <a:t>&amp;times;</a:t>
            </a:r>
            <a:r>
              <a:rPr lang="en-IN" sz="1350">
                <a:solidFill>
                  <a:srgbClr val="800000"/>
                </a:solidFill>
                <a:latin typeface="Consolas"/>
                <a:ea typeface="Consolas"/>
                <a:cs typeface="Consolas"/>
                <a:sym typeface="Consolas"/>
              </a:rPr>
              <a:t>&lt;/a&gt;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&lt;strong&gt;</a:t>
            </a:r>
            <a:r>
              <a:rPr lang="en-IN" sz="1350">
                <a:solidFill>
                  <a:srgbClr val="000000"/>
                </a:solidFill>
                <a:latin typeface="Consolas"/>
                <a:ea typeface="Consolas"/>
                <a:cs typeface="Consolas"/>
                <a:sym typeface="Consolas"/>
              </a:rPr>
              <a:t>Danger!</a:t>
            </a:r>
            <a:r>
              <a:rPr lang="en-IN" sz="1350">
                <a:solidFill>
                  <a:srgbClr val="800000"/>
                </a:solidFill>
                <a:latin typeface="Consolas"/>
                <a:ea typeface="Consolas"/>
                <a:cs typeface="Consolas"/>
                <a:sym typeface="Consolas"/>
              </a:rPr>
              <a:t>&lt;/strong&gt;</a:t>
            </a:r>
            <a:r>
              <a:rPr lang="en-IN" sz="1350">
                <a:solidFill>
                  <a:srgbClr val="000000"/>
                </a:solidFill>
                <a:latin typeface="Consolas"/>
                <a:ea typeface="Consolas"/>
                <a:cs typeface="Consolas"/>
                <a:sym typeface="Consolas"/>
              </a:rPr>
              <a:t> This alert box could indicate a dangerous or potentially negative action.</a:t>
            </a:r>
            <a:r>
              <a:rPr lang="en-IN" sz="1350">
                <a:solidFill>
                  <a:srgbClr val="800000"/>
                </a:solidFill>
                <a:latin typeface="Consolas"/>
                <a:ea typeface="Consolas"/>
                <a:cs typeface="Consolas"/>
                <a:sym typeface="Consolas"/>
              </a:rPr>
              <a:t>&lt;/div&gt;&lt;/div&gt;</a:t>
            </a:r>
            <a:endParaRPr sz="1350">
              <a:solidFill>
                <a:srgbClr val="000000"/>
              </a:solidFill>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grpSp>
        <p:nvGrpSpPr>
          <p:cNvPr id="208" name="Google Shape;208;p12"/>
          <p:cNvGrpSpPr/>
          <p:nvPr/>
        </p:nvGrpSpPr>
        <p:grpSpPr>
          <a:xfrm>
            <a:off x="214315" y="94287"/>
            <a:ext cx="8821405" cy="634852"/>
            <a:chOff x="2766060" y="125716"/>
            <a:chExt cx="9311640" cy="846469"/>
          </a:xfrm>
        </p:grpSpPr>
        <p:cxnSp>
          <p:nvCxnSpPr>
            <p:cNvPr id="209" name="Google Shape;209;p12"/>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210" name="Google Shape;210;p12"/>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211" name="Google Shape;211;p12"/>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212" name="Google Shape;212;p12"/>
          <p:cNvSpPr txBox="1"/>
          <p:nvPr/>
        </p:nvSpPr>
        <p:spPr>
          <a:xfrm>
            <a:off x="1" y="110299"/>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containers</a:t>
            </a:r>
            <a:endParaRPr b="1" sz="2100">
              <a:solidFill>
                <a:srgbClr val="7030A0"/>
              </a:solidFill>
              <a:latin typeface="Arial"/>
              <a:ea typeface="Arial"/>
              <a:cs typeface="Arial"/>
              <a:sym typeface="Arial"/>
            </a:endParaRPr>
          </a:p>
        </p:txBody>
      </p:sp>
      <p:sp>
        <p:nvSpPr>
          <p:cNvPr id="213" name="Google Shape;213;p12"/>
          <p:cNvSpPr txBox="1"/>
          <p:nvPr/>
        </p:nvSpPr>
        <p:spPr>
          <a:xfrm>
            <a:off x="108280" y="537421"/>
            <a:ext cx="842612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FF0000"/>
                </a:solidFill>
                <a:latin typeface="Consolas"/>
                <a:ea typeface="Consolas"/>
                <a:cs typeface="Consolas"/>
                <a:sym typeface="Consolas"/>
              </a:rPr>
              <a:t>Container Padding</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By default, containers have 15px left and right padding, with no top or bottom padding. Therefore, we often use spacing utilities, such as extra padding and margins to make them look even better. For example, .pt-3 means "add a top padding of 16px":   </a:t>
            </a:r>
            <a:endParaRPr b="0" i="0" sz="1800">
              <a:solidFill>
                <a:schemeClr val="dk1"/>
              </a:solidFill>
              <a:latin typeface="Nunito"/>
              <a:ea typeface="Nunito"/>
              <a:cs typeface="Nunito"/>
              <a:sym typeface="Nunito"/>
            </a:endParaRPr>
          </a:p>
        </p:txBody>
      </p:sp>
      <p:sp>
        <p:nvSpPr>
          <p:cNvPr id="214" name="Google Shape;214;p12"/>
          <p:cNvSpPr txBox="1"/>
          <p:nvPr/>
        </p:nvSpPr>
        <p:spPr>
          <a:xfrm>
            <a:off x="990600" y="2266950"/>
            <a:ext cx="784860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FF0000"/>
                </a:solidFill>
                <a:latin typeface="Arial"/>
                <a:ea typeface="Arial"/>
                <a:cs typeface="Arial"/>
                <a:sym typeface="Arial"/>
              </a:rPr>
              <a:t>example</a:t>
            </a:r>
            <a:endParaRPr/>
          </a:p>
          <a:p>
            <a:pPr indent="0" lvl="0" marL="0" marR="0" rtl="0" algn="l">
              <a:spcBef>
                <a:spcPts val="0"/>
              </a:spcBef>
              <a:spcAft>
                <a:spcPts val="0"/>
              </a:spcAft>
              <a:buNone/>
            </a:pPr>
            <a:r>
              <a:rPr lang="en-IN" sz="1800">
                <a:solidFill>
                  <a:schemeClr val="dk2"/>
                </a:solidFill>
                <a:latin typeface="Arial"/>
                <a:ea typeface="Arial"/>
                <a:cs typeface="Arial"/>
                <a:sym typeface="Arial"/>
              </a:rPr>
              <a:t>&lt;div class="container pt-3"&gt;</a:t>
            </a:r>
            <a:endParaRPr/>
          </a:p>
          <a:p>
            <a:pPr indent="0" lvl="0" marL="0" marR="0" rtl="0" algn="l">
              <a:spcBef>
                <a:spcPts val="0"/>
              </a:spcBef>
              <a:spcAft>
                <a:spcPts val="0"/>
              </a:spcAft>
              <a:buNone/>
            </a:pPr>
            <a:r>
              <a:rPr lang="en-IN" sz="1800">
                <a:solidFill>
                  <a:schemeClr val="dk2"/>
                </a:solidFill>
                <a:latin typeface="Arial"/>
                <a:ea typeface="Arial"/>
                <a:cs typeface="Arial"/>
                <a:sym typeface="Arial"/>
              </a:rPr>
              <a:t>  &lt;h1&gt;My First Bootstrap Page&lt;/h1&gt;</a:t>
            </a:r>
            <a:endParaRPr/>
          </a:p>
          <a:p>
            <a:pPr indent="0" lvl="0" marL="0" marR="0" rtl="0" algn="l">
              <a:spcBef>
                <a:spcPts val="0"/>
              </a:spcBef>
              <a:spcAft>
                <a:spcPts val="0"/>
              </a:spcAft>
              <a:buNone/>
            </a:pPr>
            <a:r>
              <a:rPr lang="en-IN" sz="1800">
                <a:solidFill>
                  <a:schemeClr val="dk2"/>
                </a:solidFill>
                <a:latin typeface="Arial"/>
                <a:ea typeface="Arial"/>
                <a:cs typeface="Arial"/>
                <a:sym typeface="Arial"/>
              </a:rPr>
              <a:t>  &lt;p&gt;This container has a top padding of 16 pixels (.pt-3).&lt;/p&gt;</a:t>
            </a:r>
            <a:endParaRPr/>
          </a:p>
          <a:p>
            <a:pPr indent="0" lvl="0" marL="0" marR="0" rtl="0" algn="l">
              <a:spcBef>
                <a:spcPts val="0"/>
              </a:spcBef>
              <a:spcAft>
                <a:spcPts val="0"/>
              </a:spcAft>
              <a:buNone/>
            </a:pPr>
            <a:r>
              <a:rPr lang="en-IN" sz="1800">
                <a:solidFill>
                  <a:schemeClr val="dk2"/>
                </a:solidFill>
                <a:latin typeface="Arial"/>
                <a:ea typeface="Arial"/>
                <a:cs typeface="Arial"/>
                <a:sym typeface="Arial"/>
              </a:rPr>
              <a:t>  &lt;p&gt;Try to remove the .pt-3 class to see the difference.&lt;/p&gt;</a:t>
            </a:r>
            <a:endParaRPr/>
          </a:p>
          <a:p>
            <a:pPr indent="0" lvl="0" marL="0" marR="0" rtl="0" algn="l">
              <a:spcBef>
                <a:spcPts val="0"/>
              </a:spcBef>
              <a:spcAft>
                <a:spcPts val="0"/>
              </a:spcAft>
              <a:buNone/>
            </a:pPr>
            <a:r>
              <a:rPr lang="en-IN" sz="1800">
                <a:solidFill>
                  <a:schemeClr val="dk2"/>
                </a:solidFill>
                <a:latin typeface="Arial"/>
                <a:ea typeface="Arial"/>
                <a:cs typeface="Arial"/>
                <a:sym typeface="Arial"/>
              </a:rPr>
              <a:t>&lt;/div&gt;</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7" name="Shape 1427"/>
        <p:cNvGrpSpPr/>
        <p:nvPr/>
      </p:nvGrpSpPr>
      <p:grpSpPr>
        <a:xfrm>
          <a:off x="0" y="0"/>
          <a:ext cx="0" cy="0"/>
          <a:chOff x="0" y="0"/>
          <a:chExt cx="0" cy="0"/>
        </a:xfrm>
      </p:grpSpPr>
      <p:grpSp>
        <p:nvGrpSpPr>
          <p:cNvPr id="1428" name="Google Shape;1428;p120"/>
          <p:cNvGrpSpPr/>
          <p:nvPr/>
        </p:nvGrpSpPr>
        <p:grpSpPr>
          <a:xfrm>
            <a:off x="214316" y="94287"/>
            <a:ext cx="8821405" cy="634852"/>
            <a:chOff x="2766060" y="125716"/>
            <a:chExt cx="9311640" cy="846469"/>
          </a:xfrm>
        </p:grpSpPr>
        <p:cxnSp>
          <p:nvCxnSpPr>
            <p:cNvPr id="1429" name="Google Shape;1429;p120"/>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430" name="Google Shape;1430;p120"/>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431" name="Google Shape;1431;p120"/>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432" name="Google Shape;1432;p120"/>
          <p:cNvSpPr txBox="1"/>
          <p:nvPr/>
        </p:nvSpPr>
        <p:spPr>
          <a:xfrm>
            <a:off x="1" y="121923"/>
            <a:ext cx="6003387" cy="415498"/>
          </a:xfrm>
          <a:prstGeom prst="rect">
            <a:avLst/>
          </a:prstGeom>
          <a:noFill/>
          <a:ln>
            <a:noFill/>
          </a:ln>
        </p:spPr>
        <p:txBody>
          <a:bodyPr anchorCtr="0" anchor="t" bIns="45700" lIns="91425" spcFirstLastPara="1" rIns="91425" wrap="square" tIns="45700">
            <a:spAutoFit/>
          </a:bodyPr>
          <a:lstStyle/>
          <a:p>
            <a:pPr indent="0" lvl="0" marL="279386" marR="0" rtl="0" algn="ctr">
              <a:spcBef>
                <a:spcPts val="0"/>
              </a:spcBef>
              <a:spcAft>
                <a:spcPts val="0"/>
              </a:spcAft>
              <a:buNone/>
            </a:pPr>
            <a:r>
              <a:rPr b="1" lang="en-IN" sz="2100">
                <a:solidFill>
                  <a:srgbClr val="7030A0"/>
                </a:solidFill>
                <a:latin typeface="Arial"/>
                <a:ea typeface="Arial"/>
                <a:cs typeface="Arial"/>
                <a:sym typeface="Arial"/>
              </a:rPr>
              <a:t>Buttons</a:t>
            </a:r>
            <a:endParaRPr b="1" sz="2100">
              <a:solidFill>
                <a:srgbClr val="7030A0"/>
              </a:solidFill>
              <a:latin typeface="Arial"/>
              <a:ea typeface="Arial"/>
              <a:cs typeface="Arial"/>
              <a:sym typeface="Arial"/>
            </a:endParaRPr>
          </a:p>
        </p:txBody>
      </p:sp>
      <p:sp>
        <p:nvSpPr>
          <p:cNvPr id="1433" name="Google Shape;1433;p120"/>
          <p:cNvSpPr txBox="1"/>
          <p:nvPr/>
        </p:nvSpPr>
        <p:spPr>
          <a:xfrm>
            <a:off x="214316" y="525780"/>
            <a:ext cx="8385464"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C00000"/>
                </a:solidFill>
                <a:latin typeface="Roboto"/>
                <a:ea typeface="Roboto"/>
                <a:cs typeface="Roboto"/>
                <a:sym typeface="Roboto"/>
              </a:rPr>
              <a:t>Bootstrap Buttons:</a:t>
            </a:r>
            <a:endParaRPr/>
          </a:p>
          <a:p>
            <a:pPr indent="0" lvl="0" marL="0" marR="0" rtl="0" algn="l">
              <a:spcBef>
                <a:spcPts val="0"/>
              </a:spcBef>
              <a:spcAft>
                <a:spcPts val="0"/>
              </a:spcAft>
              <a:buNone/>
            </a:pPr>
            <a:r>
              <a:t/>
            </a:r>
            <a:endParaRPr sz="1350">
              <a:solidFill>
                <a:schemeClr val="lt1"/>
              </a:solidFill>
              <a:latin typeface="Roboto"/>
              <a:ea typeface="Roboto"/>
              <a:cs typeface="Roboto"/>
              <a:sym typeface="Roboto"/>
            </a:endParaRPr>
          </a:p>
          <a:p>
            <a:pPr indent="0" lvl="0" marL="0" marR="0" rtl="0" algn="l">
              <a:spcBef>
                <a:spcPts val="0"/>
              </a:spcBef>
              <a:spcAft>
                <a:spcPts val="0"/>
              </a:spcAft>
              <a:buNone/>
            </a:pPr>
            <a:r>
              <a:rPr lang="en-IN" sz="1350">
                <a:solidFill>
                  <a:schemeClr val="lt1"/>
                </a:solidFill>
                <a:latin typeface="Roboto"/>
                <a:ea typeface="Roboto"/>
                <a:cs typeface="Roboto"/>
                <a:sym typeface="Roboto"/>
              </a:rPr>
              <a:t> *) </a:t>
            </a:r>
            <a:r>
              <a:rPr lang="en-IN" sz="1350">
                <a:solidFill>
                  <a:schemeClr val="dk1"/>
                </a:solidFill>
                <a:latin typeface="Roboto"/>
                <a:ea typeface="Roboto"/>
                <a:cs typeface="Roboto"/>
                <a:sym typeface="Roboto"/>
              </a:rPr>
              <a:t>Buttons are the integral part of a website and application. They are used for various purposes like</a:t>
            </a:r>
            <a:r>
              <a:rPr lang="en-IN" sz="1350">
                <a:solidFill>
                  <a:srgbClr val="C00000"/>
                </a:solidFill>
                <a:latin typeface="Roboto"/>
                <a:ea typeface="Roboto"/>
                <a:cs typeface="Roboto"/>
                <a:sym typeface="Roboto"/>
              </a:rPr>
              <a:t>, </a:t>
            </a:r>
            <a:r>
              <a:rPr lang="en-IN" sz="1350">
                <a:solidFill>
                  <a:schemeClr val="dk1"/>
                </a:solidFill>
                <a:latin typeface="Roboto"/>
                <a:ea typeface="Roboto"/>
                <a:cs typeface="Roboto"/>
                <a:sym typeface="Roboto"/>
              </a:rPr>
              <a:t>submit or reset an HTML form, performing interactive actions such as showing or hiding something on a web page on click of the button, redirecting user to another page, and so on. Bootstrap provides a quick and easy way to create and customize the buttons. </a:t>
            </a:r>
            <a:endParaRPr/>
          </a:p>
          <a:p>
            <a:pPr indent="0" lvl="0" marL="0" marR="0" rtl="0" algn="l">
              <a:spcBef>
                <a:spcPts val="0"/>
              </a:spcBef>
              <a:spcAft>
                <a:spcPts val="0"/>
              </a:spcAft>
              <a:buNone/>
            </a:pPr>
            <a:r>
              <a:t/>
            </a:r>
            <a:endParaRPr sz="1350">
              <a:solidFill>
                <a:schemeClr val="dk1"/>
              </a:solidFill>
              <a:latin typeface="Roboto"/>
              <a:ea typeface="Roboto"/>
              <a:cs typeface="Roboto"/>
              <a:sym typeface="Roboto"/>
            </a:endParaRPr>
          </a:p>
          <a:p>
            <a:pPr indent="0" lvl="0" marL="0" marR="0" rtl="0" algn="l">
              <a:spcBef>
                <a:spcPts val="0"/>
              </a:spcBef>
              <a:spcAft>
                <a:spcPts val="0"/>
              </a:spcAft>
              <a:buNone/>
            </a:pPr>
            <a:r>
              <a:rPr lang="en-IN" sz="1350">
                <a:solidFill>
                  <a:schemeClr val="dk1"/>
                </a:solidFill>
                <a:latin typeface="Roboto"/>
                <a:ea typeface="Roboto"/>
                <a:cs typeface="Roboto"/>
                <a:sym typeface="Roboto"/>
              </a:rPr>
              <a:t>*) Button styles can be applied to any element. However, it is applied normally to the &lt;a&gt;, &lt;input&gt;, and &lt;button&gt; elements for the best rendering. </a:t>
            </a:r>
            <a:endParaRPr/>
          </a:p>
          <a:p>
            <a:pPr indent="0" lvl="0" marL="0" marR="0" rtl="0" algn="l">
              <a:spcBef>
                <a:spcPts val="0"/>
              </a:spcBef>
              <a:spcAft>
                <a:spcPts val="0"/>
              </a:spcAft>
              <a:buNone/>
            </a:pPr>
            <a:r>
              <a:t/>
            </a:r>
            <a:endParaRPr sz="1350">
              <a:solidFill>
                <a:schemeClr val="dk1"/>
              </a:solidFill>
              <a:latin typeface="Roboto"/>
              <a:ea typeface="Roboto"/>
              <a:cs typeface="Roboto"/>
              <a:sym typeface="Roboto"/>
            </a:endParaRPr>
          </a:p>
          <a:p>
            <a:pPr indent="0" lvl="0" marL="0" marR="0" rtl="0" algn="l">
              <a:spcBef>
                <a:spcPts val="0"/>
              </a:spcBef>
              <a:spcAft>
                <a:spcPts val="0"/>
              </a:spcAft>
              <a:buNone/>
            </a:pPr>
            <a:r>
              <a:rPr lang="en-IN" sz="1350">
                <a:solidFill>
                  <a:schemeClr val="dk1"/>
                </a:solidFill>
                <a:latin typeface="Roboto"/>
                <a:ea typeface="Roboto"/>
                <a:cs typeface="Roboto"/>
                <a:sym typeface="Roboto"/>
              </a:rPr>
              <a:t>*) You can also create outline buttons by replacing the button modifier classes</a:t>
            </a:r>
            <a:endParaRPr/>
          </a:p>
          <a:p>
            <a:pPr indent="0" lvl="0" marL="0" marR="0" rtl="0" algn="l">
              <a:spcBef>
                <a:spcPts val="0"/>
              </a:spcBef>
              <a:spcAft>
                <a:spcPts val="0"/>
              </a:spcAft>
              <a:buNone/>
            </a:pPr>
            <a:r>
              <a:rPr lang="en-IN" sz="1350">
                <a:solidFill>
                  <a:schemeClr val="dk1"/>
                </a:solidFill>
                <a:latin typeface="Roboto"/>
                <a:ea typeface="Roboto"/>
                <a:cs typeface="Roboto"/>
                <a:sym typeface="Roboto"/>
              </a:rPr>
              <a:t> *) Bootstrap gives you option further to scaling a button up or down. You can make buttons larger or smaller through adding an extra class .btn-lg or .btn-sm </a:t>
            </a:r>
            <a:endParaRPr/>
          </a:p>
          <a:p>
            <a:pPr indent="0" lvl="0" marL="0" marR="0" rtl="0" algn="l">
              <a:spcBef>
                <a:spcPts val="0"/>
              </a:spcBef>
              <a:spcAft>
                <a:spcPts val="0"/>
              </a:spcAft>
              <a:buNone/>
            </a:pPr>
            <a:r>
              <a:t/>
            </a:r>
            <a:endParaRPr sz="1350">
              <a:solidFill>
                <a:schemeClr val="dk1"/>
              </a:solidFill>
              <a:latin typeface="Roboto"/>
              <a:ea typeface="Roboto"/>
              <a:cs typeface="Roboto"/>
              <a:sym typeface="Roboto"/>
            </a:endParaRPr>
          </a:p>
          <a:p>
            <a:pPr indent="0" lvl="0" marL="0" marR="0" rtl="0" algn="l">
              <a:spcBef>
                <a:spcPts val="0"/>
              </a:spcBef>
              <a:spcAft>
                <a:spcPts val="0"/>
              </a:spcAft>
              <a:buNone/>
            </a:pPr>
            <a:r>
              <a:rPr lang="en-IN" sz="1350">
                <a:solidFill>
                  <a:schemeClr val="dk1"/>
                </a:solidFill>
                <a:latin typeface="Roboto"/>
                <a:ea typeface="Roboto"/>
                <a:cs typeface="Roboto"/>
                <a:sym typeface="Roboto"/>
              </a:rPr>
              <a:t>*) You can also create block level buttons (buttons that covers the full width of the parent elements) by adding an extra class .btn-block to the buttons </a:t>
            </a:r>
            <a:endParaRPr/>
          </a:p>
          <a:p>
            <a:pPr indent="0" lvl="0" marL="0" marR="0" rtl="0" algn="l">
              <a:spcBef>
                <a:spcPts val="0"/>
              </a:spcBef>
              <a:spcAft>
                <a:spcPts val="0"/>
              </a:spcAft>
              <a:buNone/>
            </a:pPr>
            <a:r>
              <a:t/>
            </a:r>
            <a:endParaRPr sz="1350">
              <a:solidFill>
                <a:schemeClr val="dk1"/>
              </a:solidFill>
              <a:latin typeface="Roboto"/>
              <a:ea typeface="Roboto"/>
              <a:cs typeface="Roboto"/>
              <a:sym typeface="Roboto"/>
            </a:endParaRPr>
          </a:p>
          <a:p>
            <a:pPr indent="0" lvl="0" marL="0" marR="0" rtl="0" algn="l">
              <a:spcBef>
                <a:spcPts val="0"/>
              </a:spcBef>
              <a:spcAft>
                <a:spcPts val="0"/>
              </a:spcAft>
              <a:buNone/>
            </a:pPr>
            <a:r>
              <a:rPr lang="en-IN" sz="1350">
                <a:solidFill>
                  <a:schemeClr val="dk1"/>
                </a:solidFill>
                <a:latin typeface="Roboto"/>
                <a:ea typeface="Roboto"/>
                <a:cs typeface="Roboto"/>
                <a:sym typeface="Roboto"/>
              </a:rPr>
              <a:t>*) Sometimes we need to disable a button for certain reasons, for example, a user in case is not eligible to perform this particular action, or we want to ensure that user should performed all other required actions before proceed to this particular action. *) With Bootstrap you can easily include spinner icon in a button to indicate the loading state in your application.</a:t>
            </a:r>
            <a:endParaRPr sz="1350">
              <a:solidFill>
                <a:schemeClr val="dk1"/>
              </a:solidFill>
              <a:latin typeface="Arial"/>
              <a:ea typeface="Arial"/>
              <a:cs typeface="Arial"/>
              <a:sym typeface="Arial"/>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7" name="Shape 1437"/>
        <p:cNvGrpSpPr/>
        <p:nvPr/>
      </p:nvGrpSpPr>
      <p:grpSpPr>
        <a:xfrm>
          <a:off x="0" y="0"/>
          <a:ext cx="0" cy="0"/>
          <a:chOff x="0" y="0"/>
          <a:chExt cx="0" cy="0"/>
        </a:xfrm>
      </p:grpSpPr>
      <p:grpSp>
        <p:nvGrpSpPr>
          <p:cNvPr id="1438" name="Google Shape;1438;p121"/>
          <p:cNvGrpSpPr/>
          <p:nvPr/>
        </p:nvGrpSpPr>
        <p:grpSpPr>
          <a:xfrm>
            <a:off x="214316" y="94287"/>
            <a:ext cx="8821405" cy="634852"/>
            <a:chOff x="2766060" y="125716"/>
            <a:chExt cx="9311640" cy="846469"/>
          </a:xfrm>
        </p:grpSpPr>
        <p:cxnSp>
          <p:nvCxnSpPr>
            <p:cNvPr id="1439" name="Google Shape;1439;p121"/>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440" name="Google Shape;1440;p121"/>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441" name="Google Shape;1441;p121"/>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442" name="Google Shape;1442;p121"/>
          <p:cNvSpPr txBox="1"/>
          <p:nvPr/>
        </p:nvSpPr>
        <p:spPr>
          <a:xfrm>
            <a:off x="1" y="121923"/>
            <a:ext cx="6003387" cy="415498"/>
          </a:xfrm>
          <a:prstGeom prst="rect">
            <a:avLst/>
          </a:prstGeom>
          <a:noFill/>
          <a:ln>
            <a:noFill/>
          </a:ln>
        </p:spPr>
        <p:txBody>
          <a:bodyPr anchorCtr="0" anchor="t" bIns="45700" lIns="91425" spcFirstLastPara="1" rIns="91425" wrap="square" tIns="45700">
            <a:spAutoFit/>
          </a:bodyPr>
          <a:lstStyle/>
          <a:p>
            <a:pPr indent="0" lvl="0" marL="279386" marR="0" rtl="0" algn="ctr">
              <a:spcBef>
                <a:spcPts val="0"/>
              </a:spcBef>
              <a:spcAft>
                <a:spcPts val="0"/>
              </a:spcAft>
              <a:buNone/>
            </a:pPr>
            <a:r>
              <a:rPr b="1" lang="en-IN" sz="2100">
                <a:solidFill>
                  <a:srgbClr val="7030A0"/>
                </a:solidFill>
                <a:latin typeface="Arial"/>
                <a:ea typeface="Arial"/>
                <a:cs typeface="Arial"/>
                <a:sym typeface="Arial"/>
              </a:rPr>
              <a:t>Buttons</a:t>
            </a:r>
            <a:endParaRPr b="1" sz="2100">
              <a:solidFill>
                <a:srgbClr val="7030A0"/>
              </a:solidFill>
              <a:latin typeface="Arial"/>
              <a:ea typeface="Arial"/>
              <a:cs typeface="Arial"/>
              <a:sym typeface="Arial"/>
            </a:endParaRPr>
          </a:p>
        </p:txBody>
      </p:sp>
      <p:sp>
        <p:nvSpPr>
          <p:cNvPr id="1443" name="Google Shape;1443;p121"/>
          <p:cNvSpPr txBox="1"/>
          <p:nvPr/>
        </p:nvSpPr>
        <p:spPr>
          <a:xfrm>
            <a:off x="358363" y="537137"/>
            <a:ext cx="6463145" cy="15465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350">
                <a:solidFill>
                  <a:srgbClr val="800000"/>
                </a:solidFill>
                <a:latin typeface="Consolas"/>
                <a:ea typeface="Consolas"/>
                <a:cs typeface="Consolas"/>
                <a:sym typeface="Consolas"/>
              </a:rPr>
              <a:t>&lt;body&gt;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&lt;div</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"container"</a:t>
            </a:r>
            <a:r>
              <a:rPr lang="en-IN" sz="1350">
                <a:solidFill>
                  <a:srgbClr val="800000"/>
                </a:solidFill>
                <a:latin typeface="Consolas"/>
                <a:ea typeface="Consolas"/>
                <a:cs typeface="Consolas"/>
                <a:sym typeface="Consolas"/>
              </a:rPr>
              <a:t>&gt;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&lt;button</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"btn btn-primary"</a:t>
            </a:r>
            <a:r>
              <a:rPr lang="en-IN" sz="1350">
                <a:solidFill>
                  <a:srgbClr val="800000"/>
                </a:solidFill>
                <a:latin typeface="Consolas"/>
                <a:ea typeface="Consolas"/>
                <a:cs typeface="Consolas"/>
                <a:sym typeface="Consolas"/>
              </a:rPr>
              <a:t>&gt;</a:t>
            </a:r>
            <a:r>
              <a:rPr lang="en-IN" sz="1350">
                <a:solidFill>
                  <a:srgbClr val="000000"/>
                </a:solidFill>
                <a:latin typeface="Consolas"/>
                <a:ea typeface="Consolas"/>
                <a:cs typeface="Consolas"/>
                <a:sym typeface="Consolas"/>
              </a:rPr>
              <a:t>click here</a:t>
            </a:r>
            <a:r>
              <a:rPr lang="en-IN" sz="1350">
                <a:solidFill>
                  <a:srgbClr val="800000"/>
                </a:solidFill>
                <a:latin typeface="Consolas"/>
                <a:ea typeface="Consolas"/>
                <a:cs typeface="Consolas"/>
                <a:sym typeface="Consolas"/>
              </a:rPr>
              <a:t>&lt;/button&gt;</a:t>
            </a:r>
            <a:r>
              <a:rPr lang="en-IN" sz="135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&lt;button</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"btn btn-secondary"</a:t>
            </a:r>
            <a:r>
              <a:rPr lang="en-IN" sz="1350">
                <a:solidFill>
                  <a:srgbClr val="800000"/>
                </a:solidFill>
                <a:latin typeface="Consolas"/>
                <a:ea typeface="Consolas"/>
                <a:cs typeface="Consolas"/>
                <a:sym typeface="Consolas"/>
              </a:rPr>
              <a:t>&gt;</a:t>
            </a:r>
            <a:r>
              <a:rPr lang="en-IN" sz="1350">
                <a:solidFill>
                  <a:srgbClr val="000000"/>
                </a:solidFill>
                <a:latin typeface="Consolas"/>
                <a:ea typeface="Consolas"/>
                <a:cs typeface="Consolas"/>
                <a:sym typeface="Consolas"/>
              </a:rPr>
              <a:t>click here</a:t>
            </a:r>
            <a:r>
              <a:rPr lang="en-IN" sz="1350">
                <a:solidFill>
                  <a:srgbClr val="800000"/>
                </a:solidFill>
                <a:latin typeface="Consolas"/>
                <a:ea typeface="Consolas"/>
                <a:cs typeface="Consolas"/>
                <a:sym typeface="Consolas"/>
              </a:rPr>
              <a:t>&lt;/button&gt;</a:t>
            </a:r>
            <a:r>
              <a:rPr lang="en-IN" sz="135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&lt;button</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"btn btn-dark"</a:t>
            </a:r>
            <a:r>
              <a:rPr lang="en-IN" sz="1350">
                <a:solidFill>
                  <a:srgbClr val="800000"/>
                </a:solidFill>
                <a:latin typeface="Consolas"/>
                <a:ea typeface="Consolas"/>
                <a:cs typeface="Consolas"/>
                <a:sym typeface="Consolas"/>
              </a:rPr>
              <a:t>&gt;</a:t>
            </a:r>
            <a:r>
              <a:rPr lang="en-IN" sz="1350">
                <a:solidFill>
                  <a:srgbClr val="000000"/>
                </a:solidFill>
                <a:latin typeface="Consolas"/>
                <a:ea typeface="Consolas"/>
                <a:cs typeface="Consolas"/>
                <a:sym typeface="Consolas"/>
              </a:rPr>
              <a:t>click here</a:t>
            </a:r>
            <a:r>
              <a:rPr lang="en-IN" sz="1350">
                <a:solidFill>
                  <a:srgbClr val="800000"/>
                </a:solidFill>
                <a:latin typeface="Consolas"/>
                <a:ea typeface="Consolas"/>
                <a:cs typeface="Consolas"/>
                <a:sym typeface="Consolas"/>
              </a:rPr>
              <a:t>&lt;/button&gt;</a:t>
            </a:r>
            <a:r>
              <a:rPr lang="en-IN" sz="135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IN" sz="1350">
                <a:solidFill>
                  <a:srgbClr val="800000"/>
                </a:solidFill>
                <a:latin typeface="Consolas"/>
                <a:ea typeface="Consolas"/>
                <a:cs typeface="Consolas"/>
                <a:sym typeface="Consolas"/>
              </a:rPr>
              <a:t>&lt;/div&gt;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800000"/>
                </a:solidFill>
                <a:latin typeface="Consolas"/>
                <a:ea typeface="Consolas"/>
                <a:cs typeface="Consolas"/>
                <a:sym typeface="Consolas"/>
              </a:rPr>
              <a:t>&lt;/body&gt;</a:t>
            </a:r>
            <a:endParaRPr sz="1350">
              <a:solidFill>
                <a:srgbClr val="000000"/>
              </a:solidFill>
              <a:latin typeface="Consolas"/>
              <a:ea typeface="Consolas"/>
              <a:cs typeface="Consolas"/>
              <a:sym typeface="Consolas"/>
            </a:endParaRPr>
          </a:p>
        </p:txBody>
      </p:sp>
      <p:pic>
        <p:nvPicPr>
          <p:cNvPr id="1444" name="Google Shape;1444;p121"/>
          <p:cNvPicPr preferRelativeResize="0"/>
          <p:nvPr/>
        </p:nvPicPr>
        <p:blipFill rotWithShape="1">
          <a:blip r:embed="rId4">
            <a:alphaModFix/>
          </a:blip>
          <a:srcRect b="0" l="0" r="0" t="0"/>
          <a:stretch/>
        </p:blipFill>
        <p:spPr>
          <a:xfrm>
            <a:off x="4850607" y="1648062"/>
            <a:ext cx="4293394" cy="1314450"/>
          </a:xfrm>
          <a:prstGeom prst="rect">
            <a:avLst/>
          </a:prstGeom>
          <a:noFill/>
          <a:ln>
            <a:noFill/>
          </a:ln>
        </p:spPr>
      </p:pic>
      <p:pic>
        <p:nvPicPr>
          <p:cNvPr id="1445" name="Google Shape;1445;p121"/>
          <p:cNvPicPr preferRelativeResize="0"/>
          <p:nvPr/>
        </p:nvPicPr>
        <p:blipFill rotWithShape="1">
          <a:blip r:embed="rId5">
            <a:alphaModFix/>
          </a:blip>
          <a:srcRect b="0" l="0" r="0" t="0"/>
          <a:stretch/>
        </p:blipFill>
        <p:spPr>
          <a:xfrm>
            <a:off x="6128164" y="3881436"/>
            <a:ext cx="2657475" cy="1121569"/>
          </a:xfrm>
          <a:prstGeom prst="rect">
            <a:avLst/>
          </a:prstGeom>
          <a:noFill/>
          <a:ln>
            <a:noFill/>
          </a:ln>
        </p:spPr>
      </p:pic>
      <p:sp>
        <p:nvSpPr>
          <p:cNvPr id="1446" name="Google Shape;1446;p121"/>
          <p:cNvSpPr txBox="1"/>
          <p:nvPr/>
        </p:nvSpPr>
        <p:spPr>
          <a:xfrm>
            <a:off x="534158" y="2710976"/>
            <a:ext cx="6463145"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350">
                <a:solidFill>
                  <a:srgbClr val="800000"/>
                </a:solidFill>
                <a:latin typeface="Consolas"/>
                <a:ea typeface="Consolas"/>
                <a:cs typeface="Consolas"/>
                <a:sym typeface="Consolas"/>
              </a:rPr>
              <a:t>&lt;body&gt;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&lt;div</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"container"</a:t>
            </a:r>
            <a:r>
              <a:rPr lang="en-IN" sz="1350">
                <a:solidFill>
                  <a:srgbClr val="800000"/>
                </a:solidFill>
                <a:latin typeface="Consolas"/>
                <a:ea typeface="Consolas"/>
                <a:cs typeface="Consolas"/>
                <a:sym typeface="Consolas"/>
              </a:rPr>
              <a:t>&gt;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&lt;button</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"btn btn-outline-light"</a:t>
            </a:r>
            <a:r>
              <a:rPr lang="en-IN" sz="1350">
                <a:solidFill>
                  <a:srgbClr val="800000"/>
                </a:solidFill>
                <a:latin typeface="Consolas"/>
                <a:ea typeface="Consolas"/>
                <a:cs typeface="Consolas"/>
                <a:sym typeface="Consolas"/>
              </a:rPr>
              <a:t>&gt;</a:t>
            </a:r>
            <a:r>
              <a:rPr lang="en-IN" sz="1350">
                <a:solidFill>
                  <a:srgbClr val="000000"/>
                </a:solidFill>
                <a:latin typeface="Consolas"/>
                <a:ea typeface="Consolas"/>
                <a:cs typeface="Consolas"/>
                <a:sym typeface="Consolas"/>
              </a:rPr>
              <a:t>click here</a:t>
            </a:r>
            <a:r>
              <a:rPr lang="en-IN" sz="1350">
                <a:solidFill>
                  <a:srgbClr val="800000"/>
                </a:solidFill>
                <a:latin typeface="Consolas"/>
                <a:ea typeface="Consolas"/>
                <a:cs typeface="Consolas"/>
                <a:sym typeface="Consolas"/>
              </a:rPr>
              <a:t>&lt;/button&gt;</a:t>
            </a:r>
            <a:r>
              <a:rPr lang="en-IN" sz="135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&lt;button</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"btn btn-outline-secondary"</a:t>
            </a:r>
            <a:r>
              <a:rPr lang="en-IN" sz="1350">
                <a:solidFill>
                  <a:srgbClr val="800000"/>
                </a:solidFill>
                <a:latin typeface="Consolas"/>
                <a:ea typeface="Consolas"/>
                <a:cs typeface="Consolas"/>
                <a:sym typeface="Consolas"/>
              </a:rPr>
              <a:t>&gt;</a:t>
            </a:r>
            <a:r>
              <a:rPr lang="en-IN" sz="1350">
                <a:solidFill>
                  <a:srgbClr val="000000"/>
                </a:solidFill>
                <a:latin typeface="Consolas"/>
                <a:ea typeface="Consolas"/>
                <a:cs typeface="Consolas"/>
                <a:sym typeface="Consolas"/>
              </a:rPr>
              <a:t>click here</a:t>
            </a:r>
            <a:r>
              <a:rPr lang="en-IN" sz="1350">
                <a:solidFill>
                  <a:srgbClr val="800000"/>
                </a:solidFill>
                <a:latin typeface="Consolas"/>
                <a:ea typeface="Consolas"/>
                <a:cs typeface="Consolas"/>
                <a:sym typeface="Consolas"/>
              </a:rPr>
              <a:t>&lt;/button&gt;</a:t>
            </a:r>
            <a:r>
              <a:rPr lang="en-IN" sz="135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&lt;button</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"btn btn-outline-dark"</a:t>
            </a:r>
            <a:r>
              <a:rPr lang="en-IN" sz="1350">
                <a:solidFill>
                  <a:srgbClr val="800000"/>
                </a:solidFill>
                <a:latin typeface="Consolas"/>
                <a:ea typeface="Consolas"/>
                <a:cs typeface="Consolas"/>
                <a:sym typeface="Consolas"/>
              </a:rPr>
              <a:t>&gt;</a:t>
            </a:r>
            <a:r>
              <a:rPr lang="en-IN" sz="1350">
                <a:solidFill>
                  <a:srgbClr val="000000"/>
                </a:solidFill>
                <a:latin typeface="Consolas"/>
                <a:ea typeface="Consolas"/>
                <a:cs typeface="Consolas"/>
                <a:sym typeface="Consolas"/>
              </a:rPr>
              <a:t>click here</a:t>
            </a:r>
            <a:r>
              <a:rPr lang="en-IN" sz="1350">
                <a:solidFill>
                  <a:srgbClr val="800000"/>
                </a:solidFill>
                <a:latin typeface="Consolas"/>
                <a:ea typeface="Consolas"/>
                <a:cs typeface="Consolas"/>
                <a:sym typeface="Consolas"/>
              </a:rPr>
              <a:t>&lt;/button&gt;</a:t>
            </a:r>
            <a:r>
              <a:rPr lang="en-IN" sz="135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&lt;a</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href</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"alert-link btn-success"</a:t>
            </a:r>
            <a:r>
              <a:rPr lang="en-IN" sz="1350">
                <a:solidFill>
                  <a:srgbClr val="800000"/>
                </a:solidFill>
                <a:latin typeface="Consolas"/>
                <a:ea typeface="Consolas"/>
                <a:cs typeface="Consolas"/>
                <a:sym typeface="Consolas"/>
              </a:rPr>
              <a:t>&gt;</a:t>
            </a:r>
            <a:r>
              <a:rPr lang="en-IN" sz="1350">
                <a:solidFill>
                  <a:srgbClr val="000000"/>
                </a:solidFill>
                <a:latin typeface="Consolas"/>
                <a:ea typeface="Consolas"/>
                <a:cs typeface="Consolas"/>
                <a:sym typeface="Consolas"/>
              </a:rPr>
              <a:t>Link</a:t>
            </a:r>
            <a:r>
              <a:rPr lang="en-IN" sz="1350">
                <a:solidFill>
                  <a:srgbClr val="800000"/>
                </a:solidFill>
                <a:latin typeface="Consolas"/>
                <a:ea typeface="Consolas"/>
                <a:cs typeface="Consolas"/>
                <a:sym typeface="Consolas"/>
              </a:rPr>
              <a:t>&lt;/a&gt;</a:t>
            </a:r>
            <a:r>
              <a:rPr lang="en-IN" sz="135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IN" sz="1350">
                <a:solidFill>
                  <a:srgbClr val="800000"/>
                </a:solidFill>
                <a:latin typeface="Consolas"/>
                <a:ea typeface="Consolas"/>
                <a:cs typeface="Consolas"/>
                <a:sym typeface="Consolas"/>
              </a:rPr>
              <a:t>&lt;/div&gt;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800000"/>
                </a:solidFill>
                <a:latin typeface="Consolas"/>
                <a:ea typeface="Consolas"/>
                <a:cs typeface="Consolas"/>
                <a:sym typeface="Consolas"/>
              </a:rPr>
              <a:t>&lt;/body&gt;</a:t>
            </a:r>
            <a:endParaRPr sz="1350">
              <a:solidFill>
                <a:srgbClr val="000000"/>
              </a:solidFill>
              <a:latin typeface="Consolas"/>
              <a:ea typeface="Consolas"/>
              <a:cs typeface="Consolas"/>
              <a:sym typeface="Consolas"/>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0" name="Shape 1450"/>
        <p:cNvGrpSpPr/>
        <p:nvPr/>
      </p:nvGrpSpPr>
      <p:grpSpPr>
        <a:xfrm>
          <a:off x="0" y="0"/>
          <a:ext cx="0" cy="0"/>
          <a:chOff x="0" y="0"/>
          <a:chExt cx="0" cy="0"/>
        </a:xfrm>
      </p:grpSpPr>
      <p:grpSp>
        <p:nvGrpSpPr>
          <p:cNvPr id="1451" name="Google Shape;1451;p122"/>
          <p:cNvGrpSpPr/>
          <p:nvPr/>
        </p:nvGrpSpPr>
        <p:grpSpPr>
          <a:xfrm>
            <a:off x="214316" y="94287"/>
            <a:ext cx="8821405" cy="634852"/>
            <a:chOff x="2766060" y="125716"/>
            <a:chExt cx="9311640" cy="846469"/>
          </a:xfrm>
        </p:grpSpPr>
        <p:cxnSp>
          <p:nvCxnSpPr>
            <p:cNvPr id="1452" name="Google Shape;1452;p122"/>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453" name="Google Shape;1453;p122"/>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454" name="Google Shape;1454;p122"/>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455" name="Google Shape;1455;p122"/>
          <p:cNvSpPr txBox="1"/>
          <p:nvPr/>
        </p:nvSpPr>
        <p:spPr>
          <a:xfrm>
            <a:off x="1" y="121923"/>
            <a:ext cx="6003387" cy="415498"/>
          </a:xfrm>
          <a:prstGeom prst="rect">
            <a:avLst/>
          </a:prstGeom>
          <a:noFill/>
          <a:ln>
            <a:noFill/>
          </a:ln>
        </p:spPr>
        <p:txBody>
          <a:bodyPr anchorCtr="0" anchor="t" bIns="45700" lIns="91425" spcFirstLastPara="1" rIns="91425" wrap="square" tIns="45700">
            <a:spAutoFit/>
          </a:bodyPr>
          <a:lstStyle/>
          <a:p>
            <a:pPr indent="0" lvl="0" marL="279386" marR="0" rtl="0" algn="ctr">
              <a:spcBef>
                <a:spcPts val="0"/>
              </a:spcBef>
              <a:spcAft>
                <a:spcPts val="0"/>
              </a:spcAft>
              <a:buNone/>
            </a:pPr>
            <a:r>
              <a:rPr b="1" lang="en-IN" sz="2100">
                <a:solidFill>
                  <a:srgbClr val="7030A0"/>
                </a:solidFill>
                <a:latin typeface="Arial"/>
                <a:ea typeface="Arial"/>
                <a:cs typeface="Arial"/>
                <a:sym typeface="Arial"/>
              </a:rPr>
              <a:t>Buttons</a:t>
            </a:r>
            <a:endParaRPr b="1" sz="2100">
              <a:solidFill>
                <a:srgbClr val="7030A0"/>
              </a:solidFill>
              <a:latin typeface="Arial"/>
              <a:ea typeface="Arial"/>
              <a:cs typeface="Arial"/>
              <a:sym typeface="Arial"/>
            </a:endParaRPr>
          </a:p>
        </p:txBody>
      </p:sp>
      <p:pic>
        <p:nvPicPr>
          <p:cNvPr id="1456" name="Google Shape;1456;p122"/>
          <p:cNvPicPr preferRelativeResize="0"/>
          <p:nvPr/>
        </p:nvPicPr>
        <p:blipFill rotWithShape="1">
          <a:blip r:embed="rId4">
            <a:alphaModFix/>
          </a:blip>
          <a:srcRect b="0" l="0" r="0" t="0"/>
          <a:stretch/>
        </p:blipFill>
        <p:spPr>
          <a:xfrm>
            <a:off x="6207919" y="1"/>
            <a:ext cx="2936081" cy="1021556"/>
          </a:xfrm>
          <a:prstGeom prst="rect">
            <a:avLst/>
          </a:prstGeom>
          <a:noFill/>
          <a:ln>
            <a:noFill/>
          </a:ln>
        </p:spPr>
      </p:pic>
      <p:sp>
        <p:nvSpPr>
          <p:cNvPr id="1457" name="Google Shape;1457;p122"/>
          <p:cNvSpPr txBox="1"/>
          <p:nvPr/>
        </p:nvSpPr>
        <p:spPr>
          <a:xfrm>
            <a:off x="108279" y="537223"/>
            <a:ext cx="7508257"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350">
                <a:solidFill>
                  <a:srgbClr val="800000"/>
                </a:solidFill>
                <a:latin typeface="Consolas"/>
                <a:ea typeface="Consolas"/>
                <a:cs typeface="Consolas"/>
                <a:sym typeface="Consolas"/>
              </a:rPr>
              <a:t>&lt;body&gt;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&lt;div</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"container"</a:t>
            </a:r>
            <a:r>
              <a:rPr lang="en-IN" sz="1350">
                <a:solidFill>
                  <a:srgbClr val="800000"/>
                </a:solidFill>
                <a:latin typeface="Consolas"/>
                <a:ea typeface="Consolas"/>
                <a:cs typeface="Consolas"/>
                <a:sym typeface="Consolas"/>
              </a:rPr>
              <a:t>&gt;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&lt;button</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"btn btn-outline-danger btn-lg"</a:t>
            </a:r>
            <a:r>
              <a:rPr lang="en-IN" sz="1350">
                <a:solidFill>
                  <a:srgbClr val="800000"/>
                </a:solidFill>
                <a:latin typeface="Consolas"/>
                <a:ea typeface="Consolas"/>
                <a:cs typeface="Consolas"/>
                <a:sym typeface="Consolas"/>
              </a:rPr>
              <a:t>&gt;</a:t>
            </a:r>
            <a:r>
              <a:rPr lang="en-IN" sz="1350">
                <a:solidFill>
                  <a:srgbClr val="000000"/>
                </a:solidFill>
                <a:latin typeface="Consolas"/>
                <a:ea typeface="Consolas"/>
                <a:cs typeface="Consolas"/>
                <a:sym typeface="Consolas"/>
              </a:rPr>
              <a:t>click here</a:t>
            </a:r>
            <a:r>
              <a:rPr lang="en-IN" sz="1350">
                <a:solidFill>
                  <a:srgbClr val="800000"/>
                </a:solidFill>
                <a:latin typeface="Consolas"/>
                <a:ea typeface="Consolas"/>
                <a:cs typeface="Consolas"/>
                <a:sym typeface="Consolas"/>
              </a:rPr>
              <a:t>&lt;/button&gt;</a:t>
            </a:r>
            <a:r>
              <a:rPr lang="en-IN" sz="135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&lt;button</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"btn btn-outline-secondary btn-sm"</a:t>
            </a:r>
            <a:r>
              <a:rPr lang="en-IN" sz="1350">
                <a:solidFill>
                  <a:srgbClr val="800000"/>
                </a:solidFill>
                <a:latin typeface="Consolas"/>
                <a:ea typeface="Consolas"/>
                <a:cs typeface="Consolas"/>
                <a:sym typeface="Consolas"/>
              </a:rPr>
              <a:t>&gt;</a:t>
            </a:r>
            <a:r>
              <a:rPr lang="en-IN" sz="1350">
                <a:solidFill>
                  <a:srgbClr val="000000"/>
                </a:solidFill>
                <a:latin typeface="Consolas"/>
                <a:ea typeface="Consolas"/>
                <a:cs typeface="Consolas"/>
                <a:sym typeface="Consolas"/>
              </a:rPr>
              <a:t>click here</a:t>
            </a:r>
            <a:r>
              <a:rPr lang="en-IN" sz="1350">
                <a:solidFill>
                  <a:srgbClr val="800000"/>
                </a:solidFill>
                <a:latin typeface="Consolas"/>
                <a:ea typeface="Consolas"/>
                <a:cs typeface="Consolas"/>
                <a:sym typeface="Consolas"/>
              </a:rPr>
              <a:t>&lt;/button&gt;</a:t>
            </a:r>
            <a:r>
              <a:rPr lang="en-IN" sz="135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&lt;button</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"btn btn-outline-dark"</a:t>
            </a:r>
            <a:r>
              <a:rPr lang="en-IN" sz="1350">
                <a:solidFill>
                  <a:srgbClr val="800000"/>
                </a:solidFill>
                <a:latin typeface="Consolas"/>
                <a:ea typeface="Consolas"/>
                <a:cs typeface="Consolas"/>
                <a:sym typeface="Consolas"/>
              </a:rPr>
              <a:t>&gt;</a:t>
            </a:r>
            <a:r>
              <a:rPr lang="en-IN" sz="1350">
                <a:solidFill>
                  <a:srgbClr val="000000"/>
                </a:solidFill>
                <a:latin typeface="Consolas"/>
                <a:ea typeface="Consolas"/>
                <a:cs typeface="Consolas"/>
                <a:sym typeface="Consolas"/>
              </a:rPr>
              <a:t>click here</a:t>
            </a:r>
            <a:r>
              <a:rPr lang="en-IN" sz="1350">
                <a:solidFill>
                  <a:srgbClr val="800000"/>
                </a:solidFill>
                <a:latin typeface="Consolas"/>
                <a:ea typeface="Consolas"/>
                <a:cs typeface="Consolas"/>
                <a:sym typeface="Consolas"/>
              </a:rPr>
              <a:t>&lt;/button&gt;</a:t>
            </a:r>
            <a:r>
              <a:rPr lang="en-IN" sz="135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&lt;a</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href</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"alert-link btn-success"</a:t>
            </a:r>
            <a:r>
              <a:rPr lang="en-IN" sz="1350">
                <a:solidFill>
                  <a:srgbClr val="800000"/>
                </a:solidFill>
                <a:latin typeface="Consolas"/>
                <a:ea typeface="Consolas"/>
                <a:cs typeface="Consolas"/>
                <a:sym typeface="Consolas"/>
              </a:rPr>
              <a:t>&gt;</a:t>
            </a:r>
            <a:r>
              <a:rPr lang="en-IN" sz="1350">
                <a:solidFill>
                  <a:srgbClr val="000000"/>
                </a:solidFill>
                <a:latin typeface="Consolas"/>
                <a:ea typeface="Consolas"/>
                <a:cs typeface="Consolas"/>
                <a:sym typeface="Consolas"/>
              </a:rPr>
              <a:t>Link</a:t>
            </a:r>
            <a:r>
              <a:rPr lang="en-IN" sz="1350">
                <a:solidFill>
                  <a:srgbClr val="800000"/>
                </a:solidFill>
                <a:latin typeface="Consolas"/>
                <a:ea typeface="Consolas"/>
                <a:cs typeface="Consolas"/>
                <a:sym typeface="Consolas"/>
              </a:rPr>
              <a:t>&lt;/a&gt;</a:t>
            </a:r>
            <a:r>
              <a:rPr lang="en-IN" sz="135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IN" sz="1350">
                <a:solidFill>
                  <a:srgbClr val="800000"/>
                </a:solidFill>
                <a:latin typeface="Consolas"/>
                <a:ea typeface="Consolas"/>
                <a:cs typeface="Consolas"/>
                <a:sym typeface="Consolas"/>
              </a:rPr>
              <a:t>&lt;/div&gt;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800000"/>
                </a:solidFill>
                <a:latin typeface="Consolas"/>
                <a:ea typeface="Consolas"/>
                <a:cs typeface="Consolas"/>
                <a:sym typeface="Consolas"/>
              </a:rPr>
              <a:t>&lt;/body&gt;</a:t>
            </a:r>
            <a:endParaRPr sz="1350">
              <a:solidFill>
                <a:srgbClr val="000000"/>
              </a:solidFill>
              <a:latin typeface="Consolas"/>
              <a:ea typeface="Consolas"/>
              <a:cs typeface="Consolas"/>
              <a:sym typeface="Consolas"/>
            </a:endParaRPr>
          </a:p>
        </p:txBody>
      </p:sp>
      <p:sp>
        <p:nvSpPr>
          <p:cNvPr id="1458" name="Google Shape;1458;p122"/>
          <p:cNvSpPr txBox="1"/>
          <p:nvPr/>
        </p:nvSpPr>
        <p:spPr>
          <a:xfrm>
            <a:off x="108279" y="2667286"/>
            <a:ext cx="7279657" cy="196207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350">
                <a:solidFill>
                  <a:srgbClr val="800000"/>
                </a:solidFill>
                <a:latin typeface="Consolas"/>
                <a:ea typeface="Consolas"/>
                <a:cs typeface="Consolas"/>
                <a:sym typeface="Consolas"/>
              </a:rPr>
              <a:t>&lt;body&gt;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&lt;div</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"container"</a:t>
            </a:r>
            <a:r>
              <a:rPr lang="en-IN" sz="1350">
                <a:solidFill>
                  <a:srgbClr val="800000"/>
                </a:solidFill>
                <a:latin typeface="Consolas"/>
                <a:ea typeface="Consolas"/>
                <a:cs typeface="Consolas"/>
                <a:sym typeface="Consolas"/>
              </a:rPr>
              <a:t>&gt;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&lt;button</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"btn btn-outline-danger btn-lg"</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disabled</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"false"</a:t>
            </a:r>
            <a:r>
              <a:rPr lang="en-IN" sz="1350">
                <a:solidFill>
                  <a:srgbClr val="800000"/>
                </a:solidFill>
                <a:latin typeface="Consolas"/>
                <a:ea typeface="Consolas"/>
                <a:cs typeface="Consolas"/>
                <a:sym typeface="Consolas"/>
              </a:rPr>
              <a:t>&gt;</a:t>
            </a:r>
            <a:r>
              <a:rPr lang="en-IN" sz="1350">
                <a:solidFill>
                  <a:srgbClr val="000000"/>
                </a:solidFill>
                <a:latin typeface="Consolas"/>
                <a:ea typeface="Consolas"/>
                <a:cs typeface="Consolas"/>
                <a:sym typeface="Consolas"/>
              </a:rPr>
              <a:t>click here</a:t>
            </a:r>
            <a:r>
              <a:rPr lang="en-IN" sz="1350">
                <a:solidFill>
                  <a:srgbClr val="800000"/>
                </a:solidFill>
                <a:latin typeface="Consolas"/>
                <a:ea typeface="Consolas"/>
                <a:cs typeface="Consolas"/>
                <a:sym typeface="Consolas"/>
              </a:rPr>
              <a:t>&lt;/button&gt;</a:t>
            </a:r>
            <a:r>
              <a:rPr lang="en-IN" sz="135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&lt;button</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"btn btn-outline-secondary btn-sm"</a:t>
            </a:r>
            <a:r>
              <a:rPr lang="en-IN" sz="1350">
                <a:solidFill>
                  <a:srgbClr val="800000"/>
                </a:solidFill>
                <a:latin typeface="Consolas"/>
                <a:ea typeface="Consolas"/>
                <a:cs typeface="Consolas"/>
                <a:sym typeface="Consolas"/>
              </a:rPr>
              <a:t>&gt;</a:t>
            </a:r>
            <a:r>
              <a:rPr lang="en-IN" sz="1350">
                <a:solidFill>
                  <a:srgbClr val="000000"/>
                </a:solidFill>
                <a:latin typeface="Consolas"/>
                <a:ea typeface="Consolas"/>
                <a:cs typeface="Consolas"/>
                <a:sym typeface="Consolas"/>
              </a:rPr>
              <a:t>click here</a:t>
            </a:r>
            <a:r>
              <a:rPr lang="en-IN" sz="1350">
                <a:solidFill>
                  <a:srgbClr val="800000"/>
                </a:solidFill>
                <a:latin typeface="Consolas"/>
                <a:ea typeface="Consolas"/>
                <a:cs typeface="Consolas"/>
                <a:sym typeface="Consolas"/>
              </a:rPr>
              <a:t>&lt;/button&gt;</a:t>
            </a:r>
            <a:r>
              <a:rPr lang="en-IN" sz="135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&lt;button</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"btn btn-outline-dark"</a:t>
            </a:r>
            <a:r>
              <a:rPr lang="en-IN" sz="1350">
                <a:solidFill>
                  <a:srgbClr val="800000"/>
                </a:solidFill>
                <a:latin typeface="Consolas"/>
                <a:ea typeface="Consolas"/>
                <a:cs typeface="Consolas"/>
                <a:sym typeface="Consolas"/>
              </a:rPr>
              <a:t>&gt;</a:t>
            </a:r>
            <a:r>
              <a:rPr lang="en-IN" sz="1350">
                <a:solidFill>
                  <a:srgbClr val="000000"/>
                </a:solidFill>
                <a:latin typeface="Consolas"/>
                <a:ea typeface="Consolas"/>
                <a:cs typeface="Consolas"/>
                <a:sym typeface="Consolas"/>
              </a:rPr>
              <a:t>click here</a:t>
            </a:r>
            <a:r>
              <a:rPr lang="en-IN" sz="1350">
                <a:solidFill>
                  <a:srgbClr val="800000"/>
                </a:solidFill>
                <a:latin typeface="Consolas"/>
                <a:ea typeface="Consolas"/>
                <a:cs typeface="Consolas"/>
                <a:sym typeface="Consolas"/>
              </a:rPr>
              <a:t>&lt;/button&gt;</a:t>
            </a:r>
            <a:r>
              <a:rPr lang="en-IN" sz="135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&lt;a</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href</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"alert-link btn-success"</a:t>
            </a:r>
            <a:r>
              <a:rPr lang="en-IN" sz="1350">
                <a:solidFill>
                  <a:srgbClr val="800000"/>
                </a:solidFill>
                <a:latin typeface="Consolas"/>
                <a:ea typeface="Consolas"/>
                <a:cs typeface="Consolas"/>
                <a:sym typeface="Consolas"/>
              </a:rPr>
              <a:t>&gt;</a:t>
            </a:r>
            <a:r>
              <a:rPr lang="en-IN" sz="1350">
                <a:solidFill>
                  <a:srgbClr val="000000"/>
                </a:solidFill>
                <a:latin typeface="Consolas"/>
                <a:ea typeface="Consolas"/>
                <a:cs typeface="Consolas"/>
                <a:sym typeface="Consolas"/>
              </a:rPr>
              <a:t>Link</a:t>
            </a:r>
            <a:r>
              <a:rPr lang="en-IN" sz="1350">
                <a:solidFill>
                  <a:srgbClr val="800000"/>
                </a:solidFill>
                <a:latin typeface="Consolas"/>
                <a:ea typeface="Consolas"/>
                <a:cs typeface="Consolas"/>
                <a:sym typeface="Consolas"/>
              </a:rPr>
              <a:t>&lt;/a&gt;</a:t>
            </a:r>
            <a:r>
              <a:rPr lang="en-IN" sz="135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IN" sz="1350">
                <a:solidFill>
                  <a:srgbClr val="800000"/>
                </a:solidFill>
                <a:latin typeface="Consolas"/>
                <a:ea typeface="Consolas"/>
                <a:cs typeface="Consolas"/>
                <a:sym typeface="Consolas"/>
              </a:rPr>
              <a:t>&lt;/div&gt;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800000"/>
                </a:solidFill>
                <a:latin typeface="Consolas"/>
                <a:ea typeface="Consolas"/>
                <a:cs typeface="Consolas"/>
                <a:sym typeface="Consolas"/>
              </a:rPr>
              <a:t>&lt;/body&gt;</a:t>
            </a:r>
            <a:endParaRPr sz="1350">
              <a:solidFill>
                <a:srgbClr val="000000"/>
              </a:solidFill>
              <a:latin typeface="Consolas"/>
              <a:ea typeface="Consolas"/>
              <a:cs typeface="Consolas"/>
              <a:sym typeface="Consolas"/>
            </a:endParaRPr>
          </a:p>
        </p:txBody>
      </p:sp>
      <p:pic>
        <p:nvPicPr>
          <p:cNvPr id="1459" name="Google Shape;1459;p122"/>
          <p:cNvPicPr preferRelativeResize="0"/>
          <p:nvPr/>
        </p:nvPicPr>
        <p:blipFill rotWithShape="1">
          <a:blip r:embed="rId5">
            <a:alphaModFix/>
          </a:blip>
          <a:srcRect b="0" l="0" r="0" t="0"/>
          <a:stretch/>
        </p:blipFill>
        <p:spPr>
          <a:xfrm>
            <a:off x="6003388" y="2044652"/>
            <a:ext cx="3114675" cy="835819"/>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3" name="Shape 1463"/>
        <p:cNvGrpSpPr/>
        <p:nvPr/>
      </p:nvGrpSpPr>
      <p:grpSpPr>
        <a:xfrm>
          <a:off x="0" y="0"/>
          <a:ext cx="0" cy="0"/>
          <a:chOff x="0" y="0"/>
          <a:chExt cx="0" cy="0"/>
        </a:xfrm>
      </p:grpSpPr>
      <p:pic>
        <p:nvPicPr>
          <p:cNvPr id="1464" name="Google Shape;1464;p123"/>
          <p:cNvPicPr preferRelativeResize="0"/>
          <p:nvPr/>
        </p:nvPicPr>
        <p:blipFill rotWithShape="1">
          <a:blip r:embed="rId3">
            <a:alphaModFix/>
          </a:blip>
          <a:srcRect b="0" l="0" r="0" t="0"/>
          <a:stretch/>
        </p:blipFill>
        <p:spPr>
          <a:xfrm>
            <a:off x="1329063" y="1046236"/>
            <a:ext cx="6922294" cy="850106"/>
          </a:xfrm>
          <a:prstGeom prst="rect">
            <a:avLst/>
          </a:prstGeom>
          <a:noFill/>
          <a:ln>
            <a:noFill/>
          </a:ln>
        </p:spPr>
      </p:pic>
      <p:sp>
        <p:nvSpPr>
          <p:cNvPr id="1465" name="Google Shape;1465;p123"/>
          <p:cNvSpPr txBox="1"/>
          <p:nvPr/>
        </p:nvSpPr>
        <p:spPr>
          <a:xfrm>
            <a:off x="224706" y="0"/>
            <a:ext cx="8219210" cy="13388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350">
                <a:solidFill>
                  <a:srgbClr val="800000"/>
                </a:solidFill>
                <a:latin typeface="Consolas"/>
                <a:ea typeface="Consolas"/>
                <a:cs typeface="Consolas"/>
                <a:sym typeface="Consolas"/>
              </a:rPr>
              <a:t>&lt;div</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"container"</a:t>
            </a:r>
            <a:r>
              <a:rPr lang="en-IN" sz="1350">
                <a:solidFill>
                  <a:srgbClr val="800000"/>
                </a:solidFill>
                <a:latin typeface="Consolas"/>
                <a:ea typeface="Consolas"/>
                <a:cs typeface="Consolas"/>
                <a:sym typeface="Consolas"/>
              </a:rPr>
              <a:t>&gt;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&lt;button</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"btn btn-outline-danger btn-lg btn-block"</a:t>
            </a: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&gt;</a:t>
            </a:r>
            <a:r>
              <a:rPr lang="en-IN" sz="1350">
                <a:solidFill>
                  <a:srgbClr val="000000"/>
                </a:solidFill>
                <a:latin typeface="Consolas"/>
                <a:ea typeface="Consolas"/>
                <a:cs typeface="Consolas"/>
                <a:sym typeface="Consolas"/>
              </a:rPr>
              <a:t>click here</a:t>
            </a:r>
            <a:r>
              <a:rPr lang="en-IN" sz="1350">
                <a:solidFill>
                  <a:srgbClr val="800000"/>
                </a:solidFill>
                <a:latin typeface="Consolas"/>
                <a:ea typeface="Consolas"/>
                <a:cs typeface="Consolas"/>
                <a:sym typeface="Consolas"/>
              </a:rPr>
              <a:t>&lt;/button&gt;</a:t>
            </a:r>
            <a:r>
              <a:rPr lang="en-IN" sz="135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&lt;button</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"btn btn-outline-secondary btn-sm"</a:t>
            </a:r>
            <a:r>
              <a:rPr lang="en-IN" sz="1350">
                <a:solidFill>
                  <a:srgbClr val="800000"/>
                </a:solidFill>
                <a:latin typeface="Consolas"/>
                <a:ea typeface="Consolas"/>
                <a:cs typeface="Consolas"/>
                <a:sym typeface="Consolas"/>
              </a:rPr>
              <a:t>&gt;</a:t>
            </a:r>
            <a:r>
              <a:rPr lang="en-IN" sz="1350">
                <a:solidFill>
                  <a:srgbClr val="000000"/>
                </a:solidFill>
                <a:latin typeface="Consolas"/>
                <a:ea typeface="Consolas"/>
                <a:cs typeface="Consolas"/>
                <a:sym typeface="Consolas"/>
              </a:rPr>
              <a:t>click here</a:t>
            </a:r>
            <a:r>
              <a:rPr lang="en-IN" sz="1350">
                <a:solidFill>
                  <a:srgbClr val="800000"/>
                </a:solidFill>
                <a:latin typeface="Consolas"/>
                <a:ea typeface="Consolas"/>
                <a:cs typeface="Consolas"/>
                <a:sym typeface="Consolas"/>
              </a:rPr>
              <a:t>&lt;/button&gt;</a:t>
            </a:r>
            <a:r>
              <a:rPr lang="en-IN" sz="135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&lt;button</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"btn btn-outline-dark"</a:t>
            </a:r>
            <a:r>
              <a:rPr lang="en-IN" sz="1350">
                <a:solidFill>
                  <a:srgbClr val="800000"/>
                </a:solidFill>
                <a:latin typeface="Consolas"/>
                <a:ea typeface="Consolas"/>
                <a:cs typeface="Consolas"/>
                <a:sym typeface="Consolas"/>
              </a:rPr>
              <a:t>&gt;</a:t>
            </a:r>
            <a:r>
              <a:rPr lang="en-IN" sz="1350">
                <a:solidFill>
                  <a:srgbClr val="000000"/>
                </a:solidFill>
                <a:latin typeface="Consolas"/>
                <a:ea typeface="Consolas"/>
                <a:cs typeface="Consolas"/>
                <a:sym typeface="Consolas"/>
              </a:rPr>
              <a:t>click here</a:t>
            </a:r>
            <a:r>
              <a:rPr lang="en-IN" sz="1350">
                <a:solidFill>
                  <a:srgbClr val="800000"/>
                </a:solidFill>
                <a:latin typeface="Consolas"/>
                <a:ea typeface="Consolas"/>
                <a:cs typeface="Consolas"/>
                <a:sym typeface="Consolas"/>
              </a:rPr>
              <a:t>&lt;/button&gt;</a:t>
            </a:r>
            <a:r>
              <a:rPr lang="en-IN" sz="135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&lt;a</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href</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"alert-link btn-success"</a:t>
            </a:r>
            <a:r>
              <a:rPr lang="en-IN" sz="1350">
                <a:solidFill>
                  <a:srgbClr val="800000"/>
                </a:solidFill>
                <a:latin typeface="Consolas"/>
                <a:ea typeface="Consolas"/>
                <a:cs typeface="Consolas"/>
                <a:sym typeface="Consolas"/>
              </a:rPr>
              <a:t>&gt;</a:t>
            </a:r>
            <a:r>
              <a:rPr lang="en-IN" sz="1350">
                <a:solidFill>
                  <a:srgbClr val="000000"/>
                </a:solidFill>
                <a:latin typeface="Consolas"/>
                <a:ea typeface="Consolas"/>
                <a:cs typeface="Consolas"/>
                <a:sym typeface="Consolas"/>
              </a:rPr>
              <a:t>Link</a:t>
            </a:r>
            <a:r>
              <a:rPr lang="en-IN" sz="1350">
                <a:solidFill>
                  <a:srgbClr val="800000"/>
                </a:solidFill>
                <a:latin typeface="Consolas"/>
                <a:ea typeface="Consolas"/>
                <a:cs typeface="Consolas"/>
                <a:sym typeface="Consolas"/>
              </a:rPr>
              <a:t>&lt;/a&gt;</a:t>
            </a:r>
            <a:r>
              <a:rPr lang="en-IN" sz="135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&lt;/div&gt;</a:t>
            </a:r>
            <a:endParaRPr sz="1350">
              <a:solidFill>
                <a:srgbClr val="000000"/>
              </a:solidFill>
              <a:latin typeface="Consolas"/>
              <a:ea typeface="Consolas"/>
              <a:cs typeface="Consolas"/>
              <a:sym typeface="Consolas"/>
            </a:endParaRPr>
          </a:p>
        </p:txBody>
      </p:sp>
      <p:sp>
        <p:nvSpPr>
          <p:cNvPr id="1466" name="Google Shape;1466;p123"/>
          <p:cNvSpPr txBox="1"/>
          <p:nvPr/>
        </p:nvSpPr>
        <p:spPr>
          <a:xfrm>
            <a:off x="298417" y="1681015"/>
            <a:ext cx="8706131" cy="196207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350">
                <a:solidFill>
                  <a:srgbClr val="800000"/>
                </a:solidFill>
                <a:latin typeface="Consolas"/>
                <a:ea typeface="Consolas"/>
                <a:cs typeface="Consolas"/>
                <a:sym typeface="Consolas"/>
              </a:rPr>
              <a:t>&lt;body&gt;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&lt;div</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"container"</a:t>
            </a:r>
            <a:r>
              <a:rPr lang="en-IN" sz="1350">
                <a:solidFill>
                  <a:srgbClr val="800000"/>
                </a:solidFill>
                <a:latin typeface="Consolas"/>
                <a:ea typeface="Consolas"/>
                <a:cs typeface="Consolas"/>
                <a:sym typeface="Consolas"/>
              </a:rPr>
              <a:t>&gt;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&lt;button</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"btn btn-outline-danger btn-lg btn-block"</a:t>
            </a: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&gt;&lt;span</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"spinner-grow"</a:t>
            </a:r>
            <a:r>
              <a:rPr lang="en-IN" sz="1350">
                <a:solidFill>
                  <a:srgbClr val="800000"/>
                </a:solidFill>
                <a:latin typeface="Consolas"/>
                <a:ea typeface="Consolas"/>
                <a:cs typeface="Consolas"/>
                <a:sym typeface="Consolas"/>
              </a:rPr>
              <a:t>&gt;&lt;/span&gt;</a:t>
            </a:r>
            <a:r>
              <a:rPr lang="en-IN" sz="1350">
                <a:solidFill>
                  <a:srgbClr val="000000"/>
                </a:solidFill>
                <a:latin typeface="Consolas"/>
                <a:ea typeface="Consolas"/>
                <a:cs typeface="Consolas"/>
                <a:sym typeface="Consolas"/>
              </a:rPr>
              <a:t>click here</a:t>
            </a:r>
            <a:r>
              <a:rPr lang="en-IN" sz="1350">
                <a:solidFill>
                  <a:srgbClr val="800000"/>
                </a:solidFill>
                <a:latin typeface="Consolas"/>
                <a:ea typeface="Consolas"/>
                <a:cs typeface="Consolas"/>
                <a:sym typeface="Consolas"/>
              </a:rPr>
              <a:t>&lt;/button&gt;</a:t>
            </a:r>
            <a:r>
              <a:rPr lang="en-IN" sz="135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&lt;button</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"btn btn-outline-secondary btn-lg btn-block"</a:t>
            </a:r>
            <a:r>
              <a:rPr lang="en-IN" sz="1350">
                <a:solidFill>
                  <a:srgbClr val="800000"/>
                </a:solidFill>
                <a:latin typeface="Consolas"/>
                <a:ea typeface="Consolas"/>
                <a:cs typeface="Consolas"/>
                <a:sym typeface="Consolas"/>
              </a:rPr>
              <a:t>&gt;&lt;span</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"spinner-border"</a:t>
            </a:r>
            <a:r>
              <a:rPr lang="en-IN" sz="1350">
                <a:solidFill>
                  <a:srgbClr val="800000"/>
                </a:solidFill>
                <a:latin typeface="Consolas"/>
                <a:ea typeface="Consolas"/>
                <a:cs typeface="Consolas"/>
                <a:sym typeface="Consolas"/>
              </a:rPr>
              <a:t>&gt;&lt;/span&gt;</a:t>
            </a:r>
            <a:r>
              <a:rPr lang="en-IN" sz="1350">
                <a:solidFill>
                  <a:srgbClr val="000000"/>
                </a:solidFill>
                <a:latin typeface="Consolas"/>
                <a:ea typeface="Consolas"/>
                <a:cs typeface="Consolas"/>
                <a:sym typeface="Consolas"/>
              </a:rPr>
              <a:t>click here</a:t>
            </a:r>
            <a:r>
              <a:rPr lang="en-IN" sz="1350">
                <a:solidFill>
                  <a:srgbClr val="800000"/>
                </a:solidFill>
                <a:latin typeface="Consolas"/>
                <a:ea typeface="Consolas"/>
                <a:cs typeface="Consolas"/>
                <a:sym typeface="Consolas"/>
              </a:rPr>
              <a:t>&lt;/button&gt;</a:t>
            </a:r>
            <a:r>
              <a:rPr lang="en-IN" sz="135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&lt;button</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"btn btn-outline-dark"</a:t>
            </a:r>
            <a:r>
              <a:rPr lang="en-IN" sz="1350">
                <a:solidFill>
                  <a:srgbClr val="800000"/>
                </a:solidFill>
                <a:latin typeface="Consolas"/>
                <a:ea typeface="Consolas"/>
                <a:cs typeface="Consolas"/>
                <a:sym typeface="Consolas"/>
              </a:rPr>
              <a:t>&gt;</a:t>
            </a:r>
            <a:r>
              <a:rPr lang="en-IN" sz="1350">
                <a:solidFill>
                  <a:srgbClr val="000000"/>
                </a:solidFill>
                <a:latin typeface="Consolas"/>
                <a:ea typeface="Consolas"/>
                <a:cs typeface="Consolas"/>
                <a:sym typeface="Consolas"/>
              </a:rPr>
              <a:t>click here</a:t>
            </a:r>
            <a:r>
              <a:rPr lang="en-IN" sz="1350">
                <a:solidFill>
                  <a:srgbClr val="800000"/>
                </a:solidFill>
                <a:latin typeface="Consolas"/>
                <a:ea typeface="Consolas"/>
                <a:cs typeface="Consolas"/>
                <a:sym typeface="Consolas"/>
              </a:rPr>
              <a:t>&lt;/button&gt;</a:t>
            </a:r>
            <a:r>
              <a:rPr lang="en-IN" sz="135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&lt;a</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href</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"alert-link btn-success"</a:t>
            </a:r>
            <a:r>
              <a:rPr lang="en-IN" sz="1350">
                <a:solidFill>
                  <a:srgbClr val="800000"/>
                </a:solidFill>
                <a:latin typeface="Consolas"/>
                <a:ea typeface="Consolas"/>
                <a:cs typeface="Consolas"/>
                <a:sym typeface="Consolas"/>
              </a:rPr>
              <a:t>&gt;</a:t>
            </a:r>
            <a:r>
              <a:rPr lang="en-IN" sz="1350">
                <a:solidFill>
                  <a:srgbClr val="000000"/>
                </a:solidFill>
                <a:latin typeface="Consolas"/>
                <a:ea typeface="Consolas"/>
                <a:cs typeface="Consolas"/>
                <a:sym typeface="Consolas"/>
              </a:rPr>
              <a:t>Link</a:t>
            </a:r>
            <a:r>
              <a:rPr lang="en-IN" sz="1350">
                <a:solidFill>
                  <a:srgbClr val="800000"/>
                </a:solidFill>
                <a:latin typeface="Consolas"/>
                <a:ea typeface="Consolas"/>
                <a:cs typeface="Consolas"/>
                <a:sym typeface="Consolas"/>
              </a:rPr>
              <a:t>&lt;/a&gt;</a:t>
            </a:r>
            <a:r>
              <a:rPr lang="en-IN" sz="135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&lt;/div&gt;&lt;/body&gt;</a:t>
            </a:r>
            <a:endParaRPr sz="1350">
              <a:solidFill>
                <a:srgbClr val="000000"/>
              </a:solidFill>
              <a:latin typeface="Consolas"/>
              <a:ea typeface="Consolas"/>
              <a:cs typeface="Consolas"/>
              <a:sym typeface="Consolas"/>
            </a:endParaRPr>
          </a:p>
        </p:txBody>
      </p:sp>
      <p:pic>
        <p:nvPicPr>
          <p:cNvPr id="1467" name="Google Shape;1467;p123"/>
          <p:cNvPicPr preferRelativeResize="0"/>
          <p:nvPr/>
        </p:nvPicPr>
        <p:blipFill rotWithShape="1">
          <a:blip r:embed="rId4">
            <a:alphaModFix/>
          </a:blip>
          <a:srcRect b="0" l="0" r="0" t="0"/>
          <a:stretch/>
        </p:blipFill>
        <p:spPr>
          <a:xfrm>
            <a:off x="2754890" y="3721283"/>
            <a:ext cx="4943475" cy="96440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1" name="Shape 1471"/>
        <p:cNvGrpSpPr/>
        <p:nvPr/>
      </p:nvGrpSpPr>
      <p:grpSpPr>
        <a:xfrm>
          <a:off x="0" y="0"/>
          <a:ext cx="0" cy="0"/>
          <a:chOff x="0" y="0"/>
          <a:chExt cx="0" cy="0"/>
        </a:xfrm>
      </p:grpSpPr>
      <p:grpSp>
        <p:nvGrpSpPr>
          <p:cNvPr id="1472" name="Google Shape;1472;p124"/>
          <p:cNvGrpSpPr/>
          <p:nvPr/>
        </p:nvGrpSpPr>
        <p:grpSpPr>
          <a:xfrm>
            <a:off x="214316" y="94287"/>
            <a:ext cx="8821405" cy="634852"/>
            <a:chOff x="2766060" y="125716"/>
            <a:chExt cx="9311640" cy="846469"/>
          </a:xfrm>
        </p:grpSpPr>
        <p:cxnSp>
          <p:nvCxnSpPr>
            <p:cNvPr id="1473" name="Google Shape;1473;p124"/>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474" name="Google Shape;1474;p124"/>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475" name="Google Shape;1475;p124"/>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476" name="Google Shape;1476;p124"/>
          <p:cNvSpPr txBox="1"/>
          <p:nvPr/>
        </p:nvSpPr>
        <p:spPr>
          <a:xfrm>
            <a:off x="1" y="121923"/>
            <a:ext cx="6003387" cy="415498"/>
          </a:xfrm>
          <a:prstGeom prst="rect">
            <a:avLst/>
          </a:prstGeom>
          <a:noFill/>
          <a:ln>
            <a:noFill/>
          </a:ln>
        </p:spPr>
        <p:txBody>
          <a:bodyPr anchorCtr="0" anchor="t" bIns="45700" lIns="91425" spcFirstLastPara="1" rIns="91425" wrap="square" tIns="45700">
            <a:spAutoFit/>
          </a:bodyPr>
          <a:lstStyle/>
          <a:p>
            <a:pPr indent="0" lvl="0" marL="279386" marR="0" rtl="0" algn="ctr">
              <a:spcBef>
                <a:spcPts val="0"/>
              </a:spcBef>
              <a:spcAft>
                <a:spcPts val="0"/>
              </a:spcAft>
              <a:buNone/>
            </a:pPr>
            <a:r>
              <a:rPr b="1" lang="en-IN" sz="2100">
                <a:solidFill>
                  <a:srgbClr val="7030A0"/>
                </a:solidFill>
                <a:latin typeface="Arial"/>
                <a:ea typeface="Arial"/>
                <a:cs typeface="Arial"/>
                <a:sym typeface="Arial"/>
              </a:rPr>
              <a:t>Buttons</a:t>
            </a:r>
            <a:endParaRPr b="1" sz="2100">
              <a:solidFill>
                <a:srgbClr val="7030A0"/>
              </a:solidFill>
              <a:latin typeface="Arial"/>
              <a:ea typeface="Arial"/>
              <a:cs typeface="Arial"/>
              <a:sym typeface="Arial"/>
            </a:endParaRPr>
          </a:p>
        </p:txBody>
      </p:sp>
      <p:sp>
        <p:nvSpPr>
          <p:cNvPr id="1477" name="Google Shape;1477;p124"/>
          <p:cNvSpPr txBox="1"/>
          <p:nvPr/>
        </p:nvSpPr>
        <p:spPr>
          <a:xfrm>
            <a:off x="1" y="552364"/>
            <a:ext cx="6806045"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350">
                <a:solidFill>
                  <a:srgbClr val="800000"/>
                </a:solidFill>
                <a:latin typeface="Consolas"/>
                <a:ea typeface="Consolas"/>
                <a:cs typeface="Consolas"/>
                <a:sym typeface="Consolas"/>
              </a:rPr>
              <a:t>&lt;body&gt;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&lt;div</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"container"</a:t>
            </a:r>
            <a:r>
              <a:rPr lang="en-IN" sz="1350">
                <a:solidFill>
                  <a:srgbClr val="800000"/>
                </a:solidFill>
                <a:latin typeface="Consolas"/>
                <a:ea typeface="Consolas"/>
                <a:cs typeface="Consolas"/>
                <a:sym typeface="Consolas"/>
              </a:rPr>
              <a:t>&gt;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&lt;h2&gt;</a:t>
            </a:r>
            <a:r>
              <a:rPr lang="en-IN" sz="1350">
                <a:solidFill>
                  <a:srgbClr val="000000"/>
                </a:solidFill>
                <a:latin typeface="Consolas"/>
                <a:ea typeface="Consolas"/>
                <a:cs typeface="Consolas"/>
                <a:sym typeface="Consolas"/>
              </a:rPr>
              <a:t>Button Styles</a:t>
            </a:r>
            <a:r>
              <a:rPr lang="en-IN" sz="1350">
                <a:solidFill>
                  <a:srgbClr val="800000"/>
                </a:solidFill>
                <a:latin typeface="Consolas"/>
                <a:ea typeface="Consolas"/>
                <a:cs typeface="Consolas"/>
                <a:sym typeface="Consolas"/>
              </a:rPr>
              <a:t>&lt;/h2&gt;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&lt;button</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type</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"button"</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"btn"</a:t>
            </a:r>
            <a:r>
              <a:rPr lang="en-IN" sz="1350">
                <a:solidFill>
                  <a:srgbClr val="800000"/>
                </a:solidFill>
                <a:latin typeface="Consolas"/>
                <a:ea typeface="Consolas"/>
                <a:cs typeface="Consolas"/>
                <a:sym typeface="Consolas"/>
              </a:rPr>
              <a:t>&gt;</a:t>
            </a:r>
            <a:r>
              <a:rPr lang="en-IN" sz="1350">
                <a:solidFill>
                  <a:srgbClr val="000000"/>
                </a:solidFill>
                <a:latin typeface="Consolas"/>
                <a:ea typeface="Consolas"/>
                <a:cs typeface="Consolas"/>
                <a:sym typeface="Consolas"/>
              </a:rPr>
              <a:t>Basic</a:t>
            </a:r>
            <a:r>
              <a:rPr lang="en-IN" sz="1350">
                <a:solidFill>
                  <a:srgbClr val="800000"/>
                </a:solidFill>
                <a:latin typeface="Consolas"/>
                <a:ea typeface="Consolas"/>
                <a:cs typeface="Consolas"/>
                <a:sym typeface="Consolas"/>
              </a:rPr>
              <a:t>&lt;/button&gt;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&lt;button</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type</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"button"</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"btn btn-default"</a:t>
            </a:r>
            <a:r>
              <a:rPr lang="en-IN" sz="1350">
                <a:solidFill>
                  <a:srgbClr val="800000"/>
                </a:solidFill>
                <a:latin typeface="Consolas"/>
                <a:ea typeface="Consolas"/>
                <a:cs typeface="Consolas"/>
                <a:sym typeface="Consolas"/>
              </a:rPr>
              <a:t>&gt;</a:t>
            </a:r>
            <a:r>
              <a:rPr lang="en-IN" sz="1350">
                <a:solidFill>
                  <a:srgbClr val="000000"/>
                </a:solidFill>
                <a:latin typeface="Consolas"/>
                <a:ea typeface="Consolas"/>
                <a:cs typeface="Consolas"/>
                <a:sym typeface="Consolas"/>
              </a:rPr>
              <a:t>Default</a:t>
            </a:r>
            <a:r>
              <a:rPr lang="en-IN" sz="1350">
                <a:solidFill>
                  <a:srgbClr val="800000"/>
                </a:solidFill>
                <a:latin typeface="Consolas"/>
                <a:ea typeface="Consolas"/>
                <a:cs typeface="Consolas"/>
                <a:sym typeface="Consolas"/>
              </a:rPr>
              <a:t>&lt;/button&gt;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&lt;button</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type</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"button"</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"btn btn-primary"</a:t>
            </a:r>
            <a:r>
              <a:rPr lang="en-IN" sz="1350">
                <a:solidFill>
                  <a:srgbClr val="800000"/>
                </a:solidFill>
                <a:latin typeface="Consolas"/>
                <a:ea typeface="Consolas"/>
                <a:cs typeface="Consolas"/>
                <a:sym typeface="Consolas"/>
              </a:rPr>
              <a:t>&gt;</a:t>
            </a:r>
            <a:r>
              <a:rPr lang="en-IN" sz="1350">
                <a:solidFill>
                  <a:srgbClr val="000000"/>
                </a:solidFill>
                <a:latin typeface="Consolas"/>
                <a:ea typeface="Consolas"/>
                <a:cs typeface="Consolas"/>
                <a:sym typeface="Consolas"/>
              </a:rPr>
              <a:t>Primary</a:t>
            </a:r>
            <a:r>
              <a:rPr lang="en-IN" sz="1350">
                <a:solidFill>
                  <a:srgbClr val="800000"/>
                </a:solidFill>
                <a:latin typeface="Consolas"/>
                <a:ea typeface="Consolas"/>
                <a:cs typeface="Consolas"/>
                <a:sym typeface="Consolas"/>
              </a:rPr>
              <a:t>&lt;/button&gt;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&lt;button</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type</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"button"</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"btn btn-success"</a:t>
            </a:r>
            <a:r>
              <a:rPr lang="en-IN" sz="1350">
                <a:solidFill>
                  <a:srgbClr val="800000"/>
                </a:solidFill>
                <a:latin typeface="Consolas"/>
                <a:ea typeface="Consolas"/>
                <a:cs typeface="Consolas"/>
                <a:sym typeface="Consolas"/>
              </a:rPr>
              <a:t>&gt;</a:t>
            </a:r>
            <a:r>
              <a:rPr lang="en-IN" sz="1350">
                <a:solidFill>
                  <a:srgbClr val="000000"/>
                </a:solidFill>
                <a:latin typeface="Consolas"/>
                <a:ea typeface="Consolas"/>
                <a:cs typeface="Consolas"/>
                <a:sym typeface="Consolas"/>
              </a:rPr>
              <a:t>Success</a:t>
            </a:r>
            <a:r>
              <a:rPr lang="en-IN" sz="1350">
                <a:solidFill>
                  <a:srgbClr val="800000"/>
                </a:solidFill>
                <a:latin typeface="Consolas"/>
                <a:ea typeface="Consolas"/>
                <a:cs typeface="Consolas"/>
                <a:sym typeface="Consolas"/>
              </a:rPr>
              <a:t>&lt;/button&gt;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&lt;button</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type</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"button"</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"btn btn-info"</a:t>
            </a:r>
            <a:r>
              <a:rPr lang="en-IN" sz="1350">
                <a:solidFill>
                  <a:srgbClr val="800000"/>
                </a:solidFill>
                <a:latin typeface="Consolas"/>
                <a:ea typeface="Consolas"/>
                <a:cs typeface="Consolas"/>
                <a:sym typeface="Consolas"/>
              </a:rPr>
              <a:t>&gt;</a:t>
            </a:r>
            <a:r>
              <a:rPr lang="en-IN" sz="1350">
                <a:solidFill>
                  <a:srgbClr val="000000"/>
                </a:solidFill>
                <a:latin typeface="Consolas"/>
                <a:ea typeface="Consolas"/>
                <a:cs typeface="Consolas"/>
                <a:sym typeface="Consolas"/>
              </a:rPr>
              <a:t>Info</a:t>
            </a:r>
            <a:r>
              <a:rPr lang="en-IN" sz="1350">
                <a:solidFill>
                  <a:srgbClr val="800000"/>
                </a:solidFill>
                <a:latin typeface="Consolas"/>
                <a:ea typeface="Consolas"/>
                <a:cs typeface="Consolas"/>
                <a:sym typeface="Consolas"/>
              </a:rPr>
              <a:t>&lt;/button&gt;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&lt;button</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type</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"button"</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"btn btn-warning"</a:t>
            </a:r>
            <a:r>
              <a:rPr lang="en-IN" sz="1350">
                <a:solidFill>
                  <a:srgbClr val="800000"/>
                </a:solidFill>
                <a:latin typeface="Consolas"/>
                <a:ea typeface="Consolas"/>
                <a:cs typeface="Consolas"/>
                <a:sym typeface="Consolas"/>
              </a:rPr>
              <a:t>&gt;</a:t>
            </a:r>
            <a:r>
              <a:rPr lang="en-IN" sz="1350">
                <a:solidFill>
                  <a:srgbClr val="000000"/>
                </a:solidFill>
                <a:latin typeface="Consolas"/>
                <a:ea typeface="Consolas"/>
                <a:cs typeface="Consolas"/>
                <a:sym typeface="Consolas"/>
              </a:rPr>
              <a:t>Warning</a:t>
            </a:r>
            <a:r>
              <a:rPr lang="en-IN" sz="1350">
                <a:solidFill>
                  <a:srgbClr val="800000"/>
                </a:solidFill>
                <a:latin typeface="Consolas"/>
                <a:ea typeface="Consolas"/>
                <a:cs typeface="Consolas"/>
                <a:sym typeface="Consolas"/>
              </a:rPr>
              <a:t>&lt;/button&gt;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&lt;button</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type</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"button"</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"btn btn-danger"</a:t>
            </a:r>
            <a:r>
              <a:rPr lang="en-IN" sz="1350">
                <a:solidFill>
                  <a:srgbClr val="800000"/>
                </a:solidFill>
                <a:latin typeface="Consolas"/>
                <a:ea typeface="Consolas"/>
                <a:cs typeface="Consolas"/>
                <a:sym typeface="Consolas"/>
              </a:rPr>
              <a:t>&gt;</a:t>
            </a:r>
            <a:r>
              <a:rPr lang="en-IN" sz="1350">
                <a:solidFill>
                  <a:srgbClr val="000000"/>
                </a:solidFill>
                <a:latin typeface="Consolas"/>
                <a:ea typeface="Consolas"/>
                <a:cs typeface="Consolas"/>
                <a:sym typeface="Consolas"/>
              </a:rPr>
              <a:t>Danger</a:t>
            </a:r>
            <a:r>
              <a:rPr lang="en-IN" sz="1350">
                <a:solidFill>
                  <a:srgbClr val="800000"/>
                </a:solidFill>
                <a:latin typeface="Consolas"/>
                <a:ea typeface="Consolas"/>
                <a:cs typeface="Consolas"/>
                <a:sym typeface="Consolas"/>
              </a:rPr>
              <a:t>&lt;/button&gt;</a:t>
            </a:r>
            <a:endParaRPr sz="135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&lt;button</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type</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"button"</a:t>
            </a:r>
            <a:r>
              <a:rPr lang="en-IN" sz="1350">
                <a:solidFill>
                  <a:srgbClr val="000000"/>
                </a:solidFill>
                <a:latin typeface="Consolas"/>
                <a:ea typeface="Consolas"/>
                <a:cs typeface="Consolas"/>
                <a:sym typeface="Consolas"/>
              </a:rPr>
              <a:t> </a:t>
            </a: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"btn btn-link"</a:t>
            </a:r>
            <a:r>
              <a:rPr lang="en-IN" sz="1350">
                <a:solidFill>
                  <a:srgbClr val="800000"/>
                </a:solidFill>
                <a:latin typeface="Consolas"/>
                <a:ea typeface="Consolas"/>
                <a:cs typeface="Consolas"/>
                <a:sym typeface="Consolas"/>
              </a:rPr>
              <a:t>&gt;</a:t>
            </a:r>
            <a:r>
              <a:rPr lang="en-IN" sz="1350">
                <a:solidFill>
                  <a:srgbClr val="000000"/>
                </a:solidFill>
                <a:latin typeface="Consolas"/>
                <a:ea typeface="Consolas"/>
                <a:cs typeface="Consolas"/>
                <a:sym typeface="Consolas"/>
              </a:rPr>
              <a:t>Link</a:t>
            </a:r>
            <a:r>
              <a:rPr lang="en-IN" sz="1350">
                <a:solidFill>
                  <a:srgbClr val="800000"/>
                </a:solidFill>
                <a:latin typeface="Consolas"/>
                <a:ea typeface="Consolas"/>
                <a:cs typeface="Consolas"/>
                <a:sym typeface="Consolas"/>
              </a:rPr>
              <a:t>&lt;/button&gt;</a:t>
            </a:r>
            <a:r>
              <a:rPr lang="en-IN" sz="135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&lt;/div&gt;</a:t>
            </a:r>
            <a:r>
              <a:rPr lang="en-IN" sz="1350">
                <a:solidFill>
                  <a:srgbClr val="000000"/>
                </a:solidFill>
                <a:latin typeface="Consolas"/>
                <a:ea typeface="Consolas"/>
                <a:cs typeface="Consolas"/>
                <a:sym typeface="Consolas"/>
              </a:rPr>
              <a:t> </a:t>
            </a:r>
            <a:r>
              <a:rPr lang="en-IN" sz="1350">
                <a:solidFill>
                  <a:srgbClr val="800000"/>
                </a:solidFill>
                <a:latin typeface="Consolas"/>
                <a:ea typeface="Consolas"/>
                <a:cs typeface="Consolas"/>
                <a:sym typeface="Consolas"/>
              </a:rPr>
              <a:t>&lt;/body&gt;</a:t>
            </a:r>
            <a:endParaRPr sz="1350">
              <a:solidFill>
                <a:srgbClr val="000000"/>
              </a:solidFill>
              <a:latin typeface="Consolas"/>
              <a:ea typeface="Consolas"/>
              <a:cs typeface="Consolas"/>
              <a:sym typeface="Consolas"/>
            </a:endParaRPr>
          </a:p>
        </p:txBody>
      </p:sp>
      <p:pic>
        <p:nvPicPr>
          <p:cNvPr id="1478" name="Google Shape;1478;p124"/>
          <p:cNvPicPr preferRelativeResize="0"/>
          <p:nvPr/>
        </p:nvPicPr>
        <p:blipFill rotWithShape="1">
          <a:blip r:embed="rId4">
            <a:alphaModFix/>
          </a:blip>
          <a:srcRect b="0" l="0" r="0" t="0"/>
          <a:stretch/>
        </p:blipFill>
        <p:spPr>
          <a:xfrm>
            <a:off x="1082928" y="3394905"/>
            <a:ext cx="6022181" cy="992981"/>
          </a:xfrm>
          <a:prstGeom prst="rect">
            <a:avLst/>
          </a:prstGeom>
          <a:noFill/>
          <a:ln>
            <a:noFill/>
          </a:ln>
        </p:spPr>
      </p:pic>
      <p:sp>
        <p:nvSpPr>
          <p:cNvPr id="1479" name="Google Shape;1479;p124"/>
          <p:cNvSpPr txBox="1"/>
          <p:nvPr/>
        </p:nvSpPr>
        <p:spPr>
          <a:xfrm>
            <a:off x="6946235" y="832664"/>
            <a:ext cx="2229675"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350">
                <a:solidFill>
                  <a:schemeClr val="lt1"/>
                </a:solidFill>
                <a:latin typeface="Arial"/>
                <a:ea typeface="Arial"/>
                <a:cs typeface="Arial"/>
                <a:sym typeface="Arial"/>
              </a:rPr>
              <a:t>To achieve the button styles above, Bootstrap has the following classes:</a:t>
            </a:r>
            <a:endParaRPr/>
          </a:p>
          <a:p>
            <a:pPr indent="0" lvl="0" marL="0" marR="0" rtl="0" algn="l">
              <a:spcBef>
                <a:spcPts val="0"/>
              </a:spcBef>
              <a:spcAft>
                <a:spcPts val="0"/>
              </a:spcAft>
              <a:buNone/>
            </a:pPr>
            <a:r>
              <a:t/>
            </a:r>
            <a:endParaRPr sz="1350">
              <a:solidFill>
                <a:schemeClr val="lt1"/>
              </a:solidFill>
              <a:latin typeface="Arial"/>
              <a:ea typeface="Arial"/>
              <a:cs typeface="Arial"/>
              <a:sym typeface="Arial"/>
            </a:endParaRPr>
          </a:p>
          <a:p>
            <a:pPr indent="0" lvl="0" marL="0" marR="0" rtl="0" algn="l">
              <a:spcBef>
                <a:spcPts val="0"/>
              </a:spcBef>
              <a:spcAft>
                <a:spcPts val="0"/>
              </a:spcAft>
              <a:buNone/>
            </a:pPr>
            <a:r>
              <a:rPr lang="en-IN" sz="1350">
                <a:solidFill>
                  <a:schemeClr val="lt1"/>
                </a:solidFill>
                <a:latin typeface="Arial"/>
                <a:ea typeface="Arial"/>
                <a:cs typeface="Arial"/>
                <a:sym typeface="Arial"/>
              </a:rPr>
              <a:t>.btn</a:t>
            </a:r>
            <a:endParaRPr sz="1350">
              <a:solidFill>
                <a:schemeClr val="lt1"/>
              </a:solidFill>
              <a:latin typeface="Arial"/>
              <a:ea typeface="Arial"/>
              <a:cs typeface="Arial"/>
              <a:sym typeface="Arial"/>
            </a:endParaRPr>
          </a:p>
          <a:p>
            <a:pPr indent="0" lvl="0" marL="0" marR="0" rtl="0" algn="l">
              <a:spcBef>
                <a:spcPts val="0"/>
              </a:spcBef>
              <a:spcAft>
                <a:spcPts val="0"/>
              </a:spcAft>
              <a:buNone/>
            </a:pPr>
            <a:r>
              <a:rPr lang="en-IN" sz="1350">
                <a:solidFill>
                  <a:schemeClr val="lt1"/>
                </a:solidFill>
                <a:latin typeface="Arial"/>
                <a:ea typeface="Arial"/>
                <a:cs typeface="Arial"/>
                <a:sym typeface="Arial"/>
              </a:rPr>
              <a:t>.btn-default</a:t>
            </a:r>
            <a:endParaRPr/>
          </a:p>
          <a:p>
            <a:pPr indent="0" lvl="0" marL="0" marR="0" rtl="0" algn="l">
              <a:spcBef>
                <a:spcPts val="0"/>
              </a:spcBef>
              <a:spcAft>
                <a:spcPts val="0"/>
              </a:spcAft>
              <a:buNone/>
            </a:pPr>
            <a:r>
              <a:rPr lang="en-IN" sz="1350">
                <a:solidFill>
                  <a:schemeClr val="lt1"/>
                </a:solidFill>
                <a:latin typeface="Arial"/>
                <a:ea typeface="Arial"/>
                <a:cs typeface="Arial"/>
                <a:sym typeface="Arial"/>
              </a:rPr>
              <a:t>.btn-primary</a:t>
            </a:r>
            <a:endParaRPr/>
          </a:p>
          <a:p>
            <a:pPr indent="0" lvl="0" marL="0" marR="0" rtl="0" algn="l">
              <a:spcBef>
                <a:spcPts val="0"/>
              </a:spcBef>
              <a:spcAft>
                <a:spcPts val="0"/>
              </a:spcAft>
              <a:buNone/>
            </a:pPr>
            <a:r>
              <a:rPr lang="en-IN" sz="1350">
                <a:solidFill>
                  <a:schemeClr val="lt1"/>
                </a:solidFill>
                <a:latin typeface="Arial"/>
                <a:ea typeface="Arial"/>
                <a:cs typeface="Arial"/>
                <a:sym typeface="Arial"/>
              </a:rPr>
              <a:t>.btn-success</a:t>
            </a:r>
            <a:endParaRPr/>
          </a:p>
          <a:p>
            <a:pPr indent="0" lvl="0" marL="0" marR="0" rtl="0" algn="l">
              <a:spcBef>
                <a:spcPts val="0"/>
              </a:spcBef>
              <a:spcAft>
                <a:spcPts val="0"/>
              </a:spcAft>
              <a:buNone/>
            </a:pPr>
            <a:r>
              <a:rPr lang="en-IN" sz="1350">
                <a:solidFill>
                  <a:schemeClr val="lt1"/>
                </a:solidFill>
                <a:latin typeface="Arial"/>
                <a:ea typeface="Arial"/>
                <a:cs typeface="Arial"/>
                <a:sym typeface="Arial"/>
              </a:rPr>
              <a:t>.btn-info</a:t>
            </a:r>
            <a:endParaRPr/>
          </a:p>
          <a:p>
            <a:pPr indent="0" lvl="0" marL="0" marR="0" rtl="0" algn="l">
              <a:spcBef>
                <a:spcPts val="0"/>
              </a:spcBef>
              <a:spcAft>
                <a:spcPts val="0"/>
              </a:spcAft>
              <a:buNone/>
            </a:pPr>
            <a:r>
              <a:rPr lang="en-IN" sz="1350">
                <a:solidFill>
                  <a:schemeClr val="lt1"/>
                </a:solidFill>
                <a:latin typeface="Arial"/>
                <a:ea typeface="Arial"/>
                <a:cs typeface="Arial"/>
                <a:sym typeface="Arial"/>
              </a:rPr>
              <a:t>.btn-warning</a:t>
            </a:r>
            <a:endParaRPr/>
          </a:p>
          <a:p>
            <a:pPr indent="0" lvl="0" marL="0" marR="0" rtl="0" algn="l">
              <a:spcBef>
                <a:spcPts val="0"/>
              </a:spcBef>
              <a:spcAft>
                <a:spcPts val="0"/>
              </a:spcAft>
              <a:buNone/>
            </a:pPr>
            <a:r>
              <a:rPr lang="en-IN" sz="1350">
                <a:solidFill>
                  <a:schemeClr val="lt1"/>
                </a:solidFill>
                <a:latin typeface="Arial"/>
                <a:ea typeface="Arial"/>
                <a:cs typeface="Arial"/>
                <a:sym typeface="Arial"/>
              </a:rPr>
              <a:t>.btn-danger</a:t>
            </a:r>
            <a:endParaRPr/>
          </a:p>
          <a:p>
            <a:pPr indent="0" lvl="0" marL="0" marR="0" rtl="0" algn="l">
              <a:spcBef>
                <a:spcPts val="0"/>
              </a:spcBef>
              <a:spcAft>
                <a:spcPts val="0"/>
              </a:spcAft>
              <a:buNone/>
            </a:pPr>
            <a:r>
              <a:rPr lang="en-IN" sz="1350">
                <a:solidFill>
                  <a:schemeClr val="lt1"/>
                </a:solidFill>
                <a:latin typeface="Arial"/>
                <a:ea typeface="Arial"/>
                <a:cs typeface="Arial"/>
                <a:sym typeface="Arial"/>
              </a:rPr>
              <a:t>.btn-link</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3" name="Shape 1483"/>
        <p:cNvGrpSpPr/>
        <p:nvPr/>
      </p:nvGrpSpPr>
      <p:grpSpPr>
        <a:xfrm>
          <a:off x="0" y="0"/>
          <a:ext cx="0" cy="0"/>
          <a:chOff x="0" y="0"/>
          <a:chExt cx="0" cy="0"/>
        </a:xfrm>
      </p:grpSpPr>
      <p:grpSp>
        <p:nvGrpSpPr>
          <p:cNvPr id="1484" name="Google Shape;1484;p125"/>
          <p:cNvGrpSpPr/>
          <p:nvPr/>
        </p:nvGrpSpPr>
        <p:grpSpPr>
          <a:xfrm>
            <a:off x="214316" y="94287"/>
            <a:ext cx="8821405" cy="634852"/>
            <a:chOff x="2766060" y="125716"/>
            <a:chExt cx="9311640" cy="846469"/>
          </a:xfrm>
        </p:grpSpPr>
        <p:cxnSp>
          <p:nvCxnSpPr>
            <p:cNvPr id="1485" name="Google Shape;1485;p125"/>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486" name="Google Shape;1486;p125"/>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487" name="Google Shape;1487;p125"/>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488" name="Google Shape;1488;p125"/>
          <p:cNvSpPr txBox="1"/>
          <p:nvPr/>
        </p:nvSpPr>
        <p:spPr>
          <a:xfrm>
            <a:off x="1" y="121923"/>
            <a:ext cx="6003387" cy="415498"/>
          </a:xfrm>
          <a:prstGeom prst="rect">
            <a:avLst/>
          </a:prstGeom>
          <a:noFill/>
          <a:ln>
            <a:noFill/>
          </a:ln>
        </p:spPr>
        <p:txBody>
          <a:bodyPr anchorCtr="0" anchor="t" bIns="45700" lIns="91425" spcFirstLastPara="1" rIns="91425" wrap="square" tIns="45700">
            <a:spAutoFit/>
          </a:bodyPr>
          <a:lstStyle/>
          <a:p>
            <a:pPr indent="0" lvl="0" marL="279386" marR="0" rtl="0" algn="ctr">
              <a:spcBef>
                <a:spcPts val="0"/>
              </a:spcBef>
              <a:spcAft>
                <a:spcPts val="0"/>
              </a:spcAft>
              <a:buNone/>
            </a:pPr>
            <a:r>
              <a:rPr b="1" lang="en-IN" sz="2100">
                <a:solidFill>
                  <a:srgbClr val="7030A0"/>
                </a:solidFill>
                <a:latin typeface="Arial"/>
                <a:ea typeface="Arial"/>
                <a:cs typeface="Arial"/>
                <a:sym typeface="Arial"/>
              </a:rPr>
              <a:t>Spinners</a:t>
            </a:r>
            <a:endParaRPr b="1" sz="2100">
              <a:solidFill>
                <a:srgbClr val="7030A0"/>
              </a:solidFill>
              <a:latin typeface="Arial"/>
              <a:ea typeface="Arial"/>
              <a:cs typeface="Arial"/>
              <a:sym typeface="Arial"/>
            </a:endParaRPr>
          </a:p>
        </p:txBody>
      </p:sp>
      <p:sp>
        <p:nvSpPr>
          <p:cNvPr id="1489" name="Google Shape;1489;p125"/>
          <p:cNvSpPr txBox="1"/>
          <p:nvPr/>
        </p:nvSpPr>
        <p:spPr>
          <a:xfrm>
            <a:off x="108280" y="525780"/>
            <a:ext cx="6143877" cy="15465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350">
                <a:solidFill>
                  <a:schemeClr val="dk1"/>
                </a:solidFill>
                <a:latin typeface="Arial"/>
                <a:ea typeface="Arial"/>
                <a:cs typeface="Arial"/>
                <a:sym typeface="Arial"/>
              </a:rPr>
              <a:t>&lt;div class="container"&gt;</a:t>
            </a:r>
            <a:endParaRPr/>
          </a:p>
          <a:p>
            <a:pPr indent="0" lvl="0" marL="0" marR="0" rtl="0" algn="l">
              <a:spcBef>
                <a:spcPts val="0"/>
              </a:spcBef>
              <a:spcAft>
                <a:spcPts val="0"/>
              </a:spcAft>
              <a:buNone/>
            </a:pPr>
            <a:r>
              <a:rPr lang="en-IN" sz="1350">
                <a:solidFill>
                  <a:schemeClr val="dk1"/>
                </a:solidFill>
                <a:latin typeface="Arial"/>
                <a:ea typeface="Arial"/>
                <a:cs typeface="Arial"/>
                <a:sym typeface="Arial"/>
              </a:rPr>
              <a:t>  &lt;h2&gt;Spinners&lt;/h2&gt;</a:t>
            </a:r>
            <a:endParaRPr/>
          </a:p>
          <a:p>
            <a:pPr indent="0" lvl="0" marL="0" marR="0" rtl="0" algn="l">
              <a:spcBef>
                <a:spcPts val="0"/>
              </a:spcBef>
              <a:spcAft>
                <a:spcPts val="0"/>
              </a:spcAft>
              <a:buNone/>
            </a:pPr>
            <a:r>
              <a:rPr lang="en-IN" sz="1350">
                <a:solidFill>
                  <a:schemeClr val="dk1"/>
                </a:solidFill>
                <a:latin typeface="Arial"/>
                <a:ea typeface="Arial"/>
                <a:cs typeface="Arial"/>
                <a:sym typeface="Arial"/>
              </a:rPr>
              <a:t>  &lt;p&gt;To create a spinner/loader, use the &lt;code&gt;.spinner-border&lt;/code&gt; class:&lt;/p&gt;</a:t>
            </a:r>
            <a:endParaRPr/>
          </a:p>
          <a:p>
            <a:pPr indent="0" lvl="0" marL="0" marR="0" rtl="0" algn="l">
              <a:spcBef>
                <a:spcPts val="0"/>
              </a:spcBef>
              <a:spcAft>
                <a:spcPts val="0"/>
              </a:spcAft>
              <a:buNone/>
            </a:pPr>
            <a:r>
              <a:rPr lang="en-IN" sz="1350">
                <a:solidFill>
                  <a:schemeClr val="dk1"/>
                </a:solidFill>
                <a:latin typeface="Arial"/>
                <a:ea typeface="Arial"/>
                <a:cs typeface="Arial"/>
                <a:sym typeface="Arial"/>
              </a:rPr>
              <a:t>                                        </a:t>
            </a:r>
            <a:endParaRPr/>
          </a:p>
          <a:p>
            <a:pPr indent="0" lvl="0" marL="0" marR="0" rtl="0" algn="l">
              <a:spcBef>
                <a:spcPts val="0"/>
              </a:spcBef>
              <a:spcAft>
                <a:spcPts val="0"/>
              </a:spcAft>
              <a:buNone/>
            </a:pPr>
            <a:r>
              <a:rPr lang="en-IN" sz="1350">
                <a:solidFill>
                  <a:schemeClr val="dk1"/>
                </a:solidFill>
                <a:latin typeface="Arial"/>
                <a:ea typeface="Arial"/>
                <a:cs typeface="Arial"/>
                <a:sym typeface="Arial"/>
              </a:rPr>
              <a:t>  &lt;div class="spinner-border"&gt;&lt;/div&gt;</a:t>
            </a:r>
            <a:endParaRPr/>
          </a:p>
          <a:p>
            <a:pPr indent="0" lvl="0" marL="0" marR="0" rtl="0" algn="l">
              <a:spcBef>
                <a:spcPts val="0"/>
              </a:spcBef>
              <a:spcAft>
                <a:spcPts val="0"/>
              </a:spcAft>
              <a:buNone/>
            </a:pPr>
            <a:r>
              <a:rPr lang="en-IN" sz="1350">
                <a:solidFill>
                  <a:schemeClr val="dk1"/>
                </a:solidFill>
                <a:latin typeface="Arial"/>
                <a:ea typeface="Arial"/>
                <a:cs typeface="Arial"/>
                <a:sym typeface="Arial"/>
              </a:rPr>
              <a:t>&lt;/div&gt;</a:t>
            </a:r>
            <a:endParaRPr sz="1350">
              <a:solidFill>
                <a:schemeClr val="dk1"/>
              </a:solidFill>
              <a:latin typeface="Arial"/>
              <a:ea typeface="Arial"/>
              <a:cs typeface="Arial"/>
              <a:sym typeface="Arial"/>
            </a:endParaRPr>
          </a:p>
        </p:txBody>
      </p:sp>
      <p:pic>
        <p:nvPicPr>
          <p:cNvPr id="1490" name="Google Shape;1490;p125"/>
          <p:cNvPicPr preferRelativeResize="0"/>
          <p:nvPr/>
        </p:nvPicPr>
        <p:blipFill rotWithShape="1">
          <a:blip r:embed="rId4">
            <a:alphaModFix/>
          </a:blip>
          <a:srcRect b="0" l="0" r="0" t="0"/>
          <a:stretch/>
        </p:blipFill>
        <p:spPr>
          <a:xfrm>
            <a:off x="4572001" y="1183653"/>
            <a:ext cx="4626227" cy="1153391"/>
          </a:xfrm>
          <a:prstGeom prst="rect">
            <a:avLst/>
          </a:prstGeom>
          <a:noFill/>
          <a:ln>
            <a:noFill/>
          </a:ln>
        </p:spPr>
      </p:pic>
      <p:sp>
        <p:nvSpPr>
          <p:cNvPr id="1491" name="Google Shape;1491;p125"/>
          <p:cNvSpPr txBox="1"/>
          <p:nvPr/>
        </p:nvSpPr>
        <p:spPr>
          <a:xfrm>
            <a:off x="214316" y="2165762"/>
            <a:ext cx="7773130" cy="279307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350">
                <a:solidFill>
                  <a:schemeClr val="lt1"/>
                </a:solidFill>
                <a:latin typeface="Arial"/>
                <a:ea typeface="Arial"/>
                <a:cs typeface="Arial"/>
                <a:sym typeface="Arial"/>
              </a:rPr>
              <a:t>&lt;div class="container"&gt;</a:t>
            </a:r>
            <a:endParaRPr/>
          </a:p>
          <a:p>
            <a:pPr indent="0" lvl="0" marL="0" marR="0" rtl="0" algn="l">
              <a:spcBef>
                <a:spcPts val="0"/>
              </a:spcBef>
              <a:spcAft>
                <a:spcPts val="0"/>
              </a:spcAft>
              <a:buNone/>
            </a:pPr>
            <a:r>
              <a:rPr lang="en-IN" sz="1350">
                <a:solidFill>
                  <a:schemeClr val="lt1"/>
                </a:solidFill>
                <a:latin typeface="Arial"/>
                <a:ea typeface="Arial"/>
                <a:cs typeface="Arial"/>
                <a:sym typeface="Arial"/>
              </a:rPr>
              <a:t>  &lt;</a:t>
            </a:r>
            <a:r>
              <a:rPr lang="en-IN" sz="1350">
                <a:solidFill>
                  <a:schemeClr val="dk1"/>
                </a:solidFill>
                <a:latin typeface="Arial"/>
                <a:ea typeface="Arial"/>
                <a:cs typeface="Arial"/>
                <a:sym typeface="Arial"/>
              </a:rPr>
              <a:t>h2&gt;Colored Spinners&lt;/h2&gt;</a:t>
            </a:r>
            <a:endParaRPr/>
          </a:p>
          <a:p>
            <a:pPr indent="0" lvl="0" marL="0" marR="0" rtl="0" algn="l">
              <a:spcBef>
                <a:spcPts val="0"/>
              </a:spcBef>
              <a:spcAft>
                <a:spcPts val="0"/>
              </a:spcAft>
              <a:buNone/>
            </a:pPr>
            <a:r>
              <a:rPr lang="en-IN" sz="1350">
                <a:solidFill>
                  <a:schemeClr val="dk1"/>
                </a:solidFill>
                <a:latin typeface="Arial"/>
                <a:ea typeface="Arial"/>
                <a:cs typeface="Arial"/>
                <a:sym typeface="Arial"/>
              </a:rPr>
              <a:t>  &lt;p&gt;Use any &lt;strong&gt;text color utilites&lt;/strong&gt; to add a color to the spinner:&lt;/p&gt;                            </a:t>
            </a:r>
            <a:endParaRPr/>
          </a:p>
          <a:p>
            <a:pPr indent="0" lvl="0" marL="0" marR="0" rtl="0" algn="l">
              <a:spcBef>
                <a:spcPts val="0"/>
              </a:spcBef>
              <a:spcAft>
                <a:spcPts val="0"/>
              </a:spcAft>
              <a:buNone/>
            </a:pPr>
            <a:r>
              <a:rPr lang="en-IN" sz="1350">
                <a:solidFill>
                  <a:schemeClr val="dk1"/>
                </a:solidFill>
                <a:latin typeface="Arial"/>
                <a:ea typeface="Arial"/>
                <a:cs typeface="Arial"/>
                <a:sym typeface="Arial"/>
              </a:rPr>
              <a:t>  &lt;div class="spinner-border text-muted"&gt;&lt;/div&gt;</a:t>
            </a:r>
            <a:endParaRPr/>
          </a:p>
          <a:p>
            <a:pPr indent="0" lvl="0" marL="0" marR="0" rtl="0" algn="l">
              <a:spcBef>
                <a:spcPts val="0"/>
              </a:spcBef>
              <a:spcAft>
                <a:spcPts val="0"/>
              </a:spcAft>
              <a:buNone/>
            </a:pPr>
            <a:r>
              <a:rPr lang="en-IN" sz="1350">
                <a:solidFill>
                  <a:schemeClr val="dk1"/>
                </a:solidFill>
                <a:latin typeface="Arial"/>
                <a:ea typeface="Arial"/>
                <a:cs typeface="Arial"/>
                <a:sym typeface="Arial"/>
              </a:rPr>
              <a:t>  &lt;div class="spinner-border text-primary"&gt;&lt;/div&gt;</a:t>
            </a:r>
            <a:endParaRPr/>
          </a:p>
          <a:p>
            <a:pPr indent="0" lvl="0" marL="0" marR="0" rtl="0" algn="l">
              <a:spcBef>
                <a:spcPts val="0"/>
              </a:spcBef>
              <a:spcAft>
                <a:spcPts val="0"/>
              </a:spcAft>
              <a:buNone/>
            </a:pPr>
            <a:r>
              <a:rPr lang="en-IN" sz="1350">
                <a:solidFill>
                  <a:schemeClr val="dk1"/>
                </a:solidFill>
                <a:latin typeface="Arial"/>
                <a:ea typeface="Arial"/>
                <a:cs typeface="Arial"/>
                <a:sym typeface="Arial"/>
              </a:rPr>
              <a:t>  &lt;div class="spinner-border text-success"&gt;&lt;/div&gt;</a:t>
            </a:r>
            <a:endParaRPr/>
          </a:p>
          <a:p>
            <a:pPr indent="0" lvl="0" marL="0" marR="0" rtl="0" algn="l">
              <a:spcBef>
                <a:spcPts val="0"/>
              </a:spcBef>
              <a:spcAft>
                <a:spcPts val="0"/>
              </a:spcAft>
              <a:buNone/>
            </a:pPr>
            <a:r>
              <a:rPr lang="en-IN" sz="1350">
                <a:solidFill>
                  <a:schemeClr val="dk1"/>
                </a:solidFill>
                <a:latin typeface="Arial"/>
                <a:ea typeface="Arial"/>
                <a:cs typeface="Arial"/>
                <a:sym typeface="Arial"/>
              </a:rPr>
              <a:t>  &lt;div class="spinner-border text-info"&gt;&lt;/div&gt;</a:t>
            </a:r>
            <a:endParaRPr/>
          </a:p>
          <a:p>
            <a:pPr indent="0" lvl="0" marL="0" marR="0" rtl="0" algn="l">
              <a:spcBef>
                <a:spcPts val="0"/>
              </a:spcBef>
              <a:spcAft>
                <a:spcPts val="0"/>
              </a:spcAft>
              <a:buNone/>
            </a:pPr>
            <a:r>
              <a:rPr lang="en-IN" sz="1350">
                <a:solidFill>
                  <a:schemeClr val="dk1"/>
                </a:solidFill>
                <a:latin typeface="Arial"/>
                <a:ea typeface="Arial"/>
                <a:cs typeface="Arial"/>
                <a:sym typeface="Arial"/>
              </a:rPr>
              <a:t>  &lt;div class="spinner-border text-warning"&gt;&lt;/div&gt;</a:t>
            </a:r>
            <a:endParaRPr/>
          </a:p>
          <a:p>
            <a:pPr indent="0" lvl="0" marL="0" marR="0" rtl="0" algn="l">
              <a:spcBef>
                <a:spcPts val="0"/>
              </a:spcBef>
              <a:spcAft>
                <a:spcPts val="0"/>
              </a:spcAft>
              <a:buNone/>
            </a:pPr>
            <a:r>
              <a:rPr lang="en-IN" sz="1350">
                <a:solidFill>
                  <a:schemeClr val="dk1"/>
                </a:solidFill>
                <a:latin typeface="Arial"/>
                <a:ea typeface="Arial"/>
                <a:cs typeface="Arial"/>
                <a:sym typeface="Arial"/>
              </a:rPr>
              <a:t>  &lt;div class="spinner-border text-danger"&gt;&lt;/div&gt;</a:t>
            </a:r>
            <a:endParaRPr/>
          </a:p>
          <a:p>
            <a:pPr indent="0" lvl="0" marL="0" marR="0" rtl="0" algn="l">
              <a:spcBef>
                <a:spcPts val="0"/>
              </a:spcBef>
              <a:spcAft>
                <a:spcPts val="0"/>
              </a:spcAft>
              <a:buNone/>
            </a:pPr>
            <a:r>
              <a:rPr lang="en-IN" sz="1350">
                <a:solidFill>
                  <a:schemeClr val="dk1"/>
                </a:solidFill>
                <a:latin typeface="Arial"/>
                <a:ea typeface="Arial"/>
                <a:cs typeface="Arial"/>
                <a:sym typeface="Arial"/>
              </a:rPr>
              <a:t>  &lt;div class="spinner-border text-secondary"&gt;&lt;/div&gt;</a:t>
            </a:r>
            <a:endParaRPr/>
          </a:p>
          <a:p>
            <a:pPr indent="0" lvl="0" marL="0" marR="0" rtl="0" algn="l">
              <a:spcBef>
                <a:spcPts val="0"/>
              </a:spcBef>
              <a:spcAft>
                <a:spcPts val="0"/>
              </a:spcAft>
              <a:buNone/>
            </a:pPr>
            <a:r>
              <a:rPr lang="en-IN" sz="1350">
                <a:solidFill>
                  <a:schemeClr val="dk1"/>
                </a:solidFill>
                <a:latin typeface="Arial"/>
                <a:ea typeface="Arial"/>
                <a:cs typeface="Arial"/>
                <a:sym typeface="Arial"/>
              </a:rPr>
              <a:t>  &lt;div class="spinner-border text-dark"&gt;&lt;/div&gt;</a:t>
            </a:r>
            <a:endParaRPr/>
          </a:p>
          <a:p>
            <a:pPr indent="0" lvl="0" marL="0" marR="0" rtl="0" algn="l">
              <a:spcBef>
                <a:spcPts val="0"/>
              </a:spcBef>
              <a:spcAft>
                <a:spcPts val="0"/>
              </a:spcAft>
              <a:buNone/>
            </a:pPr>
            <a:r>
              <a:rPr lang="en-IN" sz="1350">
                <a:solidFill>
                  <a:schemeClr val="dk1"/>
                </a:solidFill>
                <a:latin typeface="Arial"/>
                <a:ea typeface="Arial"/>
                <a:cs typeface="Arial"/>
                <a:sym typeface="Arial"/>
              </a:rPr>
              <a:t>  &lt;div class="spinner-border text-light"&gt;&lt;/div&gt;</a:t>
            </a:r>
            <a:endParaRPr/>
          </a:p>
          <a:p>
            <a:pPr indent="0" lvl="0" marL="0" marR="0" rtl="0" algn="l">
              <a:spcBef>
                <a:spcPts val="0"/>
              </a:spcBef>
              <a:spcAft>
                <a:spcPts val="0"/>
              </a:spcAft>
              <a:buNone/>
            </a:pPr>
            <a:r>
              <a:rPr lang="en-IN" sz="1350">
                <a:solidFill>
                  <a:schemeClr val="lt1"/>
                </a:solidFill>
                <a:latin typeface="Arial"/>
                <a:ea typeface="Arial"/>
                <a:cs typeface="Arial"/>
                <a:sym typeface="Arial"/>
              </a:rPr>
              <a:t>&lt;/div&gt;</a:t>
            </a:r>
            <a:endParaRPr/>
          </a:p>
        </p:txBody>
      </p:sp>
      <p:pic>
        <p:nvPicPr>
          <p:cNvPr id="1492" name="Google Shape;1492;p125"/>
          <p:cNvPicPr preferRelativeResize="0"/>
          <p:nvPr/>
        </p:nvPicPr>
        <p:blipFill rotWithShape="1">
          <a:blip r:embed="rId5">
            <a:alphaModFix/>
          </a:blip>
          <a:srcRect b="0" l="0" r="0" t="0"/>
          <a:stretch/>
        </p:blipFill>
        <p:spPr>
          <a:xfrm>
            <a:off x="4862946" y="2994915"/>
            <a:ext cx="4281055" cy="1191779"/>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6" name="Shape 1496"/>
        <p:cNvGrpSpPr/>
        <p:nvPr/>
      </p:nvGrpSpPr>
      <p:grpSpPr>
        <a:xfrm>
          <a:off x="0" y="0"/>
          <a:ext cx="0" cy="0"/>
          <a:chOff x="0" y="0"/>
          <a:chExt cx="0" cy="0"/>
        </a:xfrm>
      </p:grpSpPr>
      <p:grpSp>
        <p:nvGrpSpPr>
          <p:cNvPr id="1497" name="Google Shape;1497;p126"/>
          <p:cNvGrpSpPr/>
          <p:nvPr/>
        </p:nvGrpSpPr>
        <p:grpSpPr>
          <a:xfrm>
            <a:off x="214316" y="94287"/>
            <a:ext cx="8821405" cy="634852"/>
            <a:chOff x="2766060" y="125716"/>
            <a:chExt cx="9311640" cy="846469"/>
          </a:xfrm>
        </p:grpSpPr>
        <p:cxnSp>
          <p:nvCxnSpPr>
            <p:cNvPr id="1498" name="Google Shape;1498;p126"/>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499" name="Google Shape;1499;p126"/>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500" name="Google Shape;1500;p126"/>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501" name="Google Shape;1501;p126"/>
          <p:cNvSpPr txBox="1"/>
          <p:nvPr/>
        </p:nvSpPr>
        <p:spPr>
          <a:xfrm>
            <a:off x="1" y="121923"/>
            <a:ext cx="6003387" cy="415498"/>
          </a:xfrm>
          <a:prstGeom prst="rect">
            <a:avLst/>
          </a:prstGeom>
          <a:noFill/>
          <a:ln>
            <a:noFill/>
          </a:ln>
        </p:spPr>
        <p:txBody>
          <a:bodyPr anchorCtr="0" anchor="t" bIns="45700" lIns="91425" spcFirstLastPara="1" rIns="91425" wrap="square" tIns="45700">
            <a:spAutoFit/>
          </a:bodyPr>
          <a:lstStyle/>
          <a:p>
            <a:pPr indent="0" lvl="0" marL="279386" marR="0" rtl="0" algn="ctr">
              <a:spcBef>
                <a:spcPts val="0"/>
              </a:spcBef>
              <a:spcAft>
                <a:spcPts val="0"/>
              </a:spcAft>
              <a:buNone/>
            </a:pPr>
            <a:r>
              <a:rPr b="1" lang="en-IN" sz="2100">
                <a:solidFill>
                  <a:srgbClr val="7030A0"/>
                </a:solidFill>
                <a:latin typeface="Arial"/>
                <a:ea typeface="Arial"/>
                <a:cs typeface="Arial"/>
                <a:sym typeface="Arial"/>
              </a:rPr>
              <a:t>Spinners</a:t>
            </a:r>
            <a:endParaRPr b="1" sz="2100">
              <a:solidFill>
                <a:srgbClr val="7030A0"/>
              </a:solidFill>
              <a:latin typeface="Arial"/>
              <a:ea typeface="Arial"/>
              <a:cs typeface="Arial"/>
              <a:sym typeface="Arial"/>
            </a:endParaRPr>
          </a:p>
        </p:txBody>
      </p:sp>
      <p:sp>
        <p:nvSpPr>
          <p:cNvPr id="1502" name="Google Shape;1502;p126"/>
          <p:cNvSpPr txBox="1"/>
          <p:nvPr/>
        </p:nvSpPr>
        <p:spPr>
          <a:xfrm>
            <a:off x="214315" y="570622"/>
            <a:ext cx="7869812"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&lt;h2&gt;Growing Spinners&lt;/h2&gt;</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  &lt;p&gt;Use the &lt;code&gt;.spinner-grow&lt;/code&gt; class if you want the spinner/loader to grow instead of "spin":&lt;/p&gt;</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  &lt;div class="spinner-grow text-muted"&gt;&lt;/div&gt;</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  &lt;div class="spinner-grow text-primary"&gt;&lt;/div&gt;</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  &lt;div class="spinner-grow text-success"&gt;&lt;/div&gt;</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  &lt;div class="spinner-grow text-info"&gt;&lt;/div&gt;</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  &lt;div class="spinner-grow text-warning"&gt;&lt;/div&gt;</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  &lt;div class="spinner-grow text-danger"&gt;&lt;/div&gt;</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  &lt;div class="spinner-grow text-secondary"&gt;&lt;/div&gt;</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  &lt;div class="spinner-grow text-dark"&gt;&lt;/div&gt;</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  &lt;div class="spinner-grow text-light"&gt;&lt;/div&gt;</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&lt;/div&gt;</a:t>
            </a:r>
            <a:endParaRPr sz="1800">
              <a:solidFill>
                <a:schemeClr val="dk1"/>
              </a:solidFill>
              <a:latin typeface="Arial"/>
              <a:ea typeface="Arial"/>
              <a:cs typeface="Arial"/>
              <a:sym typeface="Arial"/>
            </a:endParaRPr>
          </a:p>
        </p:txBody>
      </p:sp>
      <p:pic>
        <p:nvPicPr>
          <p:cNvPr id="1503" name="Google Shape;1503;p126"/>
          <p:cNvPicPr preferRelativeResize="0"/>
          <p:nvPr/>
        </p:nvPicPr>
        <p:blipFill rotWithShape="1">
          <a:blip r:embed="rId4">
            <a:alphaModFix/>
          </a:blip>
          <a:srcRect b="0" l="0" r="0" t="0"/>
          <a:stretch/>
        </p:blipFill>
        <p:spPr>
          <a:xfrm>
            <a:off x="4718447" y="1248061"/>
            <a:ext cx="4317274" cy="978694"/>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7" name="Shape 1507"/>
        <p:cNvGrpSpPr/>
        <p:nvPr/>
      </p:nvGrpSpPr>
      <p:grpSpPr>
        <a:xfrm>
          <a:off x="0" y="0"/>
          <a:ext cx="0" cy="0"/>
          <a:chOff x="0" y="0"/>
          <a:chExt cx="0" cy="0"/>
        </a:xfrm>
      </p:grpSpPr>
      <p:grpSp>
        <p:nvGrpSpPr>
          <p:cNvPr id="1508" name="Google Shape;1508;p127"/>
          <p:cNvGrpSpPr/>
          <p:nvPr/>
        </p:nvGrpSpPr>
        <p:grpSpPr>
          <a:xfrm>
            <a:off x="214316" y="94287"/>
            <a:ext cx="8821405" cy="634852"/>
            <a:chOff x="2766060" y="125716"/>
            <a:chExt cx="9311640" cy="846469"/>
          </a:xfrm>
        </p:grpSpPr>
        <p:cxnSp>
          <p:nvCxnSpPr>
            <p:cNvPr id="1509" name="Google Shape;1509;p127"/>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510" name="Google Shape;1510;p127"/>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511" name="Google Shape;1511;p127"/>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512" name="Google Shape;1512;p127"/>
          <p:cNvSpPr txBox="1"/>
          <p:nvPr/>
        </p:nvSpPr>
        <p:spPr>
          <a:xfrm>
            <a:off x="1" y="121923"/>
            <a:ext cx="6003387" cy="415498"/>
          </a:xfrm>
          <a:prstGeom prst="rect">
            <a:avLst/>
          </a:prstGeom>
          <a:noFill/>
          <a:ln>
            <a:noFill/>
          </a:ln>
        </p:spPr>
        <p:txBody>
          <a:bodyPr anchorCtr="0" anchor="t" bIns="45700" lIns="91425" spcFirstLastPara="1" rIns="91425" wrap="square" tIns="45700">
            <a:spAutoFit/>
          </a:bodyPr>
          <a:lstStyle/>
          <a:p>
            <a:pPr indent="0" lvl="0" marL="279386" marR="0" rtl="0" algn="ctr">
              <a:spcBef>
                <a:spcPts val="0"/>
              </a:spcBef>
              <a:spcAft>
                <a:spcPts val="0"/>
              </a:spcAft>
              <a:buNone/>
            </a:pPr>
            <a:r>
              <a:rPr b="1" lang="en-IN" sz="2100">
                <a:solidFill>
                  <a:srgbClr val="7030A0"/>
                </a:solidFill>
                <a:latin typeface="Arial"/>
                <a:ea typeface="Arial"/>
                <a:cs typeface="Arial"/>
                <a:sym typeface="Arial"/>
              </a:rPr>
              <a:t>Spinners</a:t>
            </a:r>
            <a:endParaRPr b="1" sz="2100">
              <a:solidFill>
                <a:srgbClr val="7030A0"/>
              </a:solidFill>
              <a:latin typeface="Arial"/>
              <a:ea typeface="Arial"/>
              <a:cs typeface="Arial"/>
              <a:sym typeface="Arial"/>
            </a:endParaRPr>
          </a:p>
        </p:txBody>
      </p:sp>
      <p:sp>
        <p:nvSpPr>
          <p:cNvPr id="1513" name="Google Shape;1513;p127"/>
          <p:cNvSpPr txBox="1"/>
          <p:nvPr/>
        </p:nvSpPr>
        <p:spPr>
          <a:xfrm>
            <a:off x="108280" y="636968"/>
            <a:ext cx="8462093"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350">
                <a:solidFill>
                  <a:schemeClr val="dk1"/>
                </a:solidFill>
                <a:latin typeface="Arial"/>
                <a:ea typeface="Arial"/>
                <a:cs typeface="Arial"/>
                <a:sym typeface="Arial"/>
              </a:rPr>
              <a:t>&lt;div class="container"&gt;</a:t>
            </a:r>
            <a:endParaRPr/>
          </a:p>
          <a:p>
            <a:pPr indent="0" lvl="0" marL="0" marR="0" rtl="0" algn="l">
              <a:spcBef>
                <a:spcPts val="0"/>
              </a:spcBef>
              <a:spcAft>
                <a:spcPts val="0"/>
              </a:spcAft>
              <a:buNone/>
            </a:pPr>
            <a:r>
              <a:rPr lang="en-IN" sz="1350">
                <a:solidFill>
                  <a:schemeClr val="dk1"/>
                </a:solidFill>
                <a:latin typeface="Arial"/>
                <a:ea typeface="Arial"/>
                <a:cs typeface="Arial"/>
                <a:sym typeface="Arial"/>
              </a:rPr>
              <a:t>  &lt;h2&gt;Spinner Size&lt;/h2&gt;</a:t>
            </a:r>
            <a:endParaRPr/>
          </a:p>
          <a:p>
            <a:pPr indent="0" lvl="0" marL="0" marR="0" rtl="0" algn="l">
              <a:spcBef>
                <a:spcPts val="0"/>
              </a:spcBef>
              <a:spcAft>
                <a:spcPts val="0"/>
              </a:spcAft>
              <a:buNone/>
            </a:pPr>
            <a:r>
              <a:rPr lang="en-IN" sz="1350">
                <a:solidFill>
                  <a:schemeClr val="dk1"/>
                </a:solidFill>
                <a:latin typeface="Arial"/>
                <a:ea typeface="Arial"/>
                <a:cs typeface="Arial"/>
                <a:sym typeface="Arial"/>
              </a:rPr>
              <a:t>  &lt;p&gt;Use &lt;code&gt;.spinner-border-sm&lt;/code&gt; or &lt;code&gt;.spinner-grow-sm&lt;/code&gt; to create a smaller spinner:&lt;/p&gt;</a:t>
            </a:r>
            <a:endParaRPr/>
          </a:p>
          <a:p>
            <a:pPr indent="0" lvl="0" marL="0" marR="0" rtl="0" algn="l">
              <a:spcBef>
                <a:spcPts val="0"/>
              </a:spcBef>
              <a:spcAft>
                <a:spcPts val="0"/>
              </a:spcAft>
              <a:buNone/>
            </a:pPr>
            <a:r>
              <a:rPr lang="en-IN" sz="1350">
                <a:solidFill>
                  <a:schemeClr val="dk1"/>
                </a:solidFill>
                <a:latin typeface="Arial"/>
                <a:ea typeface="Arial"/>
                <a:cs typeface="Arial"/>
                <a:sym typeface="Arial"/>
              </a:rPr>
              <a:t>                                        </a:t>
            </a:r>
            <a:endParaRPr/>
          </a:p>
          <a:p>
            <a:pPr indent="0" lvl="0" marL="0" marR="0" rtl="0" algn="l">
              <a:spcBef>
                <a:spcPts val="0"/>
              </a:spcBef>
              <a:spcAft>
                <a:spcPts val="0"/>
              </a:spcAft>
              <a:buNone/>
            </a:pPr>
            <a:r>
              <a:rPr lang="en-IN" sz="1350">
                <a:solidFill>
                  <a:schemeClr val="dk1"/>
                </a:solidFill>
                <a:latin typeface="Arial"/>
                <a:ea typeface="Arial"/>
                <a:cs typeface="Arial"/>
                <a:sym typeface="Arial"/>
              </a:rPr>
              <a:t>  &lt;div class="spinner-border spinner-border-sm"&gt;&lt;/div&gt;</a:t>
            </a:r>
            <a:endParaRPr/>
          </a:p>
          <a:p>
            <a:pPr indent="0" lvl="0" marL="0" marR="0" rtl="0" algn="l">
              <a:spcBef>
                <a:spcPts val="0"/>
              </a:spcBef>
              <a:spcAft>
                <a:spcPts val="0"/>
              </a:spcAft>
              <a:buNone/>
            </a:pPr>
            <a:r>
              <a:rPr lang="en-IN" sz="1350">
                <a:solidFill>
                  <a:schemeClr val="dk1"/>
                </a:solidFill>
                <a:latin typeface="Arial"/>
                <a:ea typeface="Arial"/>
                <a:cs typeface="Arial"/>
                <a:sym typeface="Arial"/>
              </a:rPr>
              <a:t>  &lt;div class="spinner-grow spinner-grow-sm"&gt;&lt;/div&gt;</a:t>
            </a:r>
            <a:endParaRPr/>
          </a:p>
          <a:p>
            <a:pPr indent="0" lvl="0" marL="0" marR="0" rtl="0" algn="l">
              <a:spcBef>
                <a:spcPts val="0"/>
              </a:spcBef>
              <a:spcAft>
                <a:spcPts val="0"/>
              </a:spcAft>
              <a:buNone/>
            </a:pPr>
            <a:r>
              <a:rPr lang="en-IN" sz="1350">
                <a:solidFill>
                  <a:schemeClr val="dk1"/>
                </a:solidFill>
                <a:latin typeface="Arial"/>
                <a:ea typeface="Arial"/>
                <a:cs typeface="Arial"/>
                <a:sym typeface="Arial"/>
              </a:rPr>
              <a:t>&lt;/div&gt;</a:t>
            </a:r>
            <a:endParaRPr/>
          </a:p>
        </p:txBody>
      </p:sp>
      <p:pic>
        <p:nvPicPr>
          <p:cNvPr id="1514" name="Google Shape;1514;p127"/>
          <p:cNvPicPr preferRelativeResize="0"/>
          <p:nvPr/>
        </p:nvPicPr>
        <p:blipFill rotWithShape="1">
          <a:blip r:embed="rId4">
            <a:alphaModFix/>
          </a:blip>
          <a:srcRect b="0" l="0" r="0" t="0"/>
          <a:stretch/>
        </p:blipFill>
        <p:spPr>
          <a:xfrm>
            <a:off x="4283794" y="140749"/>
            <a:ext cx="4000500" cy="900113"/>
          </a:xfrm>
          <a:prstGeom prst="rect">
            <a:avLst/>
          </a:prstGeom>
          <a:noFill/>
          <a:ln>
            <a:noFill/>
          </a:ln>
        </p:spPr>
      </p:pic>
      <p:sp>
        <p:nvSpPr>
          <p:cNvPr id="1515" name="Google Shape;1515;p127"/>
          <p:cNvSpPr txBox="1"/>
          <p:nvPr/>
        </p:nvSpPr>
        <p:spPr>
          <a:xfrm>
            <a:off x="108280" y="2484983"/>
            <a:ext cx="8014766"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350">
                <a:solidFill>
                  <a:srgbClr val="0000CD"/>
                </a:solidFill>
                <a:latin typeface="Consolas"/>
                <a:ea typeface="Consolas"/>
                <a:cs typeface="Consolas"/>
                <a:sym typeface="Consolas"/>
              </a:rPr>
              <a:t>&lt;</a:t>
            </a:r>
            <a:r>
              <a:rPr lang="en-IN" sz="1350">
                <a:solidFill>
                  <a:srgbClr val="A52A2A"/>
                </a:solidFill>
                <a:latin typeface="Consolas"/>
                <a:ea typeface="Consolas"/>
                <a:cs typeface="Consolas"/>
                <a:sym typeface="Consolas"/>
              </a:rPr>
              <a:t>button</a:t>
            </a:r>
            <a:r>
              <a:rPr lang="en-IN" sz="1350">
                <a:solidFill>
                  <a:srgbClr val="FF0000"/>
                </a:solidFill>
                <a:latin typeface="Consolas"/>
                <a:ea typeface="Consolas"/>
                <a:cs typeface="Consolas"/>
                <a:sym typeface="Consolas"/>
              </a:rPr>
              <a:t> class</a:t>
            </a:r>
            <a:r>
              <a:rPr lang="en-IN" sz="1350">
                <a:solidFill>
                  <a:srgbClr val="0000CD"/>
                </a:solidFill>
                <a:latin typeface="Consolas"/>
                <a:ea typeface="Consolas"/>
                <a:cs typeface="Consolas"/>
                <a:sym typeface="Consolas"/>
              </a:rPr>
              <a:t>="btn btn-primary"&gt;</a:t>
            </a:r>
            <a:br>
              <a:rPr lang="en-IN" sz="1350">
                <a:solidFill>
                  <a:schemeClr val="lt1"/>
                </a:solidFill>
                <a:latin typeface="Arial"/>
                <a:ea typeface="Arial"/>
                <a:cs typeface="Arial"/>
                <a:sym typeface="Arial"/>
              </a:rPr>
            </a:br>
            <a:r>
              <a:rPr lang="en-IN" sz="1350">
                <a:solidFill>
                  <a:srgbClr val="000000"/>
                </a:solidFill>
                <a:latin typeface="Consolas"/>
                <a:ea typeface="Consolas"/>
                <a:cs typeface="Consolas"/>
                <a:sym typeface="Consolas"/>
              </a:rPr>
              <a:t>  </a:t>
            </a:r>
            <a:r>
              <a:rPr lang="en-IN" sz="1350">
                <a:solidFill>
                  <a:srgbClr val="0000CD"/>
                </a:solidFill>
                <a:latin typeface="Consolas"/>
                <a:ea typeface="Consolas"/>
                <a:cs typeface="Consolas"/>
                <a:sym typeface="Consolas"/>
              </a:rPr>
              <a:t>&lt;</a:t>
            </a:r>
            <a:r>
              <a:rPr lang="en-IN" sz="1350">
                <a:solidFill>
                  <a:srgbClr val="A52A2A"/>
                </a:solidFill>
                <a:latin typeface="Consolas"/>
                <a:ea typeface="Consolas"/>
                <a:cs typeface="Consolas"/>
                <a:sym typeface="Consolas"/>
              </a:rPr>
              <a:t>span</a:t>
            </a:r>
            <a:r>
              <a:rPr lang="en-IN" sz="1350">
                <a:solidFill>
                  <a:srgbClr val="FF0000"/>
                </a:solidFill>
                <a:latin typeface="Consolas"/>
                <a:ea typeface="Consolas"/>
                <a:cs typeface="Consolas"/>
                <a:sym typeface="Consolas"/>
              </a:rPr>
              <a:t> class</a:t>
            </a:r>
            <a:r>
              <a:rPr lang="en-IN" sz="1350">
                <a:solidFill>
                  <a:srgbClr val="0000CD"/>
                </a:solidFill>
                <a:latin typeface="Consolas"/>
                <a:ea typeface="Consolas"/>
                <a:cs typeface="Consolas"/>
                <a:sym typeface="Consolas"/>
              </a:rPr>
              <a:t>="spinner-border spinner-border-sm"&gt;&lt;</a:t>
            </a:r>
            <a:r>
              <a:rPr lang="en-IN" sz="1350">
                <a:solidFill>
                  <a:srgbClr val="A52A2A"/>
                </a:solidFill>
                <a:latin typeface="Consolas"/>
                <a:ea typeface="Consolas"/>
                <a:cs typeface="Consolas"/>
                <a:sym typeface="Consolas"/>
              </a:rPr>
              <a:t>/span</a:t>
            </a:r>
            <a:r>
              <a:rPr lang="en-IN" sz="1350">
                <a:solidFill>
                  <a:srgbClr val="0000CD"/>
                </a:solidFill>
                <a:latin typeface="Consolas"/>
                <a:ea typeface="Consolas"/>
                <a:cs typeface="Consolas"/>
                <a:sym typeface="Consolas"/>
              </a:rPr>
              <a:t>&gt;</a:t>
            </a:r>
            <a:br>
              <a:rPr lang="en-IN" sz="1350">
                <a:solidFill>
                  <a:schemeClr val="lt1"/>
                </a:solidFill>
                <a:latin typeface="Arial"/>
                <a:ea typeface="Arial"/>
                <a:cs typeface="Arial"/>
                <a:sym typeface="Arial"/>
              </a:rPr>
            </a:br>
            <a:r>
              <a:rPr lang="en-IN" sz="1350">
                <a:solidFill>
                  <a:srgbClr val="0000CD"/>
                </a:solidFill>
                <a:latin typeface="Consolas"/>
                <a:ea typeface="Consolas"/>
                <a:cs typeface="Consolas"/>
                <a:sym typeface="Consolas"/>
              </a:rPr>
              <a:t>&lt;</a:t>
            </a:r>
            <a:r>
              <a:rPr lang="en-IN" sz="1350">
                <a:solidFill>
                  <a:srgbClr val="A52A2A"/>
                </a:solidFill>
                <a:latin typeface="Consolas"/>
                <a:ea typeface="Consolas"/>
                <a:cs typeface="Consolas"/>
                <a:sym typeface="Consolas"/>
              </a:rPr>
              <a:t>/button</a:t>
            </a:r>
            <a:r>
              <a:rPr lang="en-IN" sz="1350">
                <a:solidFill>
                  <a:srgbClr val="0000CD"/>
                </a:solidFill>
                <a:latin typeface="Consolas"/>
                <a:ea typeface="Consolas"/>
                <a:cs typeface="Consolas"/>
                <a:sym typeface="Consolas"/>
              </a:rPr>
              <a:t>&gt;</a:t>
            </a:r>
            <a:br>
              <a:rPr lang="en-IN" sz="1350">
                <a:solidFill>
                  <a:schemeClr val="lt1"/>
                </a:solidFill>
                <a:latin typeface="Arial"/>
                <a:ea typeface="Arial"/>
                <a:cs typeface="Arial"/>
                <a:sym typeface="Arial"/>
              </a:rPr>
            </a:br>
            <a:r>
              <a:rPr lang="en-IN" sz="1350">
                <a:solidFill>
                  <a:srgbClr val="0000CD"/>
                </a:solidFill>
                <a:latin typeface="Consolas"/>
                <a:ea typeface="Consolas"/>
                <a:cs typeface="Consolas"/>
                <a:sym typeface="Consolas"/>
              </a:rPr>
              <a:t>&lt;</a:t>
            </a:r>
            <a:r>
              <a:rPr lang="en-IN" sz="1350">
                <a:solidFill>
                  <a:srgbClr val="A52A2A"/>
                </a:solidFill>
                <a:latin typeface="Consolas"/>
                <a:ea typeface="Consolas"/>
                <a:cs typeface="Consolas"/>
                <a:sym typeface="Consolas"/>
              </a:rPr>
              <a:t>button</a:t>
            </a:r>
            <a:r>
              <a:rPr lang="en-IN" sz="1350">
                <a:solidFill>
                  <a:srgbClr val="FF0000"/>
                </a:solidFill>
                <a:latin typeface="Consolas"/>
                <a:ea typeface="Consolas"/>
                <a:cs typeface="Consolas"/>
                <a:sym typeface="Consolas"/>
              </a:rPr>
              <a:t> class</a:t>
            </a:r>
            <a:r>
              <a:rPr lang="en-IN" sz="1350">
                <a:solidFill>
                  <a:srgbClr val="0000CD"/>
                </a:solidFill>
                <a:latin typeface="Consolas"/>
                <a:ea typeface="Consolas"/>
                <a:cs typeface="Consolas"/>
                <a:sym typeface="Consolas"/>
              </a:rPr>
              <a:t>="btn btn-primary"&gt;</a:t>
            </a:r>
            <a:br>
              <a:rPr lang="en-IN" sz="1350">
                <a:solidFill>
                  <a:schemeClr val="lt1"/>
                </a:solidFill>
                <a:latin typeface="Arial"/>
                <a:ea typeface="Arial"/>
                <a:cs typeface="Arial"/>
                <a:sym typeface="Arial"/>
              </a:rPr>
            </a:br>
            <a:r>
              <a:rPr lang="en-IN" sz="1350">
                <a:solidFill>
                  <a:srgbClr val="000000"/>
                </a:solidFill>
                <a:latin typeface="Consolas"/>
                <a:ea typeface="Consolas"/>
                <a:cs typeface="Consolas"/>
                <a:sym typeface="Consolas"/>
              </a:rPr>
              <a:t>  </a:t>
            </a:r>
            <a:r>
              <a:rPr lang="en-IN" sz="1350">
                <a:solidFill>
                  <a:srgbClr val="0000CD"/>
                </a:solidFill>
                <a:latin typeface="Consolas"/>
                <a:ea typeface="Consolas"/>
                <a:cs typeface="Consolas"/>
                <a:sym typeface="Consolas"/>
              </a:rPr>
              <a:t>cc&lt;</a:t>
            </a:r>
            <a:r>
              <a:rPr lang="en-IN" sz="1350">
                <a:solidFill>
                  <a:srgbClr val="A52A2A"/>
                </a:solidFill>
                <a:latin typeface="Consolas"/>
                <a:ea typeface="Consolas"/>
                <a:cs typeface="Consolas"/>
                <a:sym typeface="Consolas"/>
              </a:rPr>
              <a:t>/span</a:t>
            </a:r>
            <a:r>
              <a:rPr lang="en-IN" sz="1350">
                <a:solidFill>
                  <a:srgbClr val="0000CD"/>
                </a:solidFill>
                <a:latin typeface="Consolas"/>
                <a:ea typeface="Consolas"/>
                <a:cs typeface="Consolas"/>
                <a:sym typeface="Consolas"/>
              </a:rPr>
              <a:t>&gt; </a:t>
            </a:r>
            <a:r>
              <a:rPr lang="en-IN" sz="1350">
                <a:solidFill>
                  <a:srgbClr val="000000"/>
                </a:solidFill>
                <a:latin typeface="Consolas"/>
                <a:ea typeface="Consolas"/>
                <a:cs typeface="Consolas"/>
                <a:sym typeface="Consolas"/>
              </a:rPr>
              <a:t>Loading..</a:t>
            </a:r>
            <a:br>
              <a:rPr lang="en-IN" sz="1350">
                <a:solidFill>
                  <a:schemeClr val="lt1"/>
                </a:solidFill>
                <a:latin typeface="Arial"/>
                <a:ea typeface="Arial"/>
                <a:cs typeface="Arial"/>
                <a:sym typeface="Arial"/>
              </a:rPr>
            </a:br>
            <a:r>
              <a:rPr lang="en-IN" sz="1350">
                <a:solidFill>
                  <a:srgbClr val="0000CD"/>
                </a:solidFill>
                <a:latin typeface="Consolas"/>
                <a:ea typeface="Consolas"/>
                <a:cs typeface="Consolas"/>
                <a:sym typeface="Consolas"/>
              </a:rPr>
              <a:t>&lt;</a:t>
            </a:r>
            <a:r>
              <a:rPr lang="en-IN" sz="1350">
                <a:solidFill>
                  <a:srgbClr val="A52A2A"/>
                </a:solidFill>
                <a:latin typeface="Consolas"/>
                <a:ea typeface="Consolas"/>
                <a:cs typeface="Consolas"/>
                <a:sym typeface="Consolas"/>
              </a:rPr>
              <a:t>/button</a:t>
            </a:r>
            <a:r>
              <a:rPr lang="en-IN" sz="1350">
                <a:solidFill>
                  <a:srgbClr val="0000CD"/>
                </a:solidFill>
                <a:latin typeface="Consolas"/>
                <a:ea typeface="Consolas"/>
                <a:cs typeface="Consolas"/>
                <a:sym typeface="Consolas"/>
              </a:rPr>
              <a:t>&gt;</a:t>
            </a:r>
            <a:br>
              <a:rPr lang="en-IN" sz="1350">
                <a:solidFill>
                  <a:schemeClr val="lt1"/>
                </a:solidFill>
                <a:latin typeface="Arial"/>
                <a:ea typeface="Arial"/>
                <a:cs typeface="Arial"/>
                <a:sym typeface="Arial"/>
              </a:rPr>
            </a:br>
            <a:r>
              <a:rPr lang="en-IN" sz="1350">
                <a:solidFill>
                  <a:srgbClr val="0000CD"/>
                </a:solidFill>
                <a:latin typeface="Consolas"/>
                <a:ea typeface="Consolas"/>
                <a:cs typeface="Consolas"/>
                <a:sym typeface="Consolas"/>
              </a:rPr>
              <a:t>&lt;</a:t>
            </a:r>
            <a:r>
              <a:rPr lang="en-IN" sz="1350">
                <a:solidFill>
                  <a:srgbClr val="A52A2A"/>
                </a:solidFill>
                <a:latin typeface="Consolas"/>
                <a:ea typeface="Consolas"/>
                <a:cs typeface="Consolas"/>
                <a:sym typeface="Consolas"/>
              </a:rPr>
              <a:t>button</a:t>
            </a:r>
            <a:r>
              <a:rPr lang="en-IN" sz="1350">
                <a:solidFill>
                  <a:srgbClr val="FF0000"/>
                </a:solidFill>
                <a:latin typeface="Consolas"/>
                <a:ea typeface="Consolas"/>
                <a:cs typeface="Consolas"/>
                <a:sym typeface="Consolas"/>
              </a:rPr>
              <a:t> class</a:t>
            </a:r>
            <a:r>
              <a:rPr lang="en-IN" sz="1350">
                <a:solidFill>
                  <a:srgbClr val="0000CD"/>
                </a:solidFill>
                <a:latin typeface="Consolas"/>
                <a:ea typeface="Consolas"/>
                <a:cs typeface="Consolas"/>
                <a:sym typeface="Consolas"/>
              </a:rPr>
              <a:t>="btn btn-primary"</a:t>
            </a:r>
            <a:r>
              <a:rPr lang="en-IN" sz="1350">
                <a:solidFill>
                  <a:srgbClr val="FF0000"/>
                </a:solidFill>
                <a:latin typeface="Consolas"/>
                <a:ea typeface="Consolas"/>
                <a:cs typeface="Consolas"/>
                <a:sym typeface="Consolas"/>
              </a:rPr>
              <a:t> disabled</a:t>
            </a:r>
            <a:r>
              <a:rPr lang="en-IN" sz="1350">
                <a:solidFill>
                  <a:srgbClr val="0000CD"/>
                </a:solidFill>
                <a:latin typeface="Consolas"/>
                <a:ea typeface="Consolas"/>
                <a:cs typeface="Consolas"/>
                <a:sym typeface="Consolas"/>
              </a:rPr>
              <a:t>&gt;</a:t>
            </a:r>
            <a:br>
              <a:rPr lang="en-IN" sz="1350">
                <a:solidFill>
                  <a:schemeClr val="lt1"/>
                </a:solidFill>
                <a:latin typeface="Arial"/>
                <a:ea typeface="Arial"/>
                <a:cs typeface="Arial"/>
                <a:sym typeface="Arial"/>
              </a:rPr>
            </a:br>
            <a:r>
              <a:rPr lang="en-IN" sz="1350">
                <a:solidFill>
                  <a:srgbClr val="000000"/>
                </a:solidFill>
                <a:latin typeface="Consolas"/>
                <a:ea typeface="Consolas"/>
                <a:cs typeface="Consolas"/>
                <a:sym typeface="Consolas"/>
              </a:rPr>
              <a:t>  </a:t>
            </a:r>
            <a:r>
              <a:rPr lang="en-IN" sz="1350">
                <a:solidFill>
                  <a:srgbClr val="0000CD"/>
                </a:solidFill>
                <a:latin typeface="Consolas"/>
                <a:ea typeface="Consolas"/>
                <a:cs typeface="Consolas"/>
                <a:sym typeface="Consolas"/>
              </a:rPr>
              <a:t>&lt;</a:t>
            </a:r>
            <a:r>
              <a:rPr lang="en-IN" sz="1350">
                <a:solidFill>
                  <a:srgbClr val="A52A2A"/>
                </a:solidFill>
                <a:latin typeface="Consolas"/>
                <a:ea typeface="Consolas"/>
                <a:cs typeface="Consolas"/>
                <a:sym typeface="Consolas"/>
              </a:rPr>
              <a:t>span</a:t>
            </a:r>
            <a:r>
              <a:rPr lang="en-IN" sz="1350">
                <a:solidFill>
                  <a:srgbClr val="FF0000"/>
                </a:solidFill>
                <a:latin typeface="Consolas"/>
                <a:ea typeface="Consolas"/>
                <a:cs typeface="Consolas"/>
                <a:sym typeface="Consolas"/>
              </a:rPr>
              <a:t> class</a:t>
            </a:r>
            <a:r>
              <a:rPr lang="en-IN" sz="1350">
                <a:solidFill>
                  <a:srgbClr val="0000CD"/>
                </a:solidFill>
                <a:latin typeface="Consolas"/>
                <a:ea typeface="Consolas"/>
                <a:cs typeface="Consolas"/>
                <a:sym typeface="Consolas"/>
              </a:rPr>
              <a:t>="spinner-border "&gt;&lt;</a:t>
            </a:r>
            <a:r>
              <a:rPr lang="en-IN" sz="1350">
                <a:solidFill>
                  <a:srgbClr val="A52A2A"/>
                </a:solidFill>
                <a:latin typeface="Consolas"/>
                <a:ea typeface="Consolas"/>
                <a:cs typeface="Consolas"/>
                <a:sym typeface="Consolas"/>
              </a:rPr>
              <a:t>/span</a:t>
            </a:r>
            <a:r>
              <a:rPr lang="en-IN" sz="1350">
                <a:solidFill>
                  <a:srgbClr val="0000CD"/>
                </a:solidFill>
                <a:latin typeface="Consolas"/>
                <a:ea typeface="Consolas"/>
                <a:cs typeface="Consolas"/>
                <a:sym typeface="Consolas"/>
              </a:rPr>
              <a:t>&gt;</a:t>
            </a:r>
            <a:r>
              <a:rPr lang="en-IN" sz="1350">
                <a:solidFill>
                  <a:srgbClr val="000000"/>
                </a:solidFill>
                <a:latin typeface="Consolas"/>
                <a:ea typeface="Consolas"/>
                <a:cs typeface="Consolas"/>
                <a:sym typeface="Consolas"/>
              </a:rPr>
              <a:t>Loading..</a:t>
            </a:r>
            <a:br>
              <a:rPr lang="en-IN" sz="1350">
                <a:solidFill>
                  <a:schemeClr val="lt1"/>
                </a:solidFill>
                <a:latin typeface="Arial"/>
                <a:ea typeface="Arial"/>
                <a:cs typeface="Arial"/>
                <a:sym typeface="Arial"/>
              </a:rPr>
            </a:br>
            <a:r>
              <a:rPr lang="en-IN" sz="1350">
                <a:solidFill>
                  <a:srgbClr val="0000CD"/>
                </a:solidFill>
                <a:latin typeface="Consolas"/>
                <a:ea typeface="Consolas"/>
                <a:cs typeface="Consolas"/>
                <a:sym typeface="Consolas"/>
              </a:rPr>
              <a:t>&lt;</a:t>
            </a:r>
            <a:r>
              <a:rPr lang="en-IN" sz="1350">
                <a:solidFill>
                  <a:srgbClr val="A52A2A"/>
                </a:solidFill>
                <a:latin typeface="Consolas"/>
                <a:ea typeface="Consolas"/>
                <a:cs typeface="Consolas"/>
                <a:sym typeface="Consolas"/>
              </a:rPr>
              <a:t>/button</a:t>
            </a:r>
            <a:r>
              <a:rPr lang="en-IN" sz="1350">
                <a:solidFill>
                  <a:srgbClr val="0000CD"/>
                </a:solidFill>
                <a:latin typeface="Consolas"/>
                <a:ea typeface="Consolas"/>
                <a:cs typeface="Consolas"/>
                <a:sym typeface="Consolas"/>
              </a:rPr>
              <a:t>&gt;</a:t>
            </a:r>
            <a:br>
              <a:rPr lang="en-IN" sz="1350">
                <a:solidFill>
                  <a:schemeClr val="lt1"/>
                </a:solidFill>
                <a:latin typeface="Arial"/>
                <a:ea typeface="Arial"/>
                <a:cs typeface="Arial"/>
                <a:sym typeface="Arial"/>
              </a:rPr>
            </a:br>
            <a:r>
              <a:rPr lang="en-IN" sz="1350">
                <a:solidFill>
                  <a:srgbClr val="0000CD"/>
                </a:solidFill>
                <a:latin typeface="Consolas"/>
                <a:ea typeface="Consolas"/>
                <a:cs typeface="Consolas"/>
                <a:sym typeface="Consolas"/>
              </a:rPr>
              <a:t>&lt;</a:t>
            </a:r>
            <a:r>
              <a:rPr lang="en-IN" sz="1350">
                <a:solidFill>
                  <a:srgbClr val="A52A2A"/>
                </a:solidFill>
                <a:latin typeface="Consolas"/>
                <a:ea typeface="Consolas"/>
                <a:cs typeface="Consolas"/>
                <a:sym typeface="Consolas"/>
              </a:rPr>
              <a:t>button</a:t>
            </a:r>
            <a:r>
              <a:rPr lang="en-IN" sz="1350">
                <a:solidFill>
                  <a:srgbClr val="FF0000"/>
                </a:solidFill>
                <a:latin typeface="Consolas"/>
                <a:ea typeface="Consolas"/>
                <a:cs typeface="Consolas"/>
                <a:sym typeface="Consolas"/>
              </a:rPr>
              <a:t> class</a:t>
            </a:r>
            <a:r>
              <a:rPr lang="en-IN" sz="1350">
                <a:solidFill>
                  <a:srgbClr val="0000CD"/>
                </a:solidFill>
                <a:latin typeface="Consolas"/>
                <a:ea typeface="Consolas"/>
                <a:cs typeface="Consolas"/>
                <a:sym typeface="Consolas"/>
              </a:rPr>
              <a:t>="btn btn-primary"</a:t>
            </a:r>
            <a:r>
              <a:rPr lang="en-IN" sz="1350">
                <a:solidFill>
                  <a:srgbClr val="FF0000"/>
                </a:solidFill>
                <a:latin typeface="Consolas"/>
                <a:ea typeface="Consolas"/>
                <a:cs typeface="Consolas"/>
                <a:sym typeface="Consolas"/>
              </a:rPr>
              <a:t> disabled</a:t>
            </a:r>
            <a:r>
              <a:rPr lang="en-IN" sz="1350">
                <a:solidFill>
                  <a:srgbClr val="0000CD"/>
                </a:solidFill>
                <a:latin typeface="Consolas"/>
                <a:ea typeface="Consolas"/>
                <a:cs typeface="Consolas"/>
                <a:sym typeface="Consolas"/>
              </a:rPr>
              <a:t>&gt;</a:t>
            </a:r>
            <a:br>
              <a:rPr lang="en-IN" sz="1350">
                <a:solidFill>
                  <a:schemeClr val="lt1"/>
                </a:solidFill>
                <a:latin typeface="Arial"/>
                <a:ea typeface="Arial"/>
                <a:cs typeface="Arial"/>
                <a:sym typeface="Arial"/>
              </a:rPr>
            </a:br>
            <a:r>
              <a:rPr lang="en-IN" sz="1350">
                <a:solidFill>
                  <a:srgbClr val="000000"/>
                </a:solidFill>
                <a:latin typeface="Consolas"/>
                <a:ea typeface="Consolas"/>
                <a:cs typeface="Consolas"/>
                <a:sym typeface="Consolas"/>
              </a:rPr>
              <a:t>  </a:t>
            </a:r>
            <a:r>
              <a:rPr lang="en-IN" sz="1350">
                <a:solidFill>
                  <a:srgbClr val="0000CD"/>
                </a:solidFill>
                <a:latin typeface="Consolas"/>
                <a:ea typeface="Consolas"/>
                <a:cs typeface="Consolas"/>
                <a:sym typeface="Consolas"/>
              </a:rPr>
              <a:t>&lt;</a:t>
            </a:r>
            <a:r>
              <a:rPr lang="en-IN" sz="1350">
                <a:solidFill>
                  <a:srgbClr val="A52A2A"/>
                </a:solidFill>
                <a:latin typeface="Consolas"/>
                <a:ea typeface="Consolas"/>
                <a:cs typeface="Consolas"/>
                <a:sym typeface="Consolas"/>
              </a:rPr>
              <a:t>span</a:t>
            </a:r>
            <a:r>
              <a:rPr lang="en-IN" sz="1350">
                <a:solidFill>
                  <a:srgbClr val="FF0000"/>
                </a:solidFill>
                <a:latin typeface="Consolas"/>
                <a:ea typeface="Consolas"/>
                <a:cs typeface="Consolas"/>
                <a:sym typeface="Consolas"/>
              </a:rPr>
              <a:t> class</a:t>
            </a:r>
            <a:r>
              <a:rPr lang="en-IN" sz="1350">
                <a:solidFill>
                  <a:srgbClr val="0000CD"/>
                </a:solidFill>
                <a:latin typeface="Consolas"/>
                <a:ea typeface="Consolas"/>
                <a:cs typeface="Consolas"/>
                <a:sym typeface="Consolas"/>
              </a:rPr>
              <a:t>="spinner-grow "&gt;&lt;</a:t>
            </a:r>
            <a:r>
              <a:rPr lang="en-IN" sz="1350">
                <a:solidFill>
                  <a:srgbClr val="A52A2A"/>
                </a:solidFill>
                <a:latin typeface="Consolas"/>
                <a:ea typeface="Consolas"/>
                <a:cs typeface="Consolas"/>
                <a:sym typeface="Consolas"/>
              </a:rPr>
              <a:t>/span</a:t>
            </a:r>
            <a:r>
              <a:rPr lang="en-IN" sz="1350">
                <a:solidFill>
                  <a:srgbClr val="0000CD"/>
                </a:solidFill>
                <a:latin typeface="Consolas"/>
                <a:ea typeface="Consolas"/>
                <a:cs typeface="Consolas"/>
                <a:sym typeface="Consolas"/>
              </a:rPr>
              <a:t>&gt;</a:t>
            </a:r>
            <a:r>
              <a:rPr lang="en-IN" sz="1350">
                <a:solidFill>
                  <a:srgbClr val="000000"/>
                </a:solidFill>
                <a:latin typeface="Consolas"/>
                <a:ea typeface="Consolas"/>
                <a:cs typeface="Consolas"/>
                <a:sym typeface="Consolas"/>
              </a:rPr>
              <a:t>Loading..</a:t>
            </a:r>
            <a:br>
              <a:rPr lang="en-IN" sz="1350">
                <a:solidFill>
                  <a:schemeClr val="lt1"/>
                </a:solidFill>
                <a:latin typeface="Arial"/>
                <a:ea typeface="Arial"/>
                <a:cs typeface="Arial"/>
                <a:sym typeface="Arial"/>
              </a:rPr>
            </a:br>
            <a:r>
              <a:rPr lang="en-IN" sz="1350">
                <a:solidFill>
                  <a:srgbClr val="0000CD"/>
                </a:solidFill>
                <a:latin typeface="Consolas"/>
                <a:ea typeface="Consolas"/>
                <a:cs typeface="Consolas"/>
                <a:sym typeface="Consolas"/>
              </a:rPr>
              <a:t>&lt;</a:t>
            </a:r>
            <a:r>
              <a:rPr lang="en-IN" sz="1350">
                <a:solidFill>
                  <a:srgbClr val="A52A2A"/>
                </a:solidFill>
                <a:latin typeface="Consolas"/>
                <a:ea typeface="Consolas"/>
                <a:cs typeface="Consolas"/>
                <a:sym typeface="Consolas"/>
              </a:rPr>
              <a:t>/button</a:t>
            </a:r>
            <a:r>
              <a:rPr lang="en-IN" sz="1350">
                <a:solidFill>
                  <a:srgbClr val="0000CD"/>
                </a:solidFill>
                <a:latin typeface="Consolas"/>
                <a:ea typeface="Consolas"/>
                <a:cs typeface="Consolas"/>
                <a:sym typeface="Consolas"/>
              </a:rPr>
              <a:t>&gt;</a:t>
            </a:r>
            <a:endParaRPr sz="1350">
              <a:solidFill>
                <a:schemeClr val="lt1"/>
              </a:solidFill>
              <a:latin typeface="Arial"/>
              <a:ea typeface="Arial"/>
              <a:cs typeface="Arial"/>
              <a:sym typeface="Arial"/>
            </a:endParaRPr>
          </a:p>
        </p:txBody>
      </p:sp>
      <p:sp>
        <p:nvSpPr>
          <p:cNvPr id="1516" name="Google Shape;1516;p127"/>
          <p:cNvSpPr txBox="1"/>
          <p:nvPr/>
        </p:nvSpPr>
        <p:spPr>
          <a:xfrm>
            <a:off x="1292844" y="2037483"/>
            <a:ext cx="327915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0000CD"/>
                </a:solidFill>
                <a:latin typeface="Consolas"/>
                <a:ea typeface="Consolas"/>
                <a:cs typeface="Consolas"/>
                <a:sym typeface="Consolas"/>
              </a:rPr>
              <a:t>Spinner Buttons</a:t>
            </a:r>
            <a:br>
              <a:rPr lang="en-IN" sz="1800">
                <a:solidFill>
                  <a:schemeClr val="lt1"/>
                </a:solidFill>
                <a:latin typeface="Arial"/>
                <a:ea typeface="Arial"/>
                <a:cs typeface="Arial"/>
                <a:sym typeface="Arial"/>
              </a:rPr>
            </a:br>
            <a:endParaRPr sz="1800">
              <a:solidFill>
                <a:schemeClr val="lt1"/>
              </a:solidFill>
              <a:latin typeface="Arial"/>
              <a:ea typeface="Arial"/>
              <a:cs typeface="Arial"/>
              <a:sym typeface="Arial"/>
            </a:endParaRPr>
          </a:p>
        </p:txBody>
      </p:sp>
      <p:pic>
        <p:nvPicPr>
          <p:cNvPr id="1517" name="Google Shape;1517;p127"/>
          <p:cNvPicPr preferRelativeResize="0"/>
          <p:nvPr/>
        </p:nvPicPr>
        <p:blipFill rotWithShape="1">
          <a:blip r:embed="rId5">
            <a:alphaModFix/>
          </a:blip>
          <a:srcRect b="0" l="0" r="0" t="0"/>
          <a:stretch/>
        </p:blipFill>
        <p:spPr>
          <a:xfrm>
            <a:off x="5531209" y="1484919"/>
            <a:ext cx="3271838" cy="1250156"/>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1" name="Shape 1521"/>
        <p:cNvGrpSpPr/>
        <p:nvPr/>
      </p:nvGrpSpPr>
      <p:grpSpPr>
        <a:xfrm>
          <a:off x="0" y="0"/>
          <a:ext cx="0" cy="0"/>
          <a:chOff x="0" y="0"/>
          <a:chExt cx="0" cy="0"/>
        </a:xfrm>
      </p:grpSpPr>
      <p:grpSp>
        <p:nvGrpSpPr>
          <p:cNvPr id="1522" name="Google Shape;1522;p128"/>
          <p:cNvGrpSpPr/>
          <p:nvPr/>
        </p:nvGrpSpPr>
        <p:grpSpPr>
          <a:xfrm>
            <a:off x="214316" y="94287"/>
            <a:ext cx="8821405" cy="634852"/>
            <a:chOff x="2766060" y="125716"/>
            <a:chExt cx="9311640" cy="846469"/>
          </a:xfrm>
        </p:grpSpPr>
        <p:cxnSp>
          <p:nvCxnSpPr>
            <p:cNvPr id="1523" name="Google Shape;1523;p128"/>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524" name="Google Shape;1524;p128"/>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525" name="Google Shape;1525;p128"/>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526" name="Google Shape;1526;p128"/>
          <p:cNvSpPr txBox="1"/>
          <p:nvPr/>
        </p:nvSpPr>
        <p:spPr>
          <a:xfrm>
            <a:off x="1" y="121923"/>
            <a:ext cx="6003387" cy="415498"/>
          </a:xfrm>
          <a:prstGeom prst="rect">
            <a:avLst/>
          </a:prstGeom>
          <a:noFill/>
          <a:ln>
            <a:noFill/>
          </a:ln>
        </p:spPr>
        <p:txBody>
          <a:bodyPr anchorCtr="0" anchor="t" bIns="45700" lIns="91425" spcFirstLastPara="1" rIns="91425" wrap="square" tIns="45700">
            <a:spAutoFit/>
          </a:bodyPr>
          <a:lstStyle/>
          <a:p>
            <a:pPr indent="0" lvl="0" marL="279386" marR="0" rtl="0" algn="ctr">
              <a:spcBef>
                <a:spcPts val="0"/>
              </a:spcBef>
              <a:spcAft>
                <a:spcPts val="0"/>
              </a:spcAft>
              <a:buNone/>
            </a:pPr>
            <a:r>
              <a:rPr b="1" lang="en-IN" sz="2100">
                <a:solidFill>
                  <a:srgbClr val="7030A0"/>
                </a:solidFill>
                <a:latin typeface="Arial"/>
                <a:ea typeface="Arial"/>
                <a:cs typeface="Arial"/>
                <a:sym typeface="Arial"/>
              </a:rPr>
              <a:t>Buttons</a:t>
            </a:r>
            <a:endParaRPr b="1" sz="2100">
              <a:solidFill>
                <a:srgbClr val="7030A0"/>
              </a:solidFill>
              <a:latin typeface="Arial"/>
              <a:ea typeface="Arial"/>
              <a:cs typeface="Arial"/>
              <a:sym typeface="Arial"/>
            </a:endParaRPr>
          </a:p>
        </p:txBody>
      </p:sp>
      <p:sp>
        <p:nvSpPr>
          <p:cNvPr id="1527" name="Google Shape;1527;p128"/>
          <p:cNvSpPr txBox="1"/>
          <p:nvPr/>
        </p:nvSpPr>
        <p:spPr>
          <a:xfrm>
            <a:off x="426027" y="641196"/>
            <a:ext cx="5060373" cy="44550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350">
                <a:solidFill>
                  <a:schemeClr val="dk1"/>
                </a:solidFill>
                <a:latin typeface="Arial"/>
                <a:ea typeface="Arial"/>
                <a:cs typeface="Arial"/>
                <a:sym typeface="Arial"/>
              </a:rPr>
              <a:t>class=“btn”</a:t>
            </a:r>
            <a:endParaRPr/>
          </a:p>
          <a:p>
            <a:pPr indent="0" lvl="0" marL="0" marR="0" rtl="0" algn="l">
              <a:spcBef>
                <a:spcPts val="0"/>
              </a:spcBef>
              <a:spcAft>
                <a:spcPts val="0"/>
              </a:spcAft>
              <a:buNone/>
            </a:pPr>
            <a:r>
              <a:rPr lang="en-IN" sz="1350">
                <a:solidFill>
                  <a:schemeClr val="dk1"/>
                </a:solidFill>
                <a:latin typeface="Arial"/>
                <a:ea typeface="Arial"/>
                <a:cs typeface="Arial"/>
                <a:sym typeface="Arial"/>
              </a:rPr>
              <a:t>class=“btn btn-default”</a:t>
            </a:r>
            <a:endParaRPr/>
          </a:p>
          <a:p>
            <a:pPr indent="0" lvl="0" marL="0" marR="0" rtl="0" algn="l">
              <a:spcBef>
                <a:spcPts val="0"/>
              </a:spcBef>
              <a:spcAft>
                <a:spcPts val="0"/>
              </a:spcAft>
              <a:buNone/>
            </a:pPr>
            <a:r>
              <a:rPr lang="en-IN" sz="1350">
                <a:solidFill>
                  <a:schemeClr val="dk1"/>
                </a:solidFill>
                <a:latin typeface="Arial"/>
                <a:ea typeface="Arial"/>
                <a:cs typeface="Arial"/>
                <a:sym typeface="Arial"/>
              </a:rPr>
              <a:t>class=“ btn btn-primary”</a:t>
            </a:r>
            <a:endParaRPr/>
          </a:p>
          <a:p>
            <a:pPr indent="0" lvl="0" marL="0" marR="0" rtl="0" algn="l">
              <a:spcBef>
                <a:spcPts val="0"/>
              </a:spcBef>
              <a:spcAft>
                <a:spcPts val="0"/>
              </a:spcAft>
              <a:buNone/>
            </a:pPr>
            <a:r>
              <a:rPr lang="en-IN" sz="1350">
                <a:solidFill>
                  <a:schemeClr val="dk1"/>
                </a:solidFill>
                <a:latin typeface="Arial"/>
                <a:ea typeface="Arial"/>
                <a:cs typeface="Arial"/>
                <a:sym typeface="Arial"/>
              </a:rPr>
              <a:t>class=“btn btn-success”</a:t>
            </a:r>
            <a:endParaRPr/>
          </a:p>
          <a:p>
            <a:pPr indent="0" lvl="0" marL="0" marR="0" rtl="0" algn="l">
              <a:spcBef>
                <a:spcPts val="0"/>
              </a:spcBef>
              <a:spcAft>
                <a:spcPts val="0"/>
              </a:spcAft>
              <a:buNone/>
            </a:pPr>
            <a:r>
              <a:rPr lang="en-IN" sz="1350">
                <a:solidFill>
                  <a:schemeClr val="dk1"/>
                </a:solidFill>
                <a:latin typeface="Arial"/>
                <a:ea typeface="Arial"/>
                <a:cs typeface="Arial"/>
                <a:sym typeface="Arial"/>
              </a:rPr>
              <a:t>class=“btn btn-info”</a:t>
            </a:r>
            <a:endParaRPr/>
          </a:p>
          <a:p>
            <a:pPr indent="0" lvl="0" marL="0" marR="0" rtl="0" algn="l">
              <a:spcBef>
                <a:spcPts val="0"/>
              </a:spcBef>
              <a:spcAft>
                <a:spcPts val="0"/>
              </a:spcAft>
              <a:buNone/>
            </a:pPr>
            <a:r>
              <a:rPr lang="en-IN" sz="1350">
                <a:solidFill>
                  <a:schemeClr val="dk1"/>
                </a:solidFill>
                <a:latin typeface="Arial"/>
                <a:ea typeface="Arial"/>
                <a:cs typeface="Arial"/>
                <a:sym typeface="Arial"/>
              </a:rPr>
              <a:t>class=“btn btn-warning”</a:t>
            </a:r>
            <a:endParaRPr/>
          </a:p>
          <a:p>
            <a:pPr indent="0" lvl="0" marL="0" marR="0" rtl="0" algn="l">
              <a:spcBef>
                <a:spcPts val="0"/>
              </a:spcBef>
              <a:spcAft>
                <a:spcPts val="0"/>
              </a:spcAft>
              <a:buNone/>
            </a:pPr>
            <a:r>
              <a:rPr lang="en-IN" sz="1350">
                <a:solidFill>
                  <a:schemeClr val="dk1"/>
                </a:solidFill>
                <a:latin typeface="Arial"/>
                <a:ea typeface="Arial"/>
                <a:cs typeface="Arial"/>
                <a:sym typeface="Arial"/>
              </a:rPr>
              <a:t>class=“btn btn-danger</a:t>
            </a:r>
            <a:r>
              <a:rPr lang="en-IN" sz="1350">
                <a:solidFill>
                  <a:schemeClr val="lt1"/>
                </a:solidFill>
                <a:latin typeface="Arial"/>
                <a:ea typeface="Arial"/>
                <a:cs typeface="Arial"/>
                <a:sym typeface="Arial"/>
              </a:rPr>
              <a:t>”</a:t>
            </a:r>
            <a:endParaRPr/>
          </a:p>
          <a:p>
            <a:pPr indent="0" lvl="0" marL="0" marR="0" rtl="0" algn="l">
              <a:spcBef>
                <a:spcPts val="0"/>
              </a:spcBef>
              <a:spcAft>
                <a:spcPts val="0"/>
              </a:spcAft>
              <a:buNone/>
            </a:pPr>
            <a:r>
              <a:rPr lang="en-IN" sz="1350">
                <a:solidFill>
                  <a:schemeClr val="lt1"/>
                </a:solidFill>
                <a:latin typeface="Arial"/>
                <a:ea typeface="Arial"/>
                <a:cs typeface="Arial"/>
                <a:sym typeface="Arial"/>
              </a:rPr>
              <a:t>class=“btn btn-link”</a:t>
            </a:r>
            <a:endParaRPr/>
          </a:p>
          <a:p>
            <a:pPr indent="0" lvl="0" marL="0" marR="0" rtl="0" algn="l">
              <a:spcBef>
                <a:spcPts val="0"/>
              </a:spcBef>
              <a:spcAft>
                <a:spcPts val="0"/>
              </a:spcAft>
              <a:buNone/>
            </a:pP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"btn btn-primary btn-lg"</a:t>
            </a:r>
            <a:endParaRPr sz="1350">
              <a:solidFill>
                <a:srgbClr val="800000"/>
              </a:solidFill>
              <a:latin typeface="Consolas"/>
              <a:ea typeface="Consolas"/>
              <a:cs typeface="Consolas"/>
              <a:sym typeface="Consolas"/>
            </a:endParaRPr>
          </a:p>
          <a:p>
            <a:pPr indent="0" lvl="0" marL="0" marR="0" rtl="0" algn="l">
              <a:spcBef>
                <a:spcPts val="0"/>
              </a:spcBef>
              <a:spcAft>
                <a:spcPts val="0"/>
              </a:spcAft>
              <a:buNone/>
            </a:pP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"btn btn-primary btn-sm“</a:t>
            </a:r>
            <a:endParaRPr/>
          </a:p>
          <a:p>
            <a:pPr indent="0" lvl="0" marL="0" marR="0" rtl="0" algn="l">
              <a:spcBef>
                <a:spcPts val="0"/>
              </a:spcBef>
              <a:spcAft>
                <a:spcPts val="0"/>
              </a:spcAft>
              <a:buNone/>
            </a:pP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"btn btn-primary btn-xs“</a:t>
            </a:r>
            <a:endParaRPr/>
          </a:p>
          <a:p>
            <a:pPr indent="0" lvl="0" marL="0" marR="0" rtl="0" algn="l">
              <a:spcBef>
                <a:spcPts val="0"/>
              </a:spcBef>
              <a:spcAft>
                <a:spcPts val="0"/>
              </a:spcAft>
              <a:buNone/>
            </a:pP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"btn btn-primary active“</a:t>
            </a:r>
            <a:endParaRPr/>
          </a:p>
          <a:p>
            <a:pPr indent="0" lvl="0" marL="0" marR="0" rtl="0" algn="l">
              <a:spcBef>
                <a:spcPts val="0"/>
              </a:spcBef>
              <a:spcAft>
                <a:spcPts val="0"/>
              </a:spcAft>
              <a:buNone/>
            </a:pPr>
            <a:r>
              <a:rPr lang="en-IN" sz="1350">
                <a:solidFill>
                  <a:srgbClr val="E50000"/>
                </a:solidFill>
                <a:latin typeface="Consolas"/>
                <a:ea typeface="Consolas"/>
                <a:cs typeface="Consolas"/>
                <a:sym typeface="Consolas"/>
              </a:rPr>
              <a:t>class</a:t>
            </a:r>
            <a:r>
              <a:rPr lang="en-IN" sz="1350">
                <a:solidFill>
                  <a:srgbClr val="000000"/>
                </a:solidFill>
                <a:latin typeface="Consolas"/>
                <a:ea typeface="Consolas"/>
                <a:cs typeface="Consolas"/>
                <a:sym typeface="Consolas"/>
              </a:rPr>
              <a:t>=</a:t>
            </a:r>
            <a:r>
              <a:rPr lang="en-IN" sz="1350">
                <a:solidFill>
                  <a:srgbClr val="0000FF"/>
                </a:solidFill>
                <a:latin typeface="Consolas"/>
                <a:ea typeface="Consolas"/>
                <a:cs typeface="Consolas"/>
                <a:sym typeface="Consolas"/>
              </a:rPr>
              <a:t>"btn btn-primary disabled“</a:t>
            </a:r>
            <a:endParaRPr/>
          </a:p>
          <a:p>
            <a:pPr indent="0" lvl="0" marL="0" marR="0" rtl="0" algn="l">
              <a:spcBef>
                <a:spcPts val="0"/>
              </a:spcBef>
              <a:spcAft>
                <a:spcPts val="0"/>
              </a:spcAft>
              <a:buNone/>
            </a:pPr>
            <a:r>
              <a:rPr lang="en-IN" sz="1350">
                <a:solidFill>
                  <a:srgbClr val="C00000"/>
                </a:solidFill>
                <a:latin typeface="Arial"/>
                <a:ea typeface="Arial"/>
                <a:cs typeface="Arial"/>
                <a:sym typeface="Arial"/>
              </a:rPr>
              <a:t>class = "btn btn-primary btn-block"</a:t>
            </a:r>
            <a:endParaRPr sz="1350">
              <a:solidFill>
                <a:srgbClr val="0000FF"/>
              </a:solidFill>
              <a:latin typeface="Consolas"/>
              <a:ea typeface="Consolas"/>
              <a:cs typeface="Consolas"/>
              <a:sym typeface="Consolas"/>
            </a:endParaRPr>
          </a:p>
          <a:p>
            <a:pPr indent="0" lvl="0" marL="0" marR="0" rtl="0" algn="l">
              <a:spcBef>
                <a:spcPts val="0"/>
              </a:spcBef>
              <a:spcAft>
                <a:spcPts val="0"/>
              </a:spcAft>
              <a:buNone/>
            </a:pPr>
            <a:r>
              <a:rPr lang="en-IN" sz="1350">
                <a:solidFill>
                  <a:srgbClr val="0000CD"/>
                </a:solidFill>
                <a:latin typeface="Consolas"/>
                <a:ea typeface="Consolas"/>
                <a:cs typeface="Consolas"/>
                <a:sym typeface="Consolas"/>
              </a:rPr>
              <a:t>&lt;</a:t>
            </a:r>
            <a:r>
              <a:rPr lang="en-IN" sz="1350">
                <a:solidFill>
                  <a:srgbClr val="A52A2A"/>
                </a:solidFill>
                <a:latin typeface="Consolas"/>
                <a:ea typeface="Consolas"/>
                <a:cs typeface="Consolas"/>
                <a:sym typeface="Consolas"/>
              </a:rPr>
              <a:t>span</a:t>
            </a:r>
            <a:r>
              <a:rPr lang="en-IN" sz="1350">
                <a:solidFill>
                  <a:srgbClr val="FF0000"/>
                </a:solidFill>
                <a:latin typeface="Consolas"/>
                <a:ea typeface="Consolas"/>
                <a:cs typeface="Consolas"/>
                <a:sym typeface="Consolas"/>
              </a:rPr>
              <a:t> class</a:t>
            </a:r>
            <a:r>
              <a:rPr lang="en-IN" sz="1350">
                <a:solidFill>
                  <a:srgbClr val="0000CD"/>
                </a:solidFill>
                <a:latin typeface="Consolas"/>
                <a:ea typeface="Consolas"/>
                <a:cs typeface="Consolas"/>
                <a:sym typeface="Consolas"/>
              </a:rPr>
              <a:t>="spinner-border spinner-border-sm"&gt;</a:t>
            </a:r>
            <a:endParaRPr/>
          </a:p>
          <a:p>
            <a:pPr indent="0" lvl="0" marL="0" marR="0" rtl="0" algn="l">
              <a:spcBef>
                <a:spcPts val="0"/>
              </a:spcBef>
              <a:spcAft>
                <a:spcPts val="0"/>
              </a:spcAft>
              <a:buNone/>
            </a:pPr>
            <a:r>
              <a:rPr lang="en-IN" sz="1350">
                <a:solidFill>
                  <a:srgbClr val="0000CD"/>
                </a:solidFill>
                <a:latin typeface="Consolas"/>
                <a:ea typeface="Consolas"/>
                <a:cs typeface="Consolas"/>
                <a:sym typeface="Consolas"/>
              </a:rPr>
              <a:t>&lt;</a:t>
            </a:r>
            <a:r>
              <a:rPr lang="en-IN" sz="1350">
                <a:solidFill>
                  <a:srgbClr val="A52A2A"/>
                </a:solidFill>
                <a:latin typeface="Consolas"/>
                <a:ea typeface="Consolas"/>
                <a:cs typeface="Consolas"/>
                <a:sym typeface="Consolas"/>
              </a:rPr>
              <a:t>button</a:t>
            </a:r>
            <a:r>
              <a:rPr lang="en-IN" sz="1350">
                <a:solidFill>
                  <a:srgbClr val="FF0000"/>
                </a:solidFill>
                <a:latin typeface="Consolas"/>
                <a:ea typeface="Consolas"/>
                <a:cs typeface="Consolas"/>
                <a:sym typeface="Consolas"/>
              </a:rPr>
              <a:t> class</a:t>
            </a:r>
            <a:r>
              <a:rPr lang="en-IN" sz="1350">
                <a:solidFill>
                  <a:srgbClr val="0000CD"/>
                </a:solidFill>
                <a:latin typeface="Consolas"/>
                <a:ea typeface="Consolas"/>
                <a:cs typeface="Consolas"/>
                <a:sym typeface="Consolas"/>
              </a:rPr>
              <a:t>="btn btn-primary"</a:t>
            </a:r>
            <a:r>
              <a:rPr lang="en-IN" sz="1350">
                <a:solidFill>
                  <a:srgbClr val="FF0000"/>
                </a:solidFill>
                <a:latin typeface="Consolas"/>
                <a:ea typeface="Consolas"/>
                <a:cs typeface="Consolas"/>
                <a:sym typeface="Consolas"/>
              </a:rPr>
              <a:t> disabled</a:t>
            </a:r>
            <a:r>
              <a:rPr lang="en-IN" sz="1350">
                <a:solidFill>
                  <a:srgbClr val="0000CD"/>
                </a:solidFill>
                <a:latin typeface="Consolas"/>
                <a:ea typeface="Consolas"/>
                <a:cs typeface="Consolas"/>
                <a:sym typeface="Consolas"/>
              </a:rPr>
              <a:t>&gt;</a:t>
            </a:r>
            <a:br>
              <a:rPr lang="en-IN" sz="1350">
                <a:solidFill>
                  <a:schemeClr val="lt1"/>
                </a:solidFill>
                <a:latin typeface="Arial"/>
                <a:ea typeface="Arial"/>
                <a:cs typeface="Arial"/>
                <a:sym typeface="Arial"/>
              </a:rPr>
            </a:br>
            <a:r>
              <a:rPr lang="en-IN" sz="1350">
                <a:solidFill>
                  <a:srgbClr val="000000"/>
                </a:solidFill>
                <a:latin typeface="Consolas"/>
                <a:ea typeface="Consolas"/>
                <a:cs typeface="Consolas"/>
                <a:sym typeface="Consolas"/>
              </a:rPr>
              <a:t>  </a:t>
            </a:r>
            <a:r>
              <a:rPr lang="en-IN" sz="1350">
                <a:solidFill>
                  <a:srgbClr val="0000CD"/>
                </a:solidFill>
                <a:latin typeface="Consolas"/>
                <a:ea typeface="Consolas"/>
                <a:cs typeface="Consolas"/>
                <a:sym typeface="Consolas"/>
              </a:rPr>
              <a:t>&lt;</a:t>
            </a:r>
            <a:r>
              <a:rPr lang="en-IN" sz="1350">
                <a:solidFill>
                  <a:srgbClr val="A52A2A"/>
                </a:solidFill>
                <a:latin typeface="Consolas"/>
                <a:ea typeface="Consolas"/>
                <a:cs typeface="Consolas"/>
                <a:sym typeface="Consolas"/>
              </a:rPr>
              <a:t>span</a:t>
            </a:r>
            <a:r>
              <a:rPr lang="en-IN" sz="1350">
                <a:solidFill>
                  <a:srgbClr val="FF0000"/>
                </a:solidFill>
                <a:latin typeface="Consolas"/>
                <a:ea typeface="Consolas"/>
                <a:cs typeface="Consolas"/>
                <a:sym typeface="Consolas"/>
              </a:rPr>
              <a:t> class</a:t>
            </a:r>
            <a:r>
              <a:rPr lang="en-IN" sz="1350">
                <a:solidFill>
                  <a:srgbClr val="0000CD"/>
                </a:solidFill>
                <a:latin typeface="Consolas"/>
                <a:ea typeface="Consolas"/>
                <a:cs typeface="Consolas"/>
                <a:sym typeface="Consolas"/>
              </a:rPr>
              <a:t>="spinner-grow "&gt;&lt;</a:t>
            </a:r>
            <a:r>
              <a:rPr lang="en-IN" sz="1350">
                <a:solidFill>
                  <a:srgbClr val="A52A2A"/>
                </a:solidFill>
                <a:latin typeface="Consolas"/>
                <a:ea typeface="Consolas"/>
                <a:cs typeface="Consolas"/>
                <a:sym typeface="Consolas"/>
              </a:rPr>
              <a:t>/span</a:t>
            </a:r>
            <a:r>
              <a:rPr lang="en-IN" sz="1350">
                <a:solidFill>
                  <a:srgbClr val="0000CD"/>
                </a:solidFill>
                <a:latin typeface="Consolas"/>
                <a:ea typeface="Consolas"/>
                <a:cs typeface="Consolas"/>
                <a:sym typeface="Consolas"/>
              </a:rPr>
              <a:t>&gt;</a:t>
            </a:r>
            <a:r>
              <a:rPr lang="en-IN" sz="1350">
                <a:solidFill>
                  <a:srgbClr val="000000"/>
                </a:solidFill>
                <a:latin typeface="Consolas"/>
                <a:ea typeface="Consolas"/>
                <a:cs typeface="Consolas"/>
                <a:sym typeface="Consolas"/>
              </a:rPr>
              <a:t>Loading..</a:t>
            </a:r>
            <a:br>
              <a:rPr lang="en-IN" sz="1350">
                <a:solidFill>
                  <a:schemeClr val="lt1"/>
                </a:solidFill>
                <a:latin typeface="Arial"/>
                <a:ea typeface="Arial"/>
                <a:cs typeface="Arial"/>
                <a:sym typeface="Arial"/>
              </a:rPr>
            </a:br>
            <a:r>
              <a:rPr lang="en-IN" sz="1350">
                <a:solidFill>
                  <a:srgbClr val="0000CD"/>
                </a:solidFill>
                <a:latin typeface="Consolas"/>
                <a:ea typeface="Consolas"/>
                <a:cs typeface="Consolas"/>
                <a:sym typeface="Consolas"/>
              </a:rPr>
              <a:t>&lt;</a:t>
            </a:r>
            <a:r>
              <a:rPr lang="en-IN" sz="1350">
                <a:solidFill>
                  <a:srgbClr val="A52A2A"/>
                </a:solidFill>
                <a:latin typeface="Consolas"/>
                <a:ea typeface="Consolas"/>
                <a:cs typeface="Consolas"/>
                <a:sym typeface="Consolas"/>
              </a:rPr>
              <a:t>/button</a:t>
            </a:r>
            <a:r>
              <a:rPr lang="en-IN" sz="1350">
                <a:solidFill>
                  <a:srgbClr val="0000CD"/>
                </a:solidFill>
                <a:latin typeface="Consolas"/>
                <a:ea typeface="Consolas"/>
                <a:cs typeface="Consolas"/>
                <a:sym typeface="Consolas"/>
              </a:rPr>
              <a:t>&gt;</a:t>
            </a:r>
            <a:endParaRPr sz="1350">
              <a:solidFill>
                <a:srgbClr val="800000"/>
              </a:solidFill>
              <a:latin typeface="Consolas"/>
              <a:ea typeface="Consolas"/>
              <a:cs typeface="Consolas"/>
              <a:sym typeface="Consolas"/>
            </a:endParaRPr>
          </a:p>
          <a:p>
            <a:pPr indent="0" lvl="0" marL="0" marR="0" rtl="0" algn="l">
              <a:spcBef>
                <a:spcPts val="0"/>
              </a:spcBef>
              <a:spcAft>
                <a:spcPts val="0"/>
              </a:spcAft>
              <a:buNone/>
            </a:pPr>
            <a:r>
              <a:t/>
            </a:r>
            <a:endParaRPr sz="1350">
              <a:solidFill>
                <a:srgbClr val="0000FF"/>
              </a:solidFill>
              <a:latin typeface="Consolas"/>
              <a:ea typeface="Consolas"/>
              <a:cs typeface="Consolas"/>
              <a:sym typeface="Consolas"/>
            </a:endParaRPr>
          </a:p>
          <a:p>
            <a:pPr indent="0" lvl="0" marL="0" marR="0" rtl="0" algn="l">
              <a:spcBef>
                <a:spcPts val="0"/>
              </a:spcBef>
              <a:spcAft>
                <a:spcPts val="0"/>
              </a:spcAft>
              <a:buNone/>
            </a:pPr>
            <a:r>
              <a:t/>
            </a:r>
            <a:endParaRPr sz="1350">
              <a:solidFill>
                <a:schemeClr val="lt1"/>
              </a:solidFill>
              <a:latin typeface="Arial"/>
              <a:ea typeface="Arial"/>
              <a:cs typeface="Arial"/>
              <a:sym typeface="Arial"/>
            </a:endParaRPr>
          </a:p>
          <a:p>
            <a:pPr indent="0" lvl="0" marL="0" marR="0" rtl="0" algn="l">
              <a:spcBef>
                <a:spcPts val="0"/>
              </a:spcBef>
              <a:spcAft>
                <a:spcPts val="0"/>
              </a:spcAft>
              <a:buNone/>
            </a:pPr>
            <a:r>
              <a:t/>
            </a:r>
            <a:endParaRPr sz="1350">
              <a:solidFill>
                <a:schemeClr val="lt1"/>
              </a:solidFill>
              <a:latin typeface="Arial"/>
              <a:ea typeface="Arial"/>
              <a:cs typeface="Arial"/>
              <a:sym typeface="Arial"/>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1" name="Shape 1531"/>
        <p:cNvGrpSpPr/>
        <p:nvPr/>
      </p:nvGrpSpPr>
      <p:grpSpPr>
        <a:xfrm>
          <a:off x="0" y="0"/>
          <a:ext cx="0" cy="0"/>
          <a:chOff x="0" y="0"/>
          <a:chExt cx="0" cy="0"/>
        </a:xfrm>
      </p:grpSpPr>
      <p:grpSp>
        <p:nvGrpSpPr>
          <p:cNvPr id="1532" name="Google Shape;1532;p129"/>
          <p:cNvGrpSpPr/>
          <p:nvPr/>
        </p:nvGrpSpPr>
        <p:grpSpPr>
          <a:xfrm>
            <a:off x="214316" y="94287"/>
            <a:ext cx="8821405" cy="634852"/>
            <a:chOff x="2766060" y="125716"/>
            <a:chExt cx="9311640" cy="846469"/>
          </a:xfrm>
        </p:grpSpPr>
        <p:cxnSp>
          <p:nvCxnSpPr>
            <p:cNvPr id="1533" name="Google Shape;1533;p129"/>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534" name="Google Shape;1534;p129"/>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chemeClr val="dk1"/>
                </a:solidFill>
                <a:latin typeface="Bookman Old Style"/>
                <a:ea typeface="Bookman Old Style"/>
                <a:cs typeface="Bookman Old Style"/>
                <a:sym typeface="Bookman Old Style"/>
              </a:endParaRPr>
            </a:p>
          </p:txBody>
        </p:sp>
        <p:pic>
          <p:nvPicPr>
            <p:cNvPr id="1535" name="Google Shape;1535;p129"/>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536" name="Google Shape;1536;p129"/>
          <p:cNvSpPr txBox="1"/>
          <p:nvPr/>
        </p:nvSpPr>
        <p:spPr>
          <a:xfrm>
            <a:off x="1" y="121923"/>
            <a:ext cx="6003387" cy="415498"/>
          </a:xfrm>
          <a:prstGeom prst="rect">
            <a:avLst/>
          </a:prstGeom>
          <a:noFill/>
          <a:ln>
            <a:noFill/>
          </a:ln>
        </p:spPr>
        <p:txBody>
          <a:bodyPr anchorCtr="0" anchor="t" bIns="45700" lIns="91425" spcFirstLastPara="1" rIns="91425" wrap="square" tIns="45700">
            <a:spAutoFit/>
          </a:bodyPr>
          <a:lstStyle/>
          <a:p>
            <a:pPr indent="0" lvl="0" marL="279386" marR="0" rtl="0" algn="ctr">
              <a:spcBef>
                <a:spcPts val="0"/>
              </a:spcBef>
              <a:spcAft>
                <a:spcPts val="0"/>
              </a:spcAft>
              <a:buNone/>
            </a:pPr>
            <a:r>
              <a:rPr b="1" lang="en-IN" sz="2100">
                <a:solidFill>
                  <a:schemeClr val="dk1"/>
                </a:solidFill>
                <a:latin typeface="Arial"/>
                <a:ea typeface="Arial"/>
                <a:cs typeface="Arial"/>
                <a:sym typeface="Arial"/>
              </a:rPr>
              <a:t>pagination</a:t>
            </a:r>
            <a:endParaRPr b="1" sz="2100">
              <a:solidFill>
                <a:schemeClr val="dk1"/>
              </a:solidFill>
              <a:latin typeface="Arial"/>
              <a:ea typeface="Arial"/>
              <a:cs typeface="Arial"/>
              <a:sym typeface="Arial"/>
            </a:endParaRPr>
          </a:p>
        </p:txBody>
      </p:sp>
      <p:sp>
        <p:nvSpPr>
          <p:cNvPr id="1537" name="Google Shape;1537;p129"/>
          <p:cNvSpPr txBox="1"/>
          <p:nvPr/>
        </p:nvSpPr>
        <p:spPr>
          <a:xfrm>
            <a:off x="381000" y="729139"/>
            <a:ext cx="80772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If you have a web site with lots of pages, you may wish to add some sort of pagination to each page.</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538" name="Google Shape;1538;p129"/>
          <p:cNvPicPr preferRelativeResize="0"/>
          <p:nvPr/>
        </p:nvPicPr>
        <p:blipFill rotWithShape="1">
          <a:blip r:embed="rId4">
            <a:alphaModFix/>
          </a:blip>
          <a:srcRect b="0" l="0" r="0" t="0"/>
          <a:stretch/>
        </p:blipFill>
        <p:spPr>
          <a:xfrm>
            <a:off x="3733800" y="1141583"/>
            <a:ext cx="2714625" cy="466725"/>
          </a:xfrm>
          <a:prstGeom prst="rect">
            <a:avLst/>
          </a:prstGeom>
          <a:noFill/>
          <a:ln>
            <a:noFill/>
          </a:ln>
        </p:spPr>
      </p:pic>
      <p:sp>
        <p:nvSpPr>
          <p:cNvPr id="1539" name="Google Shape;1539;p129"/>
          <p:cNvSpPr txBox="1"/>
          <p:nvPr/>
        </p:nvSpPr>
        <p:spPr>
          <a:xfrm>
            <a:off x="152400" y="1504951"/>
            <a:ext cx="9144000"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To create a basic pagination, add the .pagination class to an &lt;ul&gt; element. Then add the .page-item to each &lt;li&gt; element and a .page-link class to each link inside &lt;li&gt;:</a:t>
            </a:r>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&lt;body&gt;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&lt;ul</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"pagination"</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"page-item"</a:t>
            </a:r>
            <a:r>
              <a:rPr b="0" lang="en-IN" sz="1800">
                <a:solidFill>
                  <a:srgbClr val="800000"/>
                </a:solidFill>
                <a:latin typeface="Consolas"/>
                <a:ea typeface="Consolas"/>
                <a:cs typeface="Consolas"/>
                <a:sym typeface="Consolas"/>
              </a:rPr>
              <a:t>&gt;&lt;a</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"page-link"</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Previous</a:t>
            </a:r>
            <a:r>
              <a:rPr b="0" lang="en-IN" sz="1800">
                <a:solidFill>
                  <a:srgbClr val="800000"/>
                </a:solidFill>
                <a:latin typeface="Consolas"/>
                <a:ea typeface="Consolas"/>
                <a:cs typeface="Consolas"/>
                <a:sym typeface="Consolas"/>
              </a:rPr>
              <a:t>&lt;/a&gt;&lt;/li&gt;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"page-item"</a:t>
            </a:r>
            <a:r>
              <a:rPr b="0" lang="en-IN" sz="1800">
                <a:solidFill>
                  <a:srgbClr val="800000"/>
                </a:solidFill>
                <a:latin typeface="Consolas"/>
                <a:ea typeface="Consolas"/>
                <a:cs typeface="Consolas"/>
                <a:sym typeface="Consolas"/>
              </a:rPr>
              <a:t>&gt;&lt;a</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"page-link"</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1</a:t>
            </a:r>
            <a:r>
              <a:rPr b="0" lang="en-IN" sz="1800">
                <a:solidFill>
                  <a:srgbClr val="800000"/>
                </a:solidFill>
                <a:latin typeface="Consolas"/>
                <a:ea typeface="Consolas"/>
                <a:cs typeface="Consolas"/>
                <a:sym typeface="Consolas"/>
              </a:rPr>
              <a:t>&lt;/a&gt;&lt;/li&gt;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"page-item"</a:t>
            </a:r>
            <a:r>
              <a:rPr b="0" lang="en-IN" sz="1800">
                <a:solidFill>
                  <a:srgbClr val="800000"/>
                </a:solidFill>
                <a:latin typeface="Consolas"/>
                <a:ea typeface="Consolas"/>
                <a:cs typeface="Consolas"/>
                <a:sym typeface="Consolas"/>
              </a:rPr>
              <a:t>&gt;&lt;a</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"page-link"</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2</a:t>
            </a:r>
            <a:r>
              <a:rPr b="0" lang="en-IN" sz="1800">
                <a:solidFill>
                  <a:srgbClr val="800000"/>
                </a:solidFill>
                <a:latin typeface="Consolas"/>
                <a:ea typeface="Consolas"/>
                <a:cs typeface="Consolas"/>
                <a:sym typeface="Consolas"/>
              </a:rPr>
              <a:t>&lt;/a&gt;&lt;/li&gt;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"page-item"</a:t>
            </a:r>
            <a:r>
              <a:rPr b="0" lang="en-IN" sz="1800">
                <a:solidFill>
                  <a:srgbClr val="800000"/>
                </a:solidFill>
                <a:latin typeface="Consolas"/>
                <a:ea typeface="Consolas"/>
                <a:cs typeface="Consolas"/>
                <a:sym typeface="Consolas"/>
              </a:rPr>
              <a:t>&gt;&lt;a</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"page-link"</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3</a:t>
            </a:r>
            <a:r>
              <a:rPr b="0" lang="en-IN" sz="1800">
                <a:solidFill>
                  <a:srgbClr val="800000"/>
                </a:solidFill>
                <a:latin typeface="Consolas"/>
                <a:ea typeface="Consolas"/>
                <a:cs typeface="Consolas"/>
                <a:sym typeface="Consolas"/>
              </a:rPr>
              <a:t>&lt;/a&gt;&lt;/li&gt;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"page-item"</a:t>
            </a:r>
            <a:r>
              <a:rPr b="0" lang="en-IN" sz="1800">
                <a:solidFill>
                  <a:srgbClr val="800000"/>
                </a:solidFill>
                <a:latin typeface="Consolas"/>
                <a:ea typeface="Consolas"/>
                <a:cs typeface="Consolas"/>
                <a:sym typeface="Consolas"/>
              </a:rPr>
              <a:t>&gt;&lt;a</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"page-link"</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Next</a:t>
            </a:r>
            <a:r>
              <a:rPr b="0" lang="en-IN" sz="1800">
                <a:solidFill>
                  <a:srgbClr val="800000"/>
                </a:solidFill>
                <a:latin typeface="Consolas"/>
                <a:ea typeface="Consolas"/>
                <a:cs typeface="Consolas"/>
                <a:sym typeface="Consolas"/>
              </a:rPr>
              <a:t>&lt;/a&gt;&lt;/li&gt;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&lt;/ul&gt;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&lt;/body&gt;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grpSp>
        <p:nvGrpSpPr>
          <p:cNvPr id="219" name="Google Shape;219;p13"/>
          <p:cNvGrpSpPr/>
          <p:nvPr/>
        </p:nvGrpSpPr>
        <p:grpSpPr>
          <a:xfrm>
            <a:off x="214315" y="94287"/>
            <a:ext cx="8821405" cy="634852"/>
            <a:chOff x="2766060" y="125716"/>
            <a:chExt cx="9311640" cy="846469"/>
          </a:xfrm>
        </p:grpSpPr>
        <p:cxnSp>
          <p:nvCxnSpPr>
            <p:cNvPr id="220" name="Google Shape;220;p13"/>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221" name="Google Shape;221;p13"/>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222" name="Google Shape;222;p13"/>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223" name="Google Shape;223;p13"/>
          <p:cNvSpPr txBox="1"/>
          <p:nvPr/>
        </p:nvSpPr>
        <p:spPr>
          <a:xfrm>
            <a:off x="1" y="110299"/>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containers</a:t>
            </a:r>
            <a:endParaRPr b="1" sz="2100">
              <a:solidFill>
                <a:srgbClr val="7030A0"/>
              </a:solidFill>
              <a:latin typeface="Arial"/>
              <a:ea typeface="Arial"/>
              <a:cs typeface="Arial"/>
              <a:sym typeface="Arial"/>
            </a:endParaRPr>
          </a:p>
        </p:txBody>
      </p:sp>
      <p:sp>
        <p:nvSpPr>
          <p:cNvPr id="224" name="Google Shape;224;p13"/>
          <p:cNvSpPr txBox="1"/>
          <p:nvPr/>
        </p:nvSpPr>
        <p:spPr>
          <a:xfrm>
            <a:off x="108280" y="537421"/>
            <a:ext cx="8426120"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a:solidFill>
                  <a:srgbClr val="FF0000"/>
                </a:solidFill>
                <a:latin typeface="Nunito"/>
                <a:ea typeface="Nunito"/>
                <a:cs typeface="Nunito"/>
                <a:sym typeface="Nunito"/>
              </a:rPr>
              <a:t>Container Border and Color</a:t>
            </a:r>
            <a:endParaRPr/>
          </a:p>
          <a:p>
            <a:pPr indent="0" lvl="0" marL="0" marR="0" rtl="0" algn="l">
              <a:spcBef>
                <a:spcPts val="0"/>
              </a:spcBef>
              <a:spcAft>
                <a:spcPts val="0"/>
              </a:spcAft>
              <a:buNone/>
            </a:pPr>
            <a:r>
              <a:rPr b="0" i="0" lang="en-IN" sz="1800">
                <a:solidFill>
                  <a:schemeClr val="dk1"/>
                </a:solidFill>
                <a:latin typeface="Nunito"/>
                <a:ea typeface="Nunito"/>
                <a:cs typeface="Nunito"/>
                <a:sym typeface="Nunito"/>
              </a:rPr>
              <a:t>Other utilities, such as borders and colors, are also often used together with containers: </a:t>
            </a:r>
            <a:r>
              <a:rPr b="0" i="0" lang="en-IN" sz="1800">
                <a:solidFill>
                  <a:srgbClr val="92D050"/>
                </a:solidFill>
                <a:latin typeface="Nunito"/>
                <a:ea typeface="Nunito"/>
                <a:cs typeface="Nunito"/>
                <a:sym typeface="Nunito"/>
              </a:rPr>
              <a:t>p-3 represents padding top and bottom</a:t>
            </a:r>
            <a:endParaRPr/>
          </a:p>
          <a:p>
            <a:pPr indent="0" lvl="0" marL="0" marR="0" rtl="0" algn="l">
              <a:spcBef>
                <a:spcPts val="0"/>
              </a:spcBef>
              <a:spcAft>
                <a:spcPts val="0"/>
              </a:spcAft>
              <a:buNone/>
            </a:pPr>
            <a:r>
              <a:rPr lang="en-IN" sz="1800">
                <a:solidFill>
                  <a:srgbClr val="92D050"/>
                </a:solidFill>
                <a:latin typeface="Nunito"/>
                <a:ea typeface="Nunito"/>
                <a:cs typeface="Nunito"/>
                <a:sym typeface="Nunito"/>
              </a:rPr>
              <a:t>My-3 represents margin top and bottom</a:t>
            </a:r>
            <a:endParaRPr b="0" i="0" sz="1800">
              <a:solidFill>
                <a:srgbClr val="92D050"/>
              </a:solidFill>
              <a:latin typeface="Nunito"/>
              <a:ea typeface="Nunito"/>
              <a:cs typeface="Nunito"/>
              <a:sym typeface="Nunito"/>
            </a:endParaRPr>
          </a:p>
          <a:p>
            <a:pPr indent="0" lvl="0" marL="0" marR="0" rtl="0" algn="l">
              <a:spcBef>
                <a:spcPts val="0"/>
              </a:spcBef>
              <a:spcAft>
                <a:spcPts val="0"/>
              </a:spcAft>
              <a:buNone/>
            </a:pPr>
            <a:r>
              <a:rPr lang="en-IN" sz="1800">
                <a:solidFill>
                  <a:srgbClr val="92D050"/>
                </a:solidFill>
                <a:latin typeface="Nunito"/>
                <a:ea typeface="Nunito"/>
                <a:cs typeface="Nunito"/>
                <a:sym typeface="Nunito"/>
              </a:rPr>
              <a:t>example</a:t>
            </a:r>
            <a:endParaRPr b="0" i="0" sz="1800">
              <a:solidFill>
                <a:srgbClr val="92D050"/>
              </a:solidFill>
              <a:latin typeface="Nunito"/>
              <a:ea typeface="Nunito"/>
              <a:cs typeface="Nunito"/>
              <a:sym typeface="Nunito"/>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&lt;div class="container p-3 my-3 border"&gt;</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         &lt;h1&gt;My First Bootstrap Page&lt;/h1&gt;</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         &lt;p&gt;This container has a border and some extra padding and margins.&lt;/p&gt;</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         &lt;/div&gt;</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        &lt;div class="container p-3 my-3 bg-dark text-white"&gt;</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    &lt;h1&gt;My First Bootstrap Page&lt;/h1&gt;</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         &lt;p&gt;This container has a dark background color and a white text, and some extra padding and margins.&lt;/p&gt;</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         &lt;/div&gt;</a:t>
            </a:r>
            <a:endParaRPr/>
          </a:p>
          <a:p>
            <a:pPr indent="0" lvl="0" marL="0" marR="0" rtl="0" algn="l">
              <a:spcBef>
                <a:spcPts val="0"/>
              </a:spcBef>
              <a:spcAft>
                <a:spcPts val="0"/>
              </a:spcAft>
              <a:buNone/>
            </a:pPr>
            <a:r>
              <a:rPr b="0" lang="en-IN" sz="18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t/>
            </a:r>
            <a:endParaRPr b="0" i="0" sz="1800">
              <a:solidFill>
                <a:schemeClr val="dk1"/>
              </a:solidFill>
              <a:latin typeface="Nunito"/>
              <a:ea typeface="Nunito"/>
              <a:cs typeface="Nunito"/>
              <a:sym typeface="Nunito"/>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3" name="Shape 1543"/>
        <p:cNvGrpSpPr/>
        <p:nvPr/>
      </p:nvGrpSpPr>
      <p:grpSpPr>
        <a:xfrm>
          <a:off x="0" y="0"/>
          <a:ext cx="0" cy="0"/>
          <a:chOff x="0" y="0"/>
          <a:chExt cx="0" cy="0"/>
        </a:xfrm>
      </p:grpSpPr>
      <p:grpSp>
        <p:nvGrpSpPr>
          <p:cNvPr id="1544" name="Google Shape;1544;p130"/>
          <p:cNvGrpSpPr/>
          <p:nvPr/>
        </p:nvGrpSpPr>
        <p:grpSpPr>
          <a:xfrm>
            <a:off x="214316" y="94287"/>
            <a:ext cx="8821405" cy="634852"/>
            <a:chOff x="2766060" y="125716"/>
            <a:chExt cx="9311640" cy="846469"/>
          </a:xfrm>
        </p:grpSpPr>
        <p:cxnSp>
          <p:nvCxnSpPr>
            <p:cNvPr id="1545" name="Google Shape;1545;p130"/>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546" name="Google Shape;1546;p130"/>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chemeClr val="dk1"/>
                </a:solidFill>
                <a:latin typeface="Bookman Old Style"/>
                <a:ea typeface="Bookman Old Style"/>
                <a:cs typeface="Bookman Old Style"/>
                <a:sym typeface="Bookman Old Style"/>
              </a:endParaRPr>
            </a:p>
          </p:txBody>
        </p:sp>
        <p:pic>
          <p:nvPicPr>
            <p:cNvPr id="1547" name="Google Shape;1547;p130"/>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548" name="Google Shape;1548;p130"/>
          <p:cNvSpPr txBox="1"/>
          <p:nvPr/>
        </p:nvSpPr>
        <p:spPr>
          <a:xfrm>
            <a:off x="1" y="121923"/>
            <a:ext cx="6003387" cy="415498"/>
          </a:xfrm>
          <a:prstGeom prst="rect">
            <a:avLst/>
          </a:prstGeom>
          <a:noFill/>
          <a:ln>
            <a:noFill/>
          </a:ln>
        </p:spPr>
        <p:txBody>
          <a:bodyPr anchorCtr="0" anchor="t" bIns="45700" lIns="91425" spcFirstLastPara="1" rIns="91425" wrap="square" tIns="45700">
            <a:spAutoFit/>
          </a:bodyPr>
          <a:lstStyle/>
          <a:p>
            <a:pPr indent="0" lvl="0" marL="279386" marR="0" rtl="0" algn="ctr">
              <a:spcBef>
                <a:spcPts val="0"/>
              </a:spcBef>
              <a:spcAft>
                <a:spcPts val="0"/>
              </a:spcAft>
              <a:buNone/>
            </a:pPr>
            <a:r>
              <a:rPr b="1" lang="en-IN" sz="2100">
                <a:solidFill>
                  <a:schemeClr val="dk1"/>
                </a:solidFill>
                <a:latin typeface="Arial"/>
                <a:ea typeface="Arial"/>
                <a:cs typeface="Arial"/>
                <a:sym typeface="Arial"/>
              </a:rPr>
              <a:t>pagination</a:t>
            </a:r>
            <a:endParaRPr b="1" sz="2100">
              <a:solidFill>
                <a:schemeClr val="dk1"/>
              </a:solidFill>
              <a:latin typeface="Arial"/>
              <a:ea typeface="Arial"/>
              <a:cs typeface="Arial"/>
              <a:sym typeface="Arial"/>
            </a:endParaRPr>
          </a:p>
        </p:txBody>
      </p:sp>
      <p:sp>
        <p:nvSpPr>
          <p:cNvPr id="1549" name="Google Shape;1549;p130"/>
          <p:cNvSpPr txBox="1"/>
          <p:nvPr/>
        </p:nvSpPr>
        <p:spPr>
          <a:xfrm>
            <a:off x="381000" y="729139"/>
            <a:ext cx="8077200"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a:solidFill>
                  <a:srgbClr val="0000CD"/>
                </a:solidFill>
                <a:latin typeface="Consolas"/>
                <a:ea typeface="Consolas"/>
                <a:cs typeface="Consolas"/>
                <a:sym typeface="Consolas"/>
              </a:rPr>
              <a:t>Active State</a:t>
            </a:r>
            <a:endParaRPr/>
          </a:p>
          <a:p>
            <a:pPr indent="0" lvl="0" marL="0" marR="0" rtl="0" algn="l">
              <a:spcBef>
                <a:spcPts val="0"/>
              </a:spcBef>
              <a:spcAft>
                <a:spcPts val="0"/>
              </a:spcAft>
              <a:buNone/>
            </a:pPr>
            <a:r>
              <a:rPr b="0" i="0" lang="en-IN" sz="1800">
                <a:solidFill>
                  <a:srgbClr val="0000CD"/>
                </a:solidFill>
                <a:latin typeface="Consolas"/>
                <a:ea typeface="Consolas"/>
                <a:cs typeface="Consolas"/>
                <a:sym typeface="Consolas"/>
              </a:rPr>
              <a:t>The .active class is used to "highlight" the current page:</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example</a:t>
            </a:r>
            <a:endParaRPr b="0" i="0" sz="1800">
              <a:solidFill>
                <a:schemeClr val="dk1"/>
              </a:solidFill>
              <a:latin typeface="Consolas"/>
              <a:ea typeface="Consolas"/>
              <a:cs typeface="Consolas"/>
              <a:sym typeface="Consolas"/>
            </a:endParaRPr>
          </a:p>
          <a:p>
            <a:pPr indent="0" lvl="0" marL="0" marR="0" rtl="0" algn="l">
              <a:spcBef>
                <a:spcPts val="0"/>
              </a:spcBef>
              <a:spcAft>
                <a:spcPts val="0"/>
              </a:spcAft>
              <a:buNone/>
            </a:pP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ul</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="pagination"&gt;</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li</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="page-item"&gt;&lt;</a:t>
            </a:r>
            <a:r>
              <a:rPr b="0" i="0" lang="en-IN" sz="1800">
                <a:solidFill>
                  <a:srgbClr val="A52A2A"/>
                </a:solidFill>
                <a:latin typeface="Consolas"/>
                <a:ea typeface="Consolas"/>
                <a:cs typeface="Consolas"/>
                <a:sym typeface="Consolas"/>
              </a:rPr>
              <a:t>a</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="page-link"</a:t>
            </a:r>
            <a:r>
              <a:rPr b="0" i="0" lang="en-IN" sz="1800">
                <a:solidFill>
                  <a:srgbClr val="FF0000"/>
                </a:solidFill>
                <a:latin typeface="Consolas"/>
                <a:ea typeface="Consolas"/>
                <a:cs typeface="Consolas"/>
                <a:sym typeface="Consolas"/>
              </a:rPr>
              <a:t> href</a:t>
            </a:r>
            <a:r>
              <a:rPr b="0" i="0" lang="en-IN" sz="1800">
                <a:solidFill>
                  <a:srgbClr val="0000CD"/>
                </a:solidFill>
                <a:latin typeface="Consolas"/>
                <a:ea typeface="Consolas"/>
                <a:cs typeface="Consolas"/>
                <a:sym typeface="Consolas"/>
              </a:rPr>
              <a:t>="#"&gt;</a:t>
            </a:r>
            <a:r>
              <a:rPr b="0" i="0" lang="en-IN" sz="1800">
                <a:solidFill>
                  <a:srgbClr val="000000"/>
                </a:solidFill>
                <a:latin typeface="Consolas"/>
                <a:ea typeface="Consolas"/>
                <a:cs typeface="Consolas"/>
                <a:sym typeface="Consolas"/>
              </a:rPr>
              <a:t>Previous</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/a</a:t>
            </a:r>
            <a:r>
              <a:rPr b="0" i="0" lang="en-IN" sz="1800">
                <a:solidFill>
                  <a:srgbClr val="0000CD"/>
                </a:solidFill>
                <a:latin typeface="Consolas"/>
                <a:ea typeface="Consolas"/>
                <a:cs typeface="Consolas"/>
                <a:sym typeface="Consolas"/>
              </a:rPr>
              <a:t>&gt;&lt;</a:t>
            </a:r>
            <a:r>
              <a:rPr b="0" i="0" lang="en-IN" sz="1800">
                <a:solidFill>
                  <a:srgbClr val="A52A2A"/>
                </a:solidFill>
                <a:latin typeface="Consolas"/>
                <a:ea typeface="Consolas"/>
                <a:cs typeface="Consolas"/>
                <a:sym typeface="Consolas"/>
              </a:rPr>
              <a:t>/li</a:t>
            </a:r>
            <a:r>
              <a:rPr b="0" i="0" lang="en-IN" sz="1800">
                <a:solidFill>
                  <a:srgbClr val="0000CD"/>
                </a:solidFill>
                <a:latin typeface="Consolas"/>
                <a:ea typeface="Consolas"/>
                <a:cs typeface="Consolas"/>
                <a:sym typeface="Consolas"/>
              </a:rPr>
              <a:t>&gt;</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li</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="page-item"&gt;&lt;</a:t>
            </a:r>
            <a:r>
              <a:rPr b="0" i="0" lang="en-IN" sz="1800">
                <a:solidFill>
                  <a:srgbClr val="A52A2A"/>
                </a:solidFill>
                <a:latin typeface="Consolas"/>
                <a:ea typeface="Consolas"/>
                <a:cs typeface="Consolas"/>
                <a:sym typeface="Consolas"/>
              </a:rPr>
              <a:t>a</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="page-link"</a:t>
            </a:r>
            <a:r>
              <a:rPr b="0" i="0" lang="en-IN" sz="1800">
                <a:solidFill>
                  <a:srgbClr val="FF0000"/>
                </a:solidFill>
                <a:latin typeface="Consolas"/>
                <a:ea typeface="Consolas"/>
                <a:cs typeface="Consolas"/>
                <a:sym typeface="Consolas"/>
              </a:rPr>
              <a:t> href</a:t>
            </a:r>
            <a:r>
              <a:rPr b="0" i="0" lang="en-IN" sz="1800">
                <a:solidFill>
                  <a:srgbClr val="0000CD"/>
                </a:solidFill>
                <a:latin typeface="Consolas"/>
                <a:ea typeface="Consolas"/>
                <a:cs typeface="Consolas"/>
                <a:sym typeface="Consolas"/>
              </a:rPr>
              <a:t>="#"&gt;</a:t>
            </a:r>
            <a:r>
              <a:rPr b="0" i="0" lang="en-IN" sz="1800">
                <a:solidFill>
                  <a:srgbClr val="000000"/>
                </a:solidFill>
                <a:latin typeface="Consolas"/>
                <a:ea typeface="Consolas"/>
                <a:cs typeface="Consolas"/>
                <a:sym typeface="Consolas"/>
              </a:rPr>
              <a:t>1</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/a</a:t>
            </a:r>
            <a:r>
              <a:rPr b="0" i="0" lang="en-IN" sz="1800">
                <a:solidFill>
                  <a:srgbClr val="0000CD"/>
                </a:solidFill>
                <a:latin typeface="Consolas"/>
                <a:ea typeface="Consolas"/>
                <a:cs typeface="Consolas"/>
                <a:sym typeface="Consolas"/>
              </a:rPr>
              <a:t>&gt;&lt;</a:t>
            </a:r>
            <a:r>
              <a:rPr b="0" i="0" lang="en-IN" sz="1800">
                <a:solidFill>
                  <a:srgbClr val="A52A2A"/>
                </a:solidFill>
                <a:latin typeface="Consolas"/>
                <a:ea typeface="Consolas"/>
                <a:cs typeface="Consolas"/>
                <a:sym typeface="Consolas"/>
              </a:rPr>
              <a:t>/li</a:t>
            </a:r>
            <a:r>
              <a:rPr b="0" i="0" lang="en-IN" sz="1800">
                <a:solidFill>
                  <a:srgbClr val="0000CD"/>
                </a:solidFill>
                <a:latin typeface="Consolas"/>
                <a:ea typeface="Consolas"/>
                <a:cs typeface="Consolas"/>
                <a:sym typeface="Consolas"/>
              </a:rPr>
              <a:t>&gt;</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li</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="page-item active"&gt;&lt;</a:t>
            </a:r>
            <a:r>
              <a:rPr b="0" i="0" lang="en-IN" sz="1800">
                <a:solidFill>
                  <a:srgbClr val="A52A2A"/>
                </a:solidFill>
                <a:latin typeface="Consolas"/>
                <a:ea typeface="Consolas"/>
                <a:cs typeface="Consolas"/>
                <a:sym typeface="Consolas"/>
              </a:rPr>
              <a:t>a</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="page-link"</a:t>
            </a:r>
            <a:r>
              <a:rPr b="0" i="0" lang="en-IN" sz="1800">
                <a:solidFill>
                  <a:srgbClr val="FF0000"/>
                </a:solidFill>
                <a:latin typeface="Consolas"/>
                <a:ea typeface="Consolas"/>
                <a:cs typeface="Consolas"/>
                <a:sym typeface="Consolas"/>
              </a:rPr>
              <a:t> href</a:t>
            </a:r>
            <a:r>
              <a:rPr b="0" i="0" lang="en-IN" sz="1800">
                <a:solidFill>
                  <a:srgbClr val="0000CD"/>
                </a:solidFill>
                <a:latin typeface="Consolas"/>
                <a:ea typeface="Consolas"/>
                <a:cs typeface="Consolas"/>
                <a:sym typeface="Consolas"/>
              </a:rPr>
              <a:t>="#"&gt;</a:t>
            </a:r>
            <a:r>
              <a:rPr b="0" i="0" lang="en-IN" sz="1800">
                <a:solidFill>
                  <a:srgbClr val="000000"/>
                </a:solidFill>
                <a:latin typeface="Consolas"/>
                <a:ea typeface="Consolas"/>
                <a:cs typeface="Consolas"/>
                <a:sym typeface="Consolas"/>
              </a:rPr>
              <a:t>2</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/a</a:t>
            </a:r>
            <a:r>
              <a:rPr b="0" i="0" lang="en-IN" sz="1800">
                <a:solidFill>
                  <a:srgbClr val="0000CD"/>
                </a:solidFill>
                <a:latin typeface="Consolas"/>
                <a:ea typeface="Consolas"/>
                <a:cs typeface="Consolas"/>
                <a:sym typeface="Consolas"/>
              </a:rPr>
              <a:t>&gt;&lt;</a:t>
            </a:r>
            <a:r>
              <a:rPr b="0" i="0" lang="en-IN" sz="1800">
                <a:solidFill>
                  <a:srgbClr val="A52A2A"/>
                </a:solidFill>
                <a:latin typeface="Consolas"/>
                <a:ea typeface="Consolas"/>
                <a:cs typeface="Consolas"/>
                <a:sym typeface="Consolas"/>
              </a:rPr>
              <a:t>/li</a:t>
            </a:r>
            <a:r>
              <a:rPr b="0" i="0" lang="en-IN" sz="1800">
                <a:solidFill>
                  <a:srgbClr val="0000CD"/>
                </a:solidFill>
                <a:latin typeface="Consolas"/>
                <a:ea typeface="Consolas"/>
                <a:cs typeface="Consolas"/>
                <a:sym typeface="Consolas"/>
              </a:rPr>
              <a:t>&gt;</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li</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="page-item"&gt;&lt;</a:t>
            </a:r>
            <a:r>
              <a:rPr b="0" i="0" lang="en-IN" sz="1800">
                <a:solidFill>
                  <a:srgbClr val="A52A2A"/>
                </a:solidFill>
                <a:latin typeface="Consolas"/>
                <a:ea typeface="Consolas"/>
                <a:cs typeface="Consolas"/>
                <a:sym typeface="Consolas"/>
              </a:rPr>
              <a:t>a</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="page-link"</a:t>
            </a:r>
            <a:r>
              <a:rPr b="0" i="0" lang="en-IN" sz="1800">
                <a:solidFill>
                  <a:srgbClr val="FF0000"/>
                </a:solidFill>
                <a:latin typeface="Consolas"/>
                <a:ea typeface="Consolas"/>
                <a:cs typeface="Consolas"/>
                <a:sym typeface="Consolas"/>
              </a:rPr>
              <a:t> href</a:t>
            </a:r>
            <a:r>
              <a:rPr b="0" i="0" lang="en-IN" sz="1800">
                <a:solidFill>
                  <a:srgbClr val="0000CD"/>
                </a:solidFill>
                <a:latin typeface="Consolas"/>
                <a:ea typeface="Consolas"/>
                <a:cs typeface="Consolas"/>
                <a:sym typeface="Consolas"/>
              </a:rPr>
              <a:t>="#"&gt;</a:t>
            </a:r>
            <a:r>
              <a:rPr b="0" i="0" lang="en-IN" sz="1800">
                <a:solidFill>
                  <a:srgbClr val="000000"/>
                </a:solidFill>
                <a:latin typeface="Consolas"/>
                <a:ea typeface="Consolas"/>
                <a:cs typeface="Consolas"/>
                <a:sym typeface="Consolas"/>
              </a:rPr>
              <a:t>3</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/a</a:t>
            </a:r>
            <a:r>
              <a:rPr b="0" i="0" lang="en-IN" sz="1800">
                <a:solidFill>
                  <a:srgbClr val="0000CD"/>
                </a:solidFill>
                <a:latin typeface="Consolas"/>
                <a:ea typeface="Consolas"/>
                <a:cs typeface="Consolas"/>
                <a:sym typeface="Consolas"/>
              </a:rPr>
              <a:t>&gt;&lt;</a:t>
            </a:r>
            <a:r>
              <a:rPr b="0" i="0" lang="en-IN" sz="1800">
                <a:solidFill>
                  <a:srgbClr val="A52A2A"/>
                </a:solidFill>
                <a:latin typeface="Consolas"/>
                <a:ea typeface="Consolas"/>
                <a:cs typeface="Consolas"/>
                <a:sym typeface="Consolas"/>
              </a:rPr>
              <a:t>/li</a:t>
            </a:r>
            <a:r>
              <a:rPr b="0" i="0" lang="en-IN" sz="1800">
                <a:solidFill>
                  <a:srgbClr val="0000CD"/>
                </a:solidFill>
                <a:latin typeface="Consolas"/>
                <a:ea typeface="Consolas"/>
                <a:cs typeface="Consolas"/>
                <a:sym typeface="Consolas"/>
              </a:rPr>
              <a:t>&gt;</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li</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="page-item"&gt;&lt;</a:t>
            </a:r>
            <a:r>
              <a:rPr b="0" i="0" lang="en-IN" sz="1800">
                <a:solidFill>
                  <a:srgbClr val="A52A2A"/>
                </a:solidFill>
                <a:latin typeface="Consolas"/>
                <a:ea typeface="Consolas"/>
                <a:cs typeface="Consolas"/>
                <a:sym typeface="Consolas"/>
              </a:rPr>
              <a:t>a</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="page-link"</a:t>
            </a:r>
            <a:r>
              <a:rPr b="0" i="0" lang="en-IN" sz="1800">
                <a:solidFill>
                  <a:srgbClr val="FF0000"/>
                </a:solidFill>
                <a:latin typeface="Consolas"/>
                <a:ea typeface="Consolas"/>
                <a:cs typeface="Consolas"/>
                <a:sym typeface="Consolas"/>
              </a:rPr>
              <a:t> href</a:t>
            </a:r>
            <a:r>
              <a:rPr b="0" i="0" lang="en-IN" sz="1800">
                <a:solidFill>
                  <a:srgbClr val="0000CD"/>
                </a:solidFill>
                <a:latin typeface="Consolas"/>
                <a:ea typeface="Consolas"/>
                <a:cs typeface="Consolas"/>
                <a:sym typeface="Consolas"/>
              </a:rPr>
              <a:t>="#"&gt;</a:t>
            </a:r>
            <a:r>
              <a:rPr b="0" i="0" lang="en-IN" sz="1800">
                <a:solidFill>
                  <a:srgbClr val="000000"/>
                </a:solidFill>
                <a:latin typeface="Consolas"/>
                <a:ea typeface="Consolas"/>
                <a:cs typeface="Consolas"/>
                <a:sym typeface="Consolas"/>
              </a:rPr>
              <a:t>Next</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/a</a:t>
            </a:r>
            <a:r>
              <a:rPr b="0" i="0" lang="en-IN" sz="1800">
                <a:solidFill>
                  <a:srgbClr val="0000CD"/>
                </a:solidFill>
                <a:latin typeface="Consolas"/>
                <a:ea typeface="Consolas"/>
                <a:cs typeface="Consolas"/>
                <a:sym typeface="Consolas"/>
              </a:rPr>
              <a:t>&gt;&lt;</a:t>
            </a:r>
            <a:r>
              <a:rPr b="0" i="0" lang="en-IN" sz="1800">
                <a:solidFill>
                  <a:srgbClr val="A52A2A"/>
                </a:solidFill>
                <a:latin typeface="Consolas"/>
                <a:ea typeface="Consolas"/>
                <a:cs typeface="Consolas"/>
                <a:sym typeface="Consolas"/>
              </a:rPr>
              <a:t>/li</a:t>
            </a:r>
            <a:r>
              <a:rPr b="0" i="0" lang="en-IN" sz="1800">
                <a:solidFill>
                  <a:srgbClr val="0000CD"/>
                </a:solidFill>
                <a:latin typeface="Consolas"/>
                <a:ea typeface="Consolas"/>
                <a:cs typeface="Consolas"/>
                <a:sym typeface="Consolas"/>
              </a:rPr>
              <a:t>&gt;</a:t>
            </a:r>
            <a:br>
              <a:rPr lang="en-IN" sz="1800">
                <a:solidFill>
                  <a:schemeClr val="lt1"/>
                </a:solidFill>
                <a:latin typeface="Arial"/>
                <a:ea typeface="Arial"/>
                <a:cs typeface="Arial"/>
                <a:sym typeface="Arial"/>
              </a:rPr>
            </a:b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/ul</a:t>
            </a:r>
            <a:r>
              <a:rPr b="0" i="0" lang="en-IN" sz="1800">
                <a:solidFill>
                  <a:srgbClr val="0000CD"/>
                </a:solidFill>
                <a:latin typeface="Consolas"/>
                <a:ea typeface="Consolas"/>
                <a:cs typeface="Consolas"/>
                <a:sym typeface="Consolas"/>
              </a:rPr>
              <a:t>&gt;</a:t>
            </a:r>
            <a:endParaRPr sz="1800">
              <a:solidFill>
                <a:schemeClr val="dk1"/>
              </a:solidFill>
              <a:latin typeface="Arial"/>
              <a:ea typeface="Arial"/>
              <a:cs typeface="Arial"/>
              <a:sym typeface="Arial"/>
            </a:endParaRPr>
          </a:p>
        </p:txBody>
      </p:sp>
      <p:pic>
        <p:nvPicPr>
          <p:cNvPr id="1550" name="Google Shape;1550;p130"/>
          <p:cNvPicPr preferRelativeResize="0"/>
          <p:nvPr/>
        </p:nvPicPr>
        <p:blipFill rotWithShape="1">
          <a:blip r:embed="rId4">
            <a:alphaModFix/>
          </a:blip>
          <a:srcRect b="0" l="0" r="0" t="0"/>
          <a:stretch/>
        </p:blipFill>
        <p:spPr>
          <a:xfrm>
            <a:off x="6149646" y="2181285"/>
            <a:ext cx="2886075" cy="447675"/>
          </a:xfrm>
          <a:prstGeom prst="rect">
            <a:avLst/>
          </a:prstGeom>
          <a:noFill/>
          <a:ln>
            <a:noFill/>
          </a:ln>
        </p:spPr>
      </p:pic>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4" name="Shape 1554"/>
        <p:cNvGrpSpPr/>
        <p:nvPr/>
      </p:nvGrpSpPr>
      <p:grpSpPr>
        <a:xfrm>
          <a:off x="0" y="0"/>
          <a:ext cx="0" cy="0"/>
          <a:chOff x="0" y="0"/>
          <a:chExt cx="0" cy="0"/>
        </a:xfrm>
      </p:grpSpPr>
      <p:grpSp>
        <p:nvGrpSpPr>
          <p:cNvPr id="1555" name="Google Shape;1555;p131"/>
          <p:cNvGrpSpPr/>
          <p:nvPr/>
        </p:nvGrpSpPr>
        <p:grpSpPr>
          <a:xfrm>
            <a:off x="214316" y="94287"/>
            <a:ext cx="8821405" cy="634852"/>
            <a:chOff x="2766060" y="125716"/>
            <a:chExt cx="9311640" cy="846469"/>
          </a:xfrm>
        </p:grpSpPr>
        <p:cxnSp>
          <p:nvCxnSpPr>
            <p:cNvPr id="1556" name="Google Shape;1556;p131"/>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557" name="Google Shape;1557;p131"/>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chemeClr val="dk1"/>
                </a:solidFill>
                <a:latin typeface="Bookman Old Style"/>
                <a:ea typeface="Bookman Old Style"/>
                <a:cs typeface="Bookman Old Style"/>
                <a:sym typeface="Bookman Old Style"/>
              </a:endParaRPr>
            </a:p>
          </p:txBody>
        </p:sp>
        <p:pic>
          <p:nvPicPr>
            <p:cNvPr id="1558" name="Google Shape;1558;p131"/>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559" name="Google Shape;1559;p131"/>
          <p:cNvSpPr txBox="1"/>
          <p:nvPr/>
        </p:nvSpPr>
        <p:spPr>
          <a:xfrm>
            <a:off x="1" y="121923"/>
            <a:ext cx="6003387" cy="415498"/>
          </a:xfrm>
          <a:prstGeom prst="rect">
            <a:avLst/>
          </a:prstGeom>
          <a:noFill/>
          <a:ln>
            <a:noFill/>
          </a:ln>
        </p:spPr>
        <p:txBody>
          <a:bodyPr anchorCtr="0" anchor="t" bIns="45700" lIns="91425" spcFirstLastPara="1" rIns="91425" wrap="square" tIns="45700">
            <a:spAutoFit/>
          </a:bodyPr>
          <a:lstStyle/>
          <a:p>
            <a:pPr indent="0" lvl="0" marL="279386" marR="0" rtl="0" algn="ctr">
              <a:spcBef>
                <a:spcPts val="0"/>
              </a:spcBef>
              <a:spcAft>
                <a:spcPts val="0"/>
              </a:spcAft>
              <a:buNone/>
            </a:pPr>
            <a:r>
              <a:rPr b="1" lang="en-IN" sz="2100">
                <a:solidFill>
                  <a:schemeClr val="dk1"/>
                </a:solidFill>
                <a:latin typeface="Arial"/>
                <a:ea typeface="Arial"/>
                <a:cs typeface="Arial"/>
                <a:sym typeface="Arial"/>
              </a:rPr>
              <a:t>pagination</a:t>
            </a:r>
            <a:endParaRPr b="1" sz="2100">
              <a:solidFill>
                <a:schemeClr val="dk1"/>
              </a:solidFill>
              <a:latin typeface="Arial"/>
              <a:ea typeface="Arial"/>
              <a:cs typeface="Arial"/>
              <a:sym typeface="Arial"/>
            </a:endParaRPr>
          </a:p>
        </p:txBody>
      </p:sp>
      <p:sp>
        <p:nvSpPr>
          <p:cNvPr id="1560" name="Google Shape;1560;p131"/>
          <p:cNvSpPr txBox="1"/>
          <p:nvPr/>
        </p:nvSpPr>
        <p:spPr>
          <a:xfrm>
            <a:off x="214316" y="629556"/>
            <a:ext cx="7786684"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FF0000"/>
                </a:solidFill>
                <a:latin typeface="Arial"/>
                <a:ea typeface="Arial"/>
                <a:cs typeface="Arial"/>
                <a:sym typeface="Arial"/>
              </a:rPr>
              <a:t>Disabled State</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The .disabled class is used for un-clickable links: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ul</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="pagination"&gt;</a:t>
            </a:r>
            <a:br>
              <a:rPr b="0" i="0" lang="en-IN" sz="1800">
                <a:solidFill>
                  <a:srgbClr val="000000"/>
                </a:solidFill>
                <a:latin typeface="Consolas"/>
                <a:ea typeface="Consolas"/>
                <a:cs typeface="Consolas"/>
                <a:sym typeface="Consolas"/>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li</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="page-item disabled"&gt;&lt;</a:t>
            </a:r>
            <a:r>
              <a:rPr b="0" i="0" lang="en-IN" sz="1800">
                <a:solidFill>
                  <a:srgbClr val="A52A2A"/>
                </a:solidFill>
                <a:latin typeface="Consolas"/>
                <a:ea typeface="Consolas"/>
                <a:cs typeface="Consolas"/>
                <a:sym typeface="Consolas"/>
              </a:rPr>
              <a:t>a</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="page-link"</a:t>
            </a:r>
            <a:r>
              <a:rPr b="0" i="0" lang="en-IN" sz="1800">
                <a:solidFill>
                  <a:srgbClr val="FF0000"/>
                </a:solidFill>
                <a:latin typeface="Consolas"/>
                <a:ea typeface="Consolas"/>
                <a:cs typeface="Consolas"/>
                <a:sym typeface="Consolas"/>
              </a:rPr>
              <a:t> href</a:t>
            </a:r>
            <a:r>
              <a:rPr b="0" i="0" lang="en-IN" sz="1800">
                <a:solidFill>
                  <a:srgbClr val="0000CD"/>
                </a:solidFill>
                <a:latin typeface="Consolas"/>
                <a:ea typeface="Consolas"/>
                <a:cs typeface="Consolas"/>
                <a:sym typeface="Consolas"/>
              </a:rPr>
              <a:t>="#"&gt;</a:t>
            </a:r>
            <a:r>
              <a:rPr b="0" i="0" lang="en-IN" sz="1800">
                <a:solidFill>
                  <a:srgbClr val="000000"/>
                </a:solidFill>
                <a:latin typeface="Consolas"/>
                <a:ea typeface="Consolas"/>
                <a:cs typeface="Consolas"/>
                <a:sym typeface="Consolas"/>
              </a:rPr>
              <a:t>Previous</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/a</a:t>
            </a:r>
            <a:r>
              <a:rPr b="0" i="0" lang="en-IN" sz="1800">
                <a:solidFill>
                  <a:srgbClr val="0000CD"/>
                </a:solidFill>
                <a:latin typeface="Consolas"/>
                <a:ea typeface="Consolas"/>
                <a:cs typeface="Consolas"/>
                <a:sym typeface="Consolas"/>
              </a:rPr>
              <a:t>&gt;&lt;</a:t>
            </a:r>
            <a:r>
              <a:rPr b="0" i="0" lang="en-IN" sz="1800">
                <a:solidFill>
                  <a:srgbClr val="A52A2A"/>
                </a:solidFill>
                <a:latin typeface="Consolas"/>
                <a:ea typeface="Consolas"/>
                <a:cs typeface="Consolas"/>
                <a:sym typeface="Consolas"/>
              </a:rPr>
              <a:t>/li</a:t>
            </a:r>
            <a:r>
              <a:rPr b="0" i="0" lang="en-IN" sz="1800">
                <a:solidFill>
                  <a:srgbClr val="0000CD"/>
                </a:solidFill>
                <a:latin typeface="Consolas"/>
                <a:ea typeface="Consolas"/>
                <a:cs typeface="Consolas"/>
                <a:sym typeface="Consolas"/>
              </a:rPr>
              <a:t>&gt;</a:t>
            </a:r>
            <a:br>
              <a:rPr b="0" i="0" lang="en-IN" sz="1800">
                <a:solidFill>
                  <a:srgbClr val="000000"/>
                </a:solidFill>
                <a:latin typeface="Consolas"/>
                <a:ea typeface="Consolas"/>
                <a:cs typeface="Consolas"/>
                <a:sym typeface="Consolas"/>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li</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="page-item"&gt;&lt;</a:t>
            </a:r>
            <a:r>
              <a:rPr b="0" i="0" lang="en-IN" sz="1800">
                <a:solidFill>
                  <a:srgbClr val="A52A2A"/>
                </a:solidFill>
                <a:latin typeface="Consolas"/>
                <a:ea typeface="Consolas"/>
                <a:cs typeface="Consolas"/>
                <a:sym typeface="Consolas"/>
              </a:rPr>
              <a:t>a</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="page-link"</a:t>
            </a:r>
            <a:r>
              <a:rPr b="0" i="0" lang="en-IN" sz="1800">
                <a:solidFill>
                  <a:srgbClr val="FF0000"/>
                </a:solidFill>
                <a:latin typeface="Consolas"/>
                <a:ea typeface="Consolas"/>
                <a:cs typeface="Consolas"/>
                <a:sym typeface="Consolas"/>
              </a:rPr>
              <a:t> href</a:t>
            </a:r>
            <a:r>
              <a:rPr b="0" i="0" lang="en-IN" sz="1800">
                <a:solidFill>
                  <a:srgbClr val="0000CD"/>
                </a:solidFill>
                <a:latin typeface="Consolas"/>
                <a:ea typeface="Consolas"/>
                <a:cs typeface="Consolas"/>
                <a:sym typeface="Consolas"/>
              </a:rPr>
              <a:t>="#"&gt;</a:t>
            </a:r>
            <a:r>
              <a:rPr b="0" i="0" lang="en-IN" sz="1800">
                <a:solidFill>
                  <a:srgbClr val="000000"/>
                </a:solidFill>
                <a:latin typeface="Consolas"/>
                <a:ea typeface="Consolas"/>
                <a:cs typeface="Consolas"/>
                <a:sym typeface="Consolas"/>
              </a:rPr>
              <a:t>1</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/a</a:t>
            </a:r>
            <a:r>
              <a:rPr b="0" i="0" lang="en-IN" sz="1800">
                <a:solidFill>
                  <a:srgbClr val="0000CD"/>
                </a:solidFill>
                <a:latin typeface="Consolas"/>
                <a:ea typeface="Consolas"/>
                <a:cs typeface="Consolas"/>
                <a:sym typeface="Consolas"/>
              </a:rPr>
              <a:t>&gt;&lt;</a:t>
            </a:r>
            <a:r>
              <a:rPr b="0" i="0" lang="en-IN" sz="1800">
                <a:solidFill>
                  <a:srgbClr val="A52A2A"/>
                </a:solidFill>
                <a:latin typeface="Consolas"/>
                <a:ea typeface="Consolas"/>
                <a:cs typeface="Consolas"/>
                <a:sym typeface="Consolas"/>
              </a:rPr>
              <a:t>/li</a:t>
            </a:r>
            <a:r>
              <a:rPr b="0" i="0" lang="en-IN" sz="1800">
                <a:solidFill>
                  <a:srgbClr val="0000CD"/>
                </a:solidFill>
                <a:latin typeface="Consolas"/>
                <a:ea typeface="Consolas"/>
                <a:cs typeface="Consolas"/>
                <a:sym typeface="Consolas"/>
              </a:rPr>
              <a:t>&gt;</a:t>
            </a:r>
            <a:br>
              <a:rPr b="0" i="0" lang="en-IN" sz="1800">
                <a:solidFill>
                  <a:srgbClr val="000000"/>
                </a:solidFill>
                <a:latin typeface="Consolas"/>
                <a:ea typeface="Consolas"/>
                <a:cs typeface="Consolas"/>
                <a:sym typeface="Consolas"/>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li</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="page-item"&gt;&lt;</a:t>
            </a:r>
            <a:r>
              <a:rPr b="0" i="0" lang="en-IN" sz="1800">
                <a:solidFill>
                  <a:srgbClr val="A52A2A"/>
                </a:solidFill>
                <a:latin typeface="Consolas"/>
                <a:ea typeface="Consolas"/>
                <a:cs typeface="Consolas"/>
                <a:sym typeface="Consolas"/>
              </a:rPr>
              <a:t>a</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="page-link"</a:t>
            </a:r>
            <a:r>
              <a:rPr b="0" i="0" lang="en-IN" sz="1800">
                <a:solidFill>
                  <a:srgbClr val="FF0000"/>
                </a:solidFill>
                <a:latin typeface="Consolas"/>
                <a:ea typeface="Consolas"/>
                <a:cs typeface="Consolas"/>
                <a:sym typeface="Consolas"/>
              </a:rPr>
              <a:t> href</a:t>
            </a:r>
            <a:r>
              <a:rPr b="0" i="0" lang="en-IN" sz="1800">
                <a:solidFill>
                  <a:srgbClr val="0000CD"/>
                </a:solidFill>
                <a:latin typeface="Consolas"/>
                <a:ea typeface="Consolas"/>
                <a:cs typeface="Consolas"/>
                <a:sym typeface="Consolas"/>
              </a:rPr>
              <a:t>="#"&gt;</a:t>
            </a:r>
            <a:r>
              <a:rPr b="0" i="0" lang="en-IN" sz="1800">
                <a:solidFill>
                  <a:srgbClr val="000000"/>
                </a:solidFill>
                <a:latin typeface="Consolas"/>
                <a:ea typeface="Consolas"/>
                <a:cs typeface="Consolas"/>
                <a:sym typeface="Consolas"/>
              </a:rPr>
              <a:t>2</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/a</a:t>
            </a:r>
            <a:r>
              <a:rPr b="0" i="0" lang="en-IN" sz="1800">
                <a:solidFill>
                  <a:srgbClr val="0000CD"/>
                </a:solidFill>
                <a:latin typeface="Consolas"/>
                <a:ea typeface="Consolas"/>
                <a:cs typeface="Consolas"/>
                <a:sym typeface="Consolas"/>
              </a:rPr>
              <a:t>&gt;&lt;</a:t>
            </a:r>
            <a:r>
              <a:rPr b="0" i="0" lang="en-IN" sz="1800">
                <a:solidFill>
                  <a:srgbClr val="A52A2A"/>
                </a:solidFill>
                <a:latin typeface="Consolas"/>
                <a:ea typeface="Consolas"/>
                <a:cs typeface="Consolas"/>
                <a:sym typeface="Consolas"/>
              </a:rPr>
              <a:t>/li</a:t>
            </a:r>
            <a:r>
              <a:rPr b="0" i="0" lang="en-IN" sz="1800">
                <a:solidFill>
                  <a:srgbClr val="0000CD"/>
                </a:solidFill>
                <a:latin typeface="Consolas"/>
                <a:ea typeface="Consolas"/>
                <a:cs typeface="Consolas"/>
                <a:sym typeface="Consolas"/>
              </a:rPr>
              <a:t>&gt;</a:t>
            </a:r>
            <a:br>
              <a:rPr b="0" i="0" lang="en-IN" sz="1800">
                <a:solidFill>
                  <a:srgbClr val="000000"/>
                </a:solidFill>
                <a:latin typeface="Consolas"/>
                <a:ea typeface="Consolas"/>
                <a:cs typeface="Consolas"/>
                <a:sym typeface="Consolas"/>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li</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="page-item"&gt;&lt;</a:t>
            </a:r>
            <a:r>
              <a:rPr b="0" i="0" lang="en-IN" sz="1800">
                <a:solidFill>
                  <a:srgbClr val="A52A2A"/>
                </a:solidFill>
                <a:latin typeface="Consolas"/>
                <a:ea typeface="Consolas"/>
                <a:cs typeface="Consolas"/>
                <a:sym typeface="Consolas"/>
              </a:rPr>
              <a:t>a</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="page-link"</a:t>
            </a:r>
            <a:r>
              <a:rPr b="0" i="0" lang="en-IN" sz="1800">
                <a:solidFill>
                  <a:srgbClr val="FF0000"/>
                </a:solidFill>
                <a:latin typeface="Consolas"/>
                <a:ea typeface="Consolas"/>
                <a:cs typeface="Consolas"/>
                <a:sym typeface="Consolas"/>
              </a:rPr>
              <a:t> href</a:t>
            </a:r>
            <a:r>
              <a:rPr b="0" i="0" lang="en-IN" sz="1800">
                <a:solidFill>
                  <a:srgbClr val="0000CD"/>
                </a:solidFill>
                <a:latin typeface="Consolas"/>
                <a:ea typeface="Consolas"/>
                <a:cs typeface="Consolas"/>
                <a:sym typeface="Consolas"/>
              </a:rPr>
              <a:t>="#"&gt;</a:t>
            </a:r>
            <a:r>
              <a:rPr b="0" i="0" lang="en-IN" sz="1800">
                <a:solidFill>
                  <a:srgbClr val="000000"/>
                </a:solidFill>
                <a:latin typeface="Consolas"/>
                <a:ea typeface="Consolas"/>
                <a:cs typeface="Consolas"/>
                <a:sym typeface="Consolas"/>
              </a:rPr>
              <a:t>3</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/a</a:t>
            </a:r>
            <a:r>
              <a:rPr b="0" i="0" lang="en-IN" sz="1800">
                <a:solidFill>
                  <a:srgbClr val="0000CD"/>
                </a:solidFill>
                <a:latin typeface="Consolas"/>
                <a:ea typeface="Consolas"/>
                <a:cs typeface="Consolas"/>
                <a:sym typeface="Consolas"/>
              </a:rPr>
              <a:t>&gt;&lt;</a:t>
            </a:r>
            <a:r>
              <a:rPr b="0" i="0" lang="en-IN" sz="1800">
                <a:solidFill>
                  <a:srgbClr val="A52A2A"/>
                </a:solidFill>
                <a:latin typeface="Consolas"/>
                <a:ea typeface="Consolas"/>
                <a:cs typeface="Consolas"/>
                <a:sym typeface="Consolas"/>
              </a:rPr>
              <a:t>/li</a:t>
            </a:r>
            <a:r>
              <a:rPr b="0" i="0" lang="en-IN" sz="1800">
                <a:solidFill>
                  <a:srgbClr val="0000CD"/>
                </a:solidFill>
                <a:latin typeface="Consolas"/>
                <a:ea typeface="Consolas"/>
                <a:cs typeface="Consolas"/>
                <a:sym typeface="Consolas"/>
              </a:rPr>
              <a:t>&gt;</a:t>
            </a:r>
            <a:br>
              <a:rPr b="0" i="0" lang="en-IN" sz="1800">
                <a:solidFill>
                  <a:srgbClr val="000000"/>
                </a:solidFill>
                <a:latin typeface="Consolas"/>
                <a:ea typeface="Consolas"/>
                <a:cs typeface="Consolas"/>
                <a:sym typeface="Consolas"/>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li</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="page-item"&gt;&lt;</a:t>
            </a:r>
            <a:r>
              <a:rPr b="0" i="0" lang="en-IN" sz="1800">
                <a:solidFill>
                  <a:srgbClr val="A52A2A"/>
                </a:solidFill>
                <a:latin typeface="Consolas"/>
                <a:ea typeface="Consolas"/>
                <a:cs typeface="Consolas"/>
                <a:sym typeface="Consolas"/>
              </a:rPr>
              <a:t>a</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="page-link"</a:t>
            </a:r>
            <a:r>
              <a:rPr b="0" i="0" lang="en-IN" sz="1800">
                <a:solidFill>
                  <a:srgbClr val="FF0000"/>
                </a:solidFill>
                <a:latin typeface="Consolas"/>
                <a:ea typeface="Consolas"/>
                <a:cs typeface="Consolas"/>
                <a:sym typeface="Consolas"/>
              </a:rPr>
              <a:t> href</a:t>
            </a:r>
            <a:r>
              <a:rPr b="0" i="0" lang="en-IN" sz="1800">
                <a:solidFill>
                  <a:srgbClr val="0000CD"/>
                </a:solidFill>
                <a:latin typeface="Consolas"/>
                <a:ea typeface="Consolas"/>
                <a:cs typeface="Consolas"/>
                <a:sym typeface="Consolas"/>
              </a:rPr>
              <a:t>="#"&gt;</a:t>
            </a:r>
            <a:r>
              <a:rPr b="0" i="0" lang="en-IN" sz="1800">
                <a:solidFill>
                  <a:srgbClr val="000000"/>
                </a:solidFill>
                <a:latin typeface="Consolas"/>
                <a:ea typeface="Consolas"/>
                <a:cs typeface="Consolas"/>
                <a:sym typeface="Consolas"/>
              </a:rPr>
              <a:t>Next</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/a</a:t>
            </a:r>
            <a:r>
              <a:rPr b="0" i="0" lang="en-IN" sz="1800">
                <a:solidFill>
                  <a:srgbClr val="0000CD"/>
                </a:solidFill>
                <a:latin typeface="Consolas"/>
                <a:ea typeface="Consolas"/>
                <a:cs typeface="Consolas"/>
                <a:sym typeface="Consolas"/>
              </a:rPr>
              <a:t>&gt;&lt;</a:t>
            </a:r>
            <a:r>
              <a:rPr b="0" i="0" lang="en-IN" sz="1800">
                <a:solidFill>
                  <a:srgbClr val="A52A2A"/>
                </a:solidFill>
                <a:latin typeface="Consolas"/>
                <a:ea typeface="Consolas"/>
                <a:cs typeface="Consolas"/>
                <a:sym typeface="Consolas"/>
              </a:rPr>
              <a:t>/li</a:t>
            </a:r>
            <a:r>
              <a:rPr b="0" i="0" lang="en-IN" sz="1800">
                <a:solidFill>
                  <a:srgbClr val="0000CD"/>
                </a:solidFill>
                <a:latin typeface="Consolas"/>
                <a:ea typeface="Consolas"/>
                <a:cs typeface="Consolas"/>
                <a:sym typeface="Consolas"/>
              </a:rPr>
              <a:t>&gt;</a:t>
            </a:r>
            <a:br>
              <a:rPr b="0" i="0" lang="en-IN" sz="1800">
                <a:solidFill>
                  <a:srgbClr val="000000"/>
                </a:solidFill>
                <a:latin typeface="Consolas"/>
                <a:ea typeface="Consolas"/>
                <a:cs typeface="Consolas"/>
                <a:sym typeface="Consolas"/>
              </a:rPr>
            </a:b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/ul</a:t>
            </a:r>
            <a:r>
              <a:rPr b="0" i="0" lang="en-IN" sz="1800">
                <a:solidFill>
                  <a:srgbClr val="0000CD"/>
                </a:solidFill>
                <a:latin typeface="Consolas"/>
                <a:ea typeface="Consolas"/>
                <a:cs typeface="Consolas"/>
                <a:sym typeface="Consolas"/>
              </a:rPr>
              <a:t>&gt;</a:t>
            </a:r>
            <a:endParaRPr b="0" i="0" sz="1800">
              <a:solidFill>
                <a:srgbClr val="000000"/>
              </a:solidFill>
              <a:latin typeface="Consolas"/>
              <a:ea typeface="Consolas"/>
              <a:cs typeface="Consolas"/>
              <a:sym typeface="Consolas"/>
            </a:endParaRPr>
          </a:p>
          <a:p>
            <a:pPr indent="0" lvl="0" marL="0" marR="0" rtl="0" algn="l">
              <a:spcBef>
                <a:spcPts val="0"/>
              </a:spcBef>
              <a:spcAft>
                <a:spcPts val="0"/>
              </a:spcAft>
              <a:buNone/>
            </a:pPr>
            <a:br>
              <a:rPr lang="en-IN" sz="1800">
                <a:solidFill>
                  <a:schemeClr val="lt1"/>
                </a:solidFill>
                <a:latin typeface="Arial"/>
                <a:ea typeface="Arial"/>
                <a:cs typeface="Arial"/>
                <a:sym typeface="Arial"/>
              </a:rPr>
            </a:br>
            <a:endParaRPr sz="1800">
              <a:solidFill>
                <a:schemeClr val="dk1"/>
              </a:solidFill>
              <a:latin typeface="Arial"/>
              <a:ea typeface="Arial"/>
              <a:cs typeface="Arial"/>
              <a:sym typeface="Arial"/>
            </a:endParaRPr>
          </a:p>
        </p:txBody>
      </p:sp>
      <p:pic>
        <p:nvPicPr>
          <p:cNvPr id="1561" name="Google Shape;1561;p131"/>
          <p:cNvPicPr preferRelativeResize="0"/>
          <p:nvPr/>
        </p:nvPicPr>
        <p:blipFill rotWithShape="1">
          <a:blip r:embed="rId4">
            <a:alphaModFix/>
          </a:blip>
          <a:srcRect b="0" l="0" r="0" t="0"/>
          <a:stretch/>
        </p:blipFill>
        <p:spPr>
          <a:xfrm>
            <a:off x="6184773" y="2597212"/>
            <a:ext cx="2819400" cy="571500"/>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5" name="Shape 1565"/>
        <p:cNvGrpSpPr/>
        <p:nvPr/>
      </p:nvGrpSpPr>
      <p:grpSpPr>
        <a:xfrm>
          <a:off x="0" y="0"/>
          <a:ext cx="0" cy="0"/>
          <a:chOff x="0" y="0"/>
          <a:chExt cx="0" cy="0"/>
        </a:xfrm>
      </p:grpSpPr>
      <p:grpSp>
        <p:nvGrpSpPr>
          <p:cNvPr id="1566" name="Google Shape;1566;p132"/>
          <p:cNvGrpSpPr/>
          <p:nvPr/>
        </p:nvGrpSpPr>
        <p:grpSpPr>
          <a:xfrm>
            <a:off x="214316" y="94287"/>
            <a:ext cx="8821405" cy="634852"/>
            <a:chOff x="2766060" y="125716"/>
            <a:chExt cx="9311640" cy="846469"/>
          </a:xfrm>
        </p:grpSpPr>
        <p:cxnSp>
          <p:nvCxnSpPr>
            <p:cNvPr id="1567" name="Google Shape;1567;p132"/>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568" name="Google Shape;1568;p132"/>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chemeClr val="dk1"/>
                </a:solidFill>
                <a:latin typeface="Bookman Old Style"/>
                <a:ea typeface="Bookman Old Style"/>
                <a:cs typeface="Bookman Old Style"/>
                <a:sym typeface="Bookman Old Style"/>
              </a:endParaRPr>
            </a:p>
          </p:txBody>
        </p:sp>
        <p:pic>
          <p:nvPicPr>
            <p:cNvPr id="1569" name="Google Shape;1569;p132"/>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570" name="Google Shape;1570;p132"/>
          <p:cNvSpPr txBox="1"/>
          <p:nvPr/>
        </p:nvSpPr>
        <p:spPr>
          <a:xfrm>
            <a:off x="1" y="121923"/>
            <a:ext cx="6003387" cy="415498"/>
          </a:xfrm>
          <a:prstGeom prst="rect">
            <a:avLst/>
          </a:prstGeom>
          <a:noFill/>
          <a:ln>
            <a:noFill/>
          </a:ln>
        </p:spPr>
        <p:txBody>
          <a:bodyPr anchorCtr="0" anchor="t" bIns="45700" lIns="91425" spcFirstLastPara="1" rIns="91425" wrap="square" tIns="45700">
            <a:spAutoFit/>
          </a:bodyPr>
          <a:lstStyle/>
          <a:p>
            <a:pPr indent="0" lvl="0" marL="279386" marR="0" rtl="0" algn="ctr">
              <a:spcBef>
                <a:spcPts val="0"/>
              </a:spcBef>
              <a:spcAft>
                <a:spcPts val="0"/>
              </a:spcAft>
              <a:buNone/>
            </a:pPr>
            <a:r>
              <a:rPr b="1" lang="en-IN" sz="2100">
                <a:solidFill>
                  <a:schemeClr val="dk1"/>
                </a:solidFill>
                <a:latin typeface="Arial"/>
                <a:ea typeface="Arial"/>
                <a:cs typeface="Arial"/>
                <a:sym typeface="Arial"/>
              </a:rPr>
              <a:t>pagination</a:t>
            </a:r>
            <a:endParaRPr b="1" sz="2100">
              <a:solidFill>
                <a:schemeClr val="dk1"/>
              </a:solidFill>
              <a:latin typeface="Arial"/>
              <a:ea typeface="Arial"/>
              <a:cs typeface="Arial"/>
              <a:sym typeface="Arial"/>
            </a:endParaRPr>
          </a:p>
        </p:txBody>
      </p:sp>
      <p:sp>
        <p:nvSpPr>
          <p:cNvPr id="1571" name="Google Shape;1571;p132"/>
          <p:cNvSpPr txBox="1"/>
          <p:nvPr/>
        </p:nvSpPr>
        <p:spPr>
          <a:xfrm>
            <a:off x="214316" y="629556"/>
            <a:ext cx="7786684"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FF0000"/>
                </a:solidFill>
                <a:latin typeface="Arial"/>
                <a:ea typeface="Arial"/>
                <a:cs typeface="Arial"/>
                <a:sym typeface="Arial"/>
              </a:rPr>
              <a:t>Pagination Sizing</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Pagination blocks can also be sized to a larger or a smaller size:</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Add class </a:t>
            </a:r>
            <a:r>
              <a:rPr lang="en-IN" sz="1800">
                <a:solidFill>
                  <a:srgbClr val="FF0000"/>
                </a:solidFill>
                <a:latin typeface="Arial"/>
                <a:ea typeface="Arial"/>
                <a:cs typeface="Arial"/>
                <a:sym typeface="Arial"/>
              </a:rPr>
              <a:t>.pagination-lg </a:t>
            </a:r>
            <a:r>
              <a:rPr lang="en-IN" sz="1800">
                <a:solidFill>
                  <a:schemeClr val="dk1"/>
                </a:solidFill>
                <a:latin typeface="Arial"/>
                <a:ea typeface="Arial"/>
                <a:cs typeface="Arial"/>
                <a:sym typeface="Arial"/>
              </a:rPr>
              <a:t>for larger blocks or </a:t>
            </a:r>
            <a:r>
              <a:rPr lang="en-IN" sz="1800">
                <a:solidFill>
                  <a:srgbClr val="FF0000"/>
                </a:solidFill>
                <a:latin typeface="Arial"/>
                <a:ea typeface="Arial"/>
                <a:cs typeface="Arial"/>
                <a:sym typeface="Arial"/>
              </a:rPr>
              <a:t>.pagination-sm </a:t>
            </a:r>
            <a:r>
              <a:rPr lang="en-IN" sz="1800">
                <a:solidFill>
                  <a:schemeClr val="dk1"/>
                </a:solidFill>
                <a:latin typeface="Arial"/>
                <a:ea typeface="Arial"/>
                <a:cs typeface="Arial"/>
                <a:sym typeface="Arial"/>
              </a:rPr>
              <a:t>for smaller blocks:</a:t>
            </a:r>
            <a:br>
              <a:rPr lang="en-IN" sz="1800">
                <a:solidFill>
                  <a:schemeClr val="dk1"/>
                </a:solidFill>
                <a:latin typeface="Arial"/>
                <a:ea typeface="Arial"/>
                <a:cs typeface="Arial"/>
                <a:sym typeface="Arial"/>
              </a:rPr>
            </a:b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ul</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="pagination pagination-lg"&gt;</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li</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="page-item"&gt;&lt;</a:t>
            </a:r>
            <a:r>
              <a:rPr b="0" i="0" lang="en-IN" sz="1800">
                <a:solidFill>
                  <a:srgbClr val="A52A2A"/>
                </a:solidFill>
                <a:latin typeface="Consolas"/>
                <a:ea typeface="Consolas"/>
                <a:cs typeface="Consolas"/>
                <a:sym typeface="Consolas"/>
              </a:rPr>
              <a:t>a</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="page-link"</a:t>
            </a:r>
            <a:r>
              <a:rPr b="0" i="0" lang="en-IN" sz="1800">
                <a:solidFill>
                  <a:srgbClr val="FF0000"/>
                </a:solidFill>
                <a:latin typeface="Consolas"/>
                <a:ea typeface="Consolas"/>
                <a:cs typeface="Consolas"/>
                <a:sym typeface="Consolas"/>
              </a:rPr>
              <a:t> href</a:t>
            </a:r>
            <a:r>
              <a:rPr b="0" i="0" lang="en-IN" sz="1800">
                <a:solidFill>
                  <a:srgbClr val="0000CD"/>
                </a:solidFill>
                <a:latin typeface="Consolas"/>
                <a:ea typeface="Consolas"/>
                <a:cs typeface="Consolas"/>
                <a:sym typeface="Consolas"/>
              </a:rPr>
              <a:t>="#"&gt;</a:t>
            </a:r>
            <a:r>
              <a:rPr b="0" i="0" lang="en-IN" sz="1800">
                <a:solidFill>
                  <a:srgbClr val="000000"/>
                </a:solidFill>
                <a:latin typeface="Consolas"/>
                <a:ea typeface="Consolas"/>
                <a:cs typeface="Consolas"/>
                <a:sym typeface="Consolas"/>
              </a:rPr>
              <a:t>Previous</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/a</a:t>
            </a:r>
            <a:r>
              <a:rPr b="0" i="0" lang="en-IN" sz="1800">
                <a:solidFill>
                  <a:srgbClr val="0000CD"/>
                </a:solidFill>
                <a:latin typeface="Consolas"/>
                <a:ea typeface="Consolas"/>
                <a:cs typeface="Consolas"/>
                <a:sym typeface="Consolas"/>
              </a:rPr>
              <a:t>&gt;&lt;</a:t>
            </a:r>
            <a:r>
              <a:rPr b="0" i="0" lang="en-IN" sz="1800">
                <a:solidFill>
                  <a:srgbClr val="A52A2A"/>
                </a:solidFill>
                <a:latin typeface="Consolas"/>
                <a:ea typeface="Consolas"/>
                <a:cs typeface="Consolas"/>
                <a:sym typeface="Consolas"/>
              </a:rPr>
              <a:t>/li</a:t>
            </a:r>
            <a:r>
              <a:rPr b="0" i="0" lang="en-IN" sz="1800">
                <a:solidFill>
                  <a:srgbClr val="0000CD"/>
                </a:solidFill>
                <a:latin typeface="Consolas"/>
                <a:ea typeface="Consolas"/>
                <a:cs typeface="Consolas"/>
                <a:sym typeface="Consolas"/>
              </a:rPr>
              <a:t>&gt;</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li</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="page-item"&gt;&lt;</a:t>
            </a:r>
            <a:r>
              <a:rPr b="0" i="0" lang="en-IN" sz="1800">
                <a:solidFill>
                  <a:srgbClr val="A52A2A"/>
                </a:solidFill>
                <a:latin typeface="Consolas"/>
                <a:ea typeface="Consolas"/>
                <a:cs typeface="Consolas"/>
                <a:sym typeface="Consolas"/>
              </a:rPr>
              <a:t>a</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="page-link"</a:t>
            </a:r>
            <a:r>
              <a:rPr b="0" i="0" lang="en-IN" sz="1800">
                <a:solidFill>
                  <a:srgbClr val="FF0000"/>
                </a:solidFill>
                <a:latin typeface="Consolas"/>
                <a:ea typeface="Consolas"/>
                <a:cs typeface="Consolas"/>
                <a:sym typeface="Consolas"/>
              </a:rPr>
              <a:t> href</a:t>
            </a:r>
            <a:r>
              <a:rPr b="0" i="0" lang="en-IN" sz="1800">
                <a:solidFill>
                  <a:srgbClr val="0000CD"/>
                </a:solidFill>
                <a:latin typeface="Consolas"/>
                <a:ea typeface="Consolas"/>
                <a:cs typeface="Consolas"/>
                <a:sym typeface="Consolas"/>
              </a:rPr>
              <a:t>="#"&gt;</a:t>
            </a:r>
            <a:r>
              <a:rPr b="0" i="0" lang="en-IN" sz="1800">
                <a:solidFill>
                  <a:srgbClr val="000000"/>
                </a:solidFill>
                <a:latin typeface="Consolas"/>
                <a:ea typeface="Consolas"/>
                <a:cs typeface="Consolas"/>
                <a:sym typeface="Consolas"/>
              </a:rPr>
              <a:t>1</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/a</a:t>
            </a:r>
            <a:r>
              <a:rPr b="0" i="0" lang="en-IN" sz="1800">
                <a:solidFill>
                  <a:srgbClr val="0000CD"/>
                </a:solidFill>
                <a:latin typeface="Consolas"/>
                <a:ea typeface="Consolas"/>
                <a:cs typeface="Consolas"/>
                <a:sym typeface="Consolas"/>
              </a:rPr>
              <a:t>&gt;&lt;</a:t>
            </a:r>
            <a:r>
              <a:rPr b="0" i="0" lang="en-IN" sz="1800">
                <a:solidFill>
                  <a:srgbClr val="A52A2A"/>
                </a:solidFill>
                <a:latin typeface="Consolas"/>
                <a:ea typeface="Consolas"/>
                <a:cs typeface="Consolas"/>
                <a:sym typeface="Consolas"/>
              </a:rPr>
              <a:t>/li</a:t>
            </a:r>
            <a:r>
              <a:rPr b="0" i="0" lang="en-IN" sz="1800">
                <a:solidFill>
                  <a:srgbClr val="0000CD"/>
                </a:solidFill>
                <a:latin typeface="Consolas"/>
                <a:ea typeface="Consolas"/>
                <a:cs typeface="Consolas"/>
                <a:sym typeface="Consolas"/>
              </a:rPr>
              <a:t>&gt;</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li</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="page-item"&gt;&lt;</a:t>
            </a:r>
            <a:r>
              <a:rPr b="0" i="0" lang="en-IN" sz="1800">
                <a:solidFill>
                  <a:srgbClr val="A52A2A"/>
                </a:solidFill>
                <a:latin typeface="Consolas"/>
                <a:ea typeface="Consolas"/>
                <a:cs typeface="Consolas"/>
                <a:sym typeface="Consolas"/>
              </a:rPr>
              <a:t>a</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="page-link"</a:t>
            </a:r>
            <a:r>
              <a:rPr b="0" i="0" lang="en-IN" sz="1800">
                <a:solidFill>
                  <a:srgbClr val="FF0000"/>
                </a:solidFill>
                <a:latin typeface="Consolas"/>
                <a:ea typeface="Consolas"/>
                <a:cs typeface="Consolas"/>
                <a:sym typeface="Consolas"/>
              </a:rPr>
              <a:t> href</a:t>
            </a:r>
            <a:r>
              <a:rPr b="0" i="0" lang="en-IN" sz="1800">
                <a:solidFill>
                  <a:srgbClr val="0000CD"/>
                </a:solidFill>
                <a:latin typeface="Consolas"/>
                <a:ea typeface="Consolas"/>
                <a:cs typeface="Consolas"/>
                <a:sym typeface="Consolas"/>
              </a:rPr>
              <a:t>="#"&gt;</a:t>
            </a:r>
            <a:r>
              <a:rPr b="0" i="0" lang="en-IN" sz="1800">
                <a:solidFill>
                  <a:srgbClr val="000000"/>
                </a:solidFill>
                <a:latin typeface="Consolas"/>
                <a:ea typeface="Consolas"/>
                <a:cs typeface="Consolas"/>
                <a:sym typeface="Consolas"/>
              </a:rPr>
              <a:t>2</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/a</a:t>
            </a:r>
            <a:r>
              <a:rPr b="0" i="0" lang="en-IN" sz="1800">
                <a:solidFill>
                  <a:srgbClr val="0000CD"/>
                </a:solidFill>
                <a:latin typeface="Consolas"/>
                <a:ea typeface="Consolas"/>
                <a:cs typeface="Consolas"/>
                <a:sym typeface="Consolas"/>
              </a:rPr>
              <a:t>&gt;&lt;</a:t>
            </a:r>
            <a:r>
              <a:rPr b="0" i="0" lang="en-IN" sz="1800">
                <a:solidFill>
                  <a:srgbClr val="A52A2A"/>
                </a:solidFill>
                <a:latin typeface="Consolas"/>
                <a:ea typeface="Consolas"/>
                <a:cs typeface="Consolas"/>
                <a:sym typeface="Consolas"/>
              </a:rPr>
              <a:t>/li</a:t>
            </a:r>
            <a:r>
              <a:rPr b="0" i="0" lang="en-IN" sz="1800">
                <a:solidFill>
                  <a:srgbClr val="0000CD"/>
                </a:solidFill>
                <a:latin typeface="Consolas"/>
                <a:ea typeface="Consolas"/>
                <a:cs typeface="Consolas"/>
                <a:sym typeface="Consolas"/>
              </a:rPr>
              <a:t>&gt;</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li</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="page-item"&gt;&lt;</a:t>
            </a:r>
            <a:r>
              <a:rPr b="0" i="0" lang="en-IN" sz="1800">
                <a:solidFill>
                  <a:srgbClr val="A52A2A"/>
                </a:solidFill>
                <a:latin typeface="Consolas"/>
                <a:ea typeface="Consolas"/>
                <a:cs typeface="Consolas"/>
                <a:sym typeface="Consolas"/>
              </a:rPr>
              <a:t>a</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="page-link"</a:t>
            </a:r>
            <a:r>
              <a:rPr b="0" i="0" lang="en-IN" sz="1800">
                <a:solidFill>
                  <a:srgbClr val="FF0000"/>
                </a:solidFill>
                <a:latin typeface="Consolas"/>
                <a:ea typeface="Consolas"/>
                <a:cs typeface="Consolas"/>
                <a:sym typeface="Consolas"/>
              </a:rPr>
              <a:t> href</a:t>
            </a:r>
            <a:r>
              <a:rPr b="0" i="0" lang="en-IN" sz="1800">
                <a:solidFill>
                  <a:srgbClr val="0000CD"/>
                </a:solidFill>
                <a:latin typeface="Consolas"/>
                <a:ea typeface="Consolas"/>
                <a:cs typeface="Consolas"/>
                <a:sym typeface="Consolas"/>
              </a:rPr>
              <a:t>="#"&gt;</a:t>
            </a:r>
            <a:r>
              <a:rPr b="0" i="0" lang="en-IN" sz="1800">
                <a:solidFill>
                  <a:srgbClr val="000000"/>
                </a:solidFill>
                <a:latin typeface="Consolas"/>
                <a:ea typeface="Consolas"/>
                <a:cs typeface="Consolas"/>
                <a:sym typeface="Consolas"/>
              </a:rPr>
              <a:t>3</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/a</a:t>
            </a:r>
            <a:r>
              <a:rPr b="0" i="0" lang="en-IN" sz="1800">
                <a:solidFill>
                  <a:srgbClr val="0000CD"/>
                </a:solidFill>
                <a:latin typeface="Consolas"/>
                <a:ea typeface="Consolas"/>
                <a:cs typeface="Consolas"/>
                <a:sym typeface="Consolas"/>
              </a:rPr>
              <a:t>&gt;&lt;</a:t>
            </a:r>
            <a:r>
              <a:rPr b="0" i="0" lang="en-IN" sz="1800">
                <a:solidFill>
                  <a:srgbClr val="A52A2A"/>
                </a:solidFill>
                <a:latin typeface="Consolas"/>
                <a:ea typeface="Consolas"/>
                <a:cs typeface="Consolas"/>
                <a:sym typeface="Consolas"/>
              </a:rPr>
              <a:t>/li</a:t>
            </a:r>
            <a:r>
              <a:rPr b="0" i="0" lang="en-IN" sz="1800">
                <a:solidFill>
                  <a:srgbClr val="0000CD"/>
                </a:solidFill>
                <a:latin typeface="Consolas"/>
                <a:ea typeface="Consolas"/>
                <a:cs typeface="Consolas"/>
                <a:sym typeface="Consolas"/>
              </a:rPr>
              <a:t>&gt;</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li</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="page-item"&gt;&lt;</a:t>
            </a:r>
            <a:r>
              <a:rPr b="0" i="0" lang="en-IN" sz="1800">
                <a:solidFill>
                  <a:srgbClr val="A52A2A"/>
                </a:solidFill>
                <a:latin typeface="Consolas"/>
                <a:ea typeface="Consolas"/>
                <a:cs typeface="Consolas"/>
                <a:sym typeface="Consolas"/>
              </a:rPr>
              <a:t>a</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="page-link"</a:t>
            </a:r>
            <a:r>
              <a:rPr b="0" i="0" lang="en-IN" sz="1800">
                <a:solidFill>
                  <a:srgbClr val="FF0000"/>
                </a:solidFill>
                <a:latin typeface="Consolas"/>
                <a:ea typeface="Consolas"/>
                <a:cs typeface="Consolas"/>
                <a:sym typeface="Consolas"/>
              </a:rPr>
              <a:t> href</a:t>
            </a:r>
            <a:r>
              <a:rPr b="0" i="0" lang="en-IN" sz="1800">
                <a:solidFill>
                  <a:srgbClr val="0000CD"/>
                </a:solidFill>
                <a:latin typeface="Consolas"/>
                <a:ea typeface="Consolas"/>
                <a:cs typeface="Consolas"/>
                <a:sym typeface="Consolas"/>
              </a:rPr>
              <a:t>="#"&gt;</a:t>
            </a:r>
            <a:r>
              <a:rPr b="0" i="0" lang="en-IN" sz="1800">
                <a:solidFill>
                  <a:srgbClr val="000000"/>
                </a:solidFill>
                <a:latin typeface="Consolas"/>
                <a:ea typeface="Consolas"/>
                <a:cs typeface="Consolas"/>
                <a:sym typeface="Consolas"/>
              </a:rPr>
              <a:t>Next</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/a</a:t>
            </a:r>
            <a:r>
              <a:rPr b="0" i="0" lang="en-IN" sz="1800">
                <a:solidFill>
                  <a:srgbClr val="0000CD"/>
                </a:solidFill>
                <a:latin typeface="Consolas"/>
                <a:ea typeface="Consolas"/>
                <a:cs typeface="Consolas"/>
                <a:sym typeface="Consolas"/>
              </a:rPr>
              <a:t>&gt;&lt;</a:t>
            </a:r>
            <a:r>
              <a:rPr b="0" i="0" lang="en-IN" sz="1800">
                <a:solidFill>
                  <a:srgbClr val="A52A2A"/>
                </a:solidFill>
                <a:latin typeface="Consolas"/>
                <a:ea typeface="Consolas"/>
                <a:cs typeface="Consolas"/>
                <a:sym typeface="Consolas"/>
              </a:rPr>
              <a:t>/li</a:t>
            </a:r>
            <a:r>
              <a:rPr b="0" i="0" lang="en-IN" sz="1800">
                <a:solidFill>
                  <a:srgbClr val="0000CD"/>
                </a:solidFill>
                <a:latin typeface="Consolas"/>
                <a:ea typeface="Consolas"/>
                <a:cs typeface="Consolas"/>
                <a:sym typeface="Consolas"/>
              </a:rPr>
              <a:t>&gt;</a:t>
            </a:r>
            <a:br>
              <a:rPr lang="en-IN" sz="1800">
                <a:solidFill>
                  <a:schemeClr val="lt1"/>
                </a:solidFill>
                <a:latin typeface="Arial"/>
                <a:ea typeface="Arial"/>
                <a:cs typeface="Arial"/>
                <a:sym typeface="Arial"/>
              </a:rPr>
            </a:b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/ul</a:t>
            </a:r>
            <a:r>
              <a:rPr b="0" i="0" lang="en-IN" sz="1800">
                <a:solidFill>
                  <a:srgbClr val="0000CD"/>
                </a:solidFill>
                <a:latin typeface="Consolas"/>
                <a:ea typeface="Consolas"/>
                <a:cs typeface="Consolas"/>
                <a:sym typeface="Consolas"/>
              </a:rPr>
              <a:t>&gt;</a:t>
            </a:r>
            <a:br>
              <a:rPr lang="en-IN" sz="1800">
                <a:solidFill>
                  <a:schemeClr val="lt1"/>
                </a:solidFill>
                <a:latin typeface="Arial"/>
                <a:ea typeface="Arial"/>
                <a:cs typeface="Arial"/>
                <a:sym typeface="Arial"/>
              </a:rPr>
            </a:br>
            <a:br>
              <a:rPr lang="en-IN" sz="1800">
                <a:solidFill>
                  <a:schemeClr val="lt1"/>
                </a:solidFill>
                <a:latin typeface="Arial"/>
                <a:ea typeface="Arial"/>
                <a:cs typeface="Arial"/>
                <a:sym typeface="Arial"/>
              </a:rPr>
            </a:br>
            <a:endParaRPr sz="1800">
              <a:solidFill>
                <a:schemeClr val="dk1"/>
              </a:solidFill>
              <a:latin typeface="Arial"/>
              <a:ea typeface="Arial"/>
              <a:cs typeface="Arial"/>
              <a:sym typeface="Arial"/>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5" name="Shape 1575"/>
        <p:cNvGrpSpPr/>
        <p:nvPr/>
      </p:nvGrpSpPr>
      <p:grpSpPr>
        <a:xfrm>
          <a:off x="0" y="0"/>
          <a:ext cx="0" cy="0"/>
          <a:chOff x="0" y="0"/>
          <a:chExt cx="0" cy="0"/>
        </a:xfrm>
      </p:grpSpPr>
      <p:grpSp>
        <p:nvGrpSpPr>
          <p:cNvPr id="1576" name="Google Shape;1576;p133"/>
          <p:cNvGrpSpPr/>
          <p:nvPr/>
        </p:nvGrpSpPr>
        <p:grpSpPr>
          <a:xfrm>
            <a:off x="214316" y="94287"/>
            <a:ext cx="8821405" cy="634852"/>
            <a:chOff x="2766060" y="125716"/>
            <a:chExt cx="9311640" cy="846469"/>
          </a:xfrm>
        </p:grpSpPr>
        <p:cxnSp>
          <p:nvCxnSpPr>
            <p:cNvPr id="1577" name="Google Shape;1577;p133"/>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578" name="Google Shape;1578;p133"/>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chemeClr val="dk1"/>
                </a:solidFill>
                <a:latin typeface="Bookman Old Style"/>
                <a:ea typeface="Bookman Old Style"/>
                <a:cs typeface="Bookman Old Style"/>
                <a:sym typeface="Bookman Old Style"/>
              </a:endParaRPr>
            </a:p>
          </p:txBody>
        </p:sp>
        <p:pic>
          <p:nvPicPr>
            <p:cNvPr id="1579" name="Google Shape;1579;p133"/>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580" name="Google Shape;1580;p133"/>
          <p:cNvSpPr txBox="1"/>
          <p:nvPr/>
        </p:nvSpPr>
        <p:spPr>
          <a:xfrm>
            <a:off x="1" y="121923"/>
            <a:ext cx="6003387" cy="415498"/>
          </a:xfrm>
          <a:prstGeom prst="rect">
            <a:avLst/>
          </a:prstGeom>
          <a:noFill/>
          <a:ln>
            <a:noFill/>
          </a:ln>
        </p:spPr>
        <p:txBody>
          <a:bodyPr anchorCtr="0" anchor="t" bIns="45700" lIns="91425" spcFirstLastPara="1" rIns="91425" wrap="square" tIns="45700">
            <a:spAutoFit/>
          </a:bodyPr>
          <a:lstStyle/>
          <a:p>
            <a:pPr indent="0" lvl="0" marL="279386" marR="0" rtl="0" algn="ctr">
              <a:spcBef>
                <a:spcPts val="0"/>
              </a:spcBef>
              <a:spcAft>
                <a:spcPts val="0"/>
              </a:spcAft>
              <a:buNone/>
            </a:pPr>
            <a:r>
              <a:rPr b="1" lang="en-IN" sz="2100">
                <a:solidFill>
                  <a:schemeClr val="dk1"/>
                </a:solidFill>
                <a:latin typeface="Arial"/>
                <a:ea typeface="Arial"/>
                <a:cs typeface="Arial"/>
                <a:sym typeface="Arial"/>
              </a:rPr>
              <a:t>pagination</a:t>
            </a:r>
            <a:endParaRPr b="1" sz="2100">
              <a:solidFill>
                <a:schemeClr val="dk1"/>
              </a:solidFill>
              <a:latin typeface="Arial"/>
              <a:ea typeface="Arial"/>
              <a:cs typeface="Arial"/>
              <a:sym typeface="Arial"/>
            </a:endParaRPr>
          </a:p>
        </p:txBody>
      </p:sp>
      <p:sp>
        <p:nvSpPr>
          <p:cNvPr id="1581" name="Google Shape;1581;p133"/>
          <p:cNvSpPr txBox="1"/>
          <p:nvPr/>
        </p:nvSpPr>
        <p:spPr>
          <a:xfrm>
            <a:off x="214316" y="629556"/>
            <a:ext cx="7786684"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ul</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="pagination pagination-sm"&gt;</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li</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="page-item"&gt;&lt;</a:t>
            </a:r>
            <a:r>
              <a:rPr b="0" i="0" lang="en-IN" sz="1800">
                <a:solidFill>
                  <a:srgbClr val="A52A2A"/>
                </a:solidFill>
                <a:latin typeface="Consolas"/>
                <a:ea typeface="Consolas"/>
                <a:cs typeface="Consolas"/>
                <a:sym typeface="Consolas"/>
              </a:rPr>
              <a:t>a</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="page-link"</a:t>
            </a:r>
            <a:r>
              <a:rPr b="0" i="0" lang="en-IN" sz="1800">
                <a:solidFill>
                  <a:srgbClr val="FF0000"/>
                </a:solidFill>
                <a:latin typeface="Consolas"/>
                <a:ea typeface="Consolas"/>
                <a:cs typeface="Consolas"/>
                <a:sym typeface="Consolas"/>
              </a:rPr>
              <a:t> href</a:t>
            </a:r>
            <a:r>
              <a:rPr b="0" i="0" lang="en-IN" sz="1800">
                <a:solidFill>
                  <a:srgbClr val="0000CD"/>
                </a:solidFill>
                <a:latin typeface="Consolas"/>
                <a:ea typeface="Consolas"/>
                <a:cs typeface="Consolas"/>
                <a:sym typeface="Consolas"/>
              </a:rPr>
              <a:t>="#"&gt;</a:t>
            </a:r>
            <a:r>
              <a:rPr b="0" i="0" lang="en-IN" sz="1800">
                <a:solidFill>
                  <a:srgbClr val="000000"/>
                </a:solidFill>
                <a:latin typeface="Consolas"/>
                <a:ea typeface="Consolas"/>
                <a:cs typeface="Consolas"/>
                <a:sym typeface="Consolas"/>
              </a:rPr>
              <a:t>Previous</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/a</a:t>
            </a:r>
            <a:r>
              <a:rPr b="0" i="0" lang="en-IN" sz="1800">
                <a:solidFill>
                  <a:srgbClr val="0000CD"/>
                </a:solidFill>
                <a:latin typeface="Consolas"/>
                <a:ea typeface="Consolas"/>
                <a:cs typeface="Consolas"/>
                <a:sym typeface="Consolas"/>
              </a:rPr>
              <a:t>&gt;&lt;</a:t>
            </a:r>
            <a:r>
              <a:rPr b="0" i="0" lang="en-IN" sz="1800">
                <a:solidFill>
                  <a:srgbClr val="A52A2A"/>
                </a:solidFill>
                <a:latin typeface="Consolas"/>
                <a:ea typeface="Consolas"/>
                <a:cs typeface="Consolas"/>
                <a:sym typeface="Consolas"/>
              </a:rPr>
              <a:t>/li</a:t>
            </a:r>
            <a:r>
              <a:rPr b="0" i="0" lang="en-IN" sz="1800">
                <a:solidFill>
                  <a:srgbClr val="0000CD"/>
                </a:solidFill>
                <a:latin typeface="Consolas"/>
                <a:ea typeface="Consolas"/>
                <a:cs typeface="Consolas"/>
                <a:sym typeface="Consolas"/>
              </a:rPr>
              <a:t>&gt;</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li</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="page-item"&gt;&lt;</a:t>
            </a:r>
            <a:r>
              <a:rPr b="0" i="0" lang="en-IN" sz="1800">
                <a:solidFill>
                  <a:srgbClr val="A52A2A"/>
                </a:solidFill>
                <a:latin typeface="Consolas"/>
                <a:ea typeface="Consolas"/>
                <a:cs typeface="Consolas"/>
                <a:sym typeface="Consolas"/>
              </a:rPr>
              <a:t>a</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="page-link"</a:t>
            </a:r>
            <a:r>
              <a:rPr b="0" i="0" lang="en-IN" sz="1800">
                <a:solidFill>
                  <a:srgbClr val="FF0000"/>
                </a:solidFill>
                <a:latin typeface="Consolas"/>
                <a:ea typeface="Consolas"/>
                <a:cs typeface="Consolas"/>
                <a:sym typeface="Consolas"/>
              </a:rPr>
              <a:t> href</a:t>
            </a:r>
            <a:r>
              <a:rPr b="0" i="0" lang="en-IN" sz="1800">
                <a:solidFill>
                  <a:srgbClr val="0000CD"/>
                </a:solidFill>
                <a:latin typeface="Consolas"/>
                <a:ea typeface="Consolas"/>
                <a:cs typeface="Consolas"/>
                <a:sym typeface="Consolas"/>
              </a:rPr>
              <a:t>="#"&gt;</a:t>
            </a:r>
            <a:r>
              <a:rPr b="0" i="0" lang="en-IN" sz="1800">
                <a:solidFill>
                  <a:srgbClr val="000000"/>
                </a:solidFill>
                <a:latin typeface="Consolas"/>
                <a:ea typeface="Consolas"/>
                <a:cs typeface="Consolas"/>
                <a:sym typeface="Consolas"/>
              </a:rPr>
              <a:t>1</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/a</a:t>
            </a:r>
            <a:r>
              <a:rPr b="0" i="0" lang="en-IN" sz="1800">
                <a:solidFill>
                  <a:srgbClr val="0000CD"/>
                </a:solidFill>
                <a:latin typeface="Consolas"/>
                <a:ea typeface="Consolas"/>
                <a:cs typeface="Consolas"/>
                <a:sym typeface="Consolas"/>
              </a:rPr>
              <a:t>&gt;&lt;</a:t>
            </a:r>
            <a:r>
              <a:rPr b="0" i="0" lang="en-IN" sz="1800">
                <a:solidFill>
                  <a:srgbClr val="A52A2A"/>
                </a:solidFill>
                <a:latin typeface="Consolas"/>
                <a:ea typeface="Consolas"/>
                <a:cs typeface="Consolas"/>
                <a:sym typeface="Consolas"/>
              </a:rPr>
              <a:t>/li</a:t>
            </a:r>
            <a:r>
              <a:rPr b="0" i="0" lang="en-IN" sz="1800">
                <a:solidFill>
                  <a:srgbClr val="0000CD"/>
                </a:solidFill>
                <a:latin typeface="Consolas"/>
                <a:ea typeface="Consolas"/>
                <a:cs typeface="Consolas"/>
                <a:sym typeface="Consolas"/>
              </a:rPr>
              <a:t>&gt;</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li</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="page-item"&gt;&lt;</a:t>
            </a:r>
            <a:r>
              <a:rPr b="0" i="0" lang="en-IN" sz="1800">
                <a:solidFill>
                  <a:srgbClr val="A52A2A"/>
                </a:solidFill>
                <a:latin typeface="Consolas"/>
                <a:ea typeface="Consolas"/>
                <a:cs typeface="Consolas"/>
                <a:sym typeface="Consolas"/>
              </a:rPr>
              <a:t>a</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="page-link"</a:t>
            </a:r>
            <a:r>
              <a:rPr b="0" i="0" lang="en-IN" sz="1800">
                <a:solidFill>
                  <a:srgbClr val="FF0000"/>
                </a:solidFill>
                <a:latin typeface="Consolas"/>
                <a:ea typeface="Consolas"/>
                <a:cs typeface="Consolas"/>
                <a:sym typeface="Consolas"/>
              </a:rPr>
              <a:t> href</a:t>
            </a:r>
            <a:r>
              <a:rPr b="0" i="0" lang="en-IN" sz="1800">
                <a:solidFill>
                  <a:srgbClr val="0000CD"/>
                </a:solidFill>
                <a:latin typeface="Consolas"/>
                <a:ea typeface="Consolas"/>
                <a:cs typeface="Consolas"/>
                <a:sym typeface="Consolas"/>
              </a:rPr>
              <a:t>="#"&gt;</a:t>
            </a:r>
            <a:r>
              <a:rPr b="0" i="0" lang="en-IN" sz="1800">
                <a:solidFill>
                  <a:srgbClr val="000000"/>
                </a:solidFill>
                <a:latin typeface="Consolas"/>
                <a:ea typeface="Consolas"/>
                <a:cs typeface="Consolas"/>
                <a:sym typeface="Consolas"/>
              </a:rPr>
              <a:t>2</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/a</a:t>
            </a:r>
            <a:r>
              <a:rPr b="0" i="0" lang="en-IN" sz="1800">
                <a:solidFill>
                  <a:srgbClr val="0000CD"/>
                </a:solidFill>
                <a:latin typeface="Consolas"/>
                <a:ea typeface="Consolas"/>
                <a:cs typeface="Consolas"/>
                <a:sym typeface="Consolas"/>
              </a:rPr>
              <a:t>&gt;&lt;</a:t>
            </a:r>
            <a:r>
              <a:rPr b="0" i="0" lang="en-IN" sz="1800">
                <a:solidFill>
                  <a:srgbClr val="A52A2A"/>
                </a:solidFill>
                <a:latin typeface="Consolas"/>
                <a:ea typeface="Consolas"/>
                <a:cs typeface="Consolas"/>
                <a:sym typeface="Consolas"/>
              </a:rPr>
              <a:t>/li</a:t>
            </a:r>
            <a:r>
              <a:rPr b="0" i="0" lang="en-IN" sz="1800">
                <a:solidFill>
                  <a:srgbClr val="0000CD"/>
                </a:solidFill>
                <a:latin typeface="Consolas"/>
                <a:ea typeface="Consolas"/>
                <a:cs typeface="Consolas"/>
                <a:sym typeface="Consolas"/>
              </a:rPr>
              <a:t>&gt;</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li</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="page-item"&gt;&lt;</a:t>
            </a:r>
            <a:r>
              <a:rPr b="0" i="0" lang="en-IN" sz="1800">
                <a:solidFill>
                  <a:srgbClr val="A52A2A"/>
                </a:solidFill>
                <a:latin typeface="Consolas"/>
                <a:ea typeface="Consolas"/>
                <a:cs typeface="Consolas"/>
                <a:sym typeface="Consolas"/>
              </a:rPr>
              <a:t>a</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="page-link"</a:t>
            </a:r>
            <a:r>
              <a:rPr b="0" i="0" lang="en-IN" sz="1800">
                <a:solidFill>
                  <a:srgbClr val="FF0000"/>
                </a:solidFill>
                <a:latin typeface="Consolas"/>
                <a:ea typeface="Consolas"/>
                <a:cs typeface="Consolas"/>
                <a:sym typeface="Consolas"/>
              </a:rPr>
              <a:t> href</a:t>
            </a:r>
            <a:r>
              <a:rPr b="0" i="0" lang="en-IN" sz="1800">
                <a:solidFill>
                  <a:srgbClr val="0000CD"/>
                </a:solidFill>
                <a:latin typeface="Consolas"/>
                <a:ea typeface="Consolas"/>
                <a:cs typeface="Consolas"/>
                <a:sym typeface="Consolas"/>
              </a:rPr>
              <a:t>="#"&gt;</a:t>
            </a:r>
            <a:r>
              <a:rPr b="0" i="0" lang="en-IN" sz="1800">
                <a:solidFill>
                  <a:srgbClr val="000000"/>
                </a:solidFill>
                <a:latin typeface="Consolas"/>
                <a:ea typeface="Consolas"/>
                <a:cs typeface="Consolas"/>
                <a:sym typeface="Consolas"/>
              </a:rPr>
              <a:t>3</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/a</a:t>
            </a:r>
            <a:r>
              <a:rPr b="0" i="0" lang="en-IN" sz="1800">
                <a:solidFill>
                  <a:srgbClr val="0000CD"/>
                </a:solidFill>
                <a:latin typeface="Consolas"/>
                <a:ea typeface="Consolas"/>
                <a:cs typeface="Consolas"/>
                <a:sym typeface="Consolas"/>
              </a:rPr>
              <a:t>&gt;&lt;</a:t>
            </a:r>
            <a:r>
              <a:rPr b="0" i="0" lang="en-IN" sz="1800">
                <a:solidFill>
                  <a:srgbClr val="A52A2A"/>
                </a:solidFill>
                <a:latin typeface="Consolas"/>
                <a:ea typeface="Consolas"/>
                <a:cs typeface="Consolas"/>
                <a:sym typeface="Consolas"/>
              </a:rPr>
              <a:t>/li</a:t>
            </a:r>
            <a:r>
              <a:rPr b="0" i="0" lang="en-IN" sz="1800">
                <a:solidFill>
                  <a:srgbClr val="0000CD"/>
                </a:solidFill>
                <a:latin typeface="Consolas"/>
                <a:ea typeface="Consolas"/>
                <a:cs typeface="Consolas"/>
                <a:sym typeface="Consolas"/>
              </a:rPr>
              <a:t>&gt;</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li</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="page-item"&gt;&lt;</a:t>
            </a:r>
            <a:r>
              <a:rPr b="0" i="0" lang="en-IN" sz="1800">
                <a:solidFill>
                  <a:srgbClr val="A52A2A"/>
                </a:solidFill>
                <a:latin typeface="Consolas"/>
                <a:ea typeface="Consolas"/>
                <a:cs typeface="Consolas"/>
                <a:sym typeface="Consolas"/>
              </a:rPr>
              <a:t>a</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="page-link"</a:t>
            </a:r>
            <a:r>
              <a:rPr b="0" i="0" lang="en-IN" sz="1800">
                <a:solidFill>
                  <a:srgbClr val="FF0000"/>
                </a:solidFill>
                <a:latin typeface="Consolas"/>
                <a:ea typeface="Consolas"/>
                <a:cs typeface="Consolas"/>
                <a:sym typeface="Consolas"/>
              </a:rPr>
              <a:t> href</a:t>
            </a:r>
            <a:r>
              <a:rPr b="0" i="0" lang="en-IN" sz="1800">
                <a:solidFill>
                  <a:srgbClr val="0000CD"/>
                </a:solidFill>
                <a:latin typeface="Consolas"/>
                <a:ea typeface="Consolas"/>
                <a:cs typeface="Consolas"/>
                <a:sym typeface="Consolas"/>
              </a:rPr>
              <a:t>="#"&gt;</a:t>
            </a:r>
            <a:r>
              <a:rPr b="0" i="0" lang="en-IN" sz="1800">
                <a:solidFill>
                  <a:srgbClr val="000000"/>
                </a:solidFill>
                <a:latin typeface="Consolas"/>
                <a:ea typeface="Consolas"/>
                <a:cs typeface="Consolas"/>
                <a:sym typeface="Consolas"/>
              </a:rPr>
              <a:t>Next</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/a</a:t>
            </a:r>
            <a:r>
              <a:rPr b="0" i="0" lang="en-IN" sz="1800">
                <a:solidFill>
                  <a:srgbClr val="0000CD"/>
                </a:solidFill>
                <a:latin typeface="Consolas"/>
                <a:ea typeface="Consolas"/>
                <a:cs typeface="Consolas"/>
                <a:sym typeface="Consolas"/>
              </a:rPr>
              <a:t>&gt;&lt;</a:t>
            </a:r>
            <a:r>
              <a:rPr b="0" i="0" lang="en-IN" sz="1800">
                <a:solidFill>
                  <a:srgbClr val="A52A2A"/>
                </a:solidFill>
                <a:latin typeface="Consolas"/>
                <a:ea typeface="Consolas"/>
                <a:cs typeface="Consolas"/>
                <a:sym typeface="Consolas"/>
              </a:rPr>
              <a:t>/li</a:t>
            </a:r>
            <a:r>
              <a:rPr b="0" i="0" lang="en-IN" sz="1800">
                <a:solidFill>
                  <a:srgbClr val="0000CD"/>
                </a:solidFill>
                <a:latin typeface="Consolas"/>
                <a:ea typeface="Consolas"/>
                <a:cs typeface="Consolas"/>
                <a:sym typeface="Consolas"/>
              </a:rPr>
              <a:t>&gt;</a:t>
            </a:r>
            <a:br>
              <a:rPr lang="en-IN" sz="1800">
                <a:solidFill>
                  <a:schemeClr val="lt1"/>
                </a:solidFill>
                <a:latin typeface="Arial"/>
                <a:ea typeface="Arial"/>
                <a:cs typeface="Arial"/>
                <a:sym typeface="Arial"/>
              </a:rPr>
            </a:b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/ul</a:t>
            </a:r>
            <a:r>
              <a:rPr b="0" i="0" lang="en-IN" sz="1800">
                <a:solidFill>
                  <a:srgbClr val="0000CD"/>
                </a:solidFill>
                <a:latin typeface="Consolas"/>
                <a:ea typeface="Consolas"/>
                <a:cs typeface="Consolas"/>
                <a:sym typeface="Consolas"/>
              </a:rPr>
              <a:t>&gt;</a:t>
            </a:r>
            <a:br>
              <a:rPr lang="en-IN" sz="1800">
                <a:solidFill>
                  <a:schemeClr val="lt1"/>
                </a:solidFill>
                <a:latin typeface="Arial"/>
                <a:ea typeface="Arial"/>
                <a:cs typeface="Arial"/>
                <a:sym typeface="Arial"/>
              </a:rPr>
            </a:br>
            <a:br>
              <a:rPr lang="en-IN" sz="1800">
                <a:solidFill>
                  <a:schemeClr val="lt1"/>
                </a:solidFill>
                <a:latin typeface="Arial"/>
                <a:ea typeface="Arial"/>
                <a:cs typeface="Arial"/>
                <a:sym typeface="Arial"/>
              </a:rPr>
            </a:br>
            <a:endParaRPr sz="1800">
              <a:solidFill>
                <a:schemeClr val="dk1"/>
              </a:solidFill>
              <a:latin typeface="Arial"/>
              <a:ea typeface="Arial"/>
              <a:cs typeface="Arial"/>
              <a:sym typeface="Arial"/>
            </a:endParaRPr>
          </a:p>
        </p:txBody>
      </p:sp>
      <p:pic>
        <p:nvPicPr>
          <p:cNvPr id="1582" name="Google Shape;1582;p133"/>
          <p:cNvPicPr preferRelativeResize="0"/>
          <p:nvPr/>
        </p:nvPicPr>
        <p:blipFill rotWithShape="1">
          <a:blip r:embed="rId4">
            <a:alphaModFix/>
          </a:blip>
          <a:srcRect b="0" l="0" r="0" t="0"/>
          <a:stretch/>
        </p:blipFill>
        <p:spPr>
          <a:xfrm>
            <a:off x="5562600" y="1352550"/>
            <a:ext cx="4362450" cy="1219200"/>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6" name="Shape 1586"/>
        <p:cNvGrpSpPr/>
        <p:nvPr/>
      </p:nvGrpSpPr>
      <p:grpSpPr>
        <a:xfrm>
          <a:off x="0" y="0"/>
          <a:ext cx="0" cy="0"/>
          <a:chOff x="0" y="0"/>
          <a:chExt cx="0" cy="0"/>
        </a:xfrm>
      </p:grpSpPr>
      <p:grpSp>
        <p:nvGrpSpPr>
          <p:cNvPr id="1587" name="Google Shape;1587;p134"/>
          <p:cNvGrpSpPr/>
          <p:nvPr/>
        </p:nvGrpSpPr>
        <p:grpSpPr>
          <a:xfrm>
            <a:off x="214316" y="94287"/>
            <a:ext cx="8821405" cy="634852"/>
            <a:chOff x="2766060" y="125716"/>
            <a:chExt cx="9311640" cy="846469"/>
          </a:xfrm>
        </p:grpSpPr>
        <p:cxnSp>
          <p:nvCxnSpPr>
            <p:cNvPr id="1588" name="Google Shape;1588;p134"/>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589" name="Google Shape;1589;p134"/>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chemeClr val="dk1"/>
                </a:solidFill>
                <a:latin typeface="Bookman Old Style"/>
                <a:ea typeface="Bookman Old Style"/>
                <a:cs typeface="Bookman Old Style"/>
                <a:sym typeface="Bookman Old Style"/>
              </a:endParaRPr>
            </a:p>
          </p:txBody>
        </p:sp>
        <p:pic>
          <p:nvPicPr>
            <p:cNvPr id="1590" name="Google Shape;1590;p134"/>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591" name="Google Shape;1591;p134"/>
          <p:cNvSpPr txBox="1"/>
          <p:nvPr/>
        </p:nvSpPr>
        <p:spPr>
          <a:xfrm>
            <a:off x="1" y="121923"/>
            <a:ext cx="6003387" cy="415498"/>
          </a:xfrm>
          <a:prstGeom prst="rect">
            <a:avLst/>
          </a:prstGeom>
          <a:noFill/>
          <a:ln>
            <a:noFill/>
          </a:ln>
        </p:spPr>
        <p:txBody>
          <a:bodyPr anchorCtr="0" anchor="t" bIns="45700" lIns="91425" spcFirstLastPara="1" rIns="91425" wrap="square" tIns="45700">
            <a:spAutoFit/>
          </a:bodyPr>
          <a:lstStyle/>
          <a:p>
            <a:pPr indent="0" lvl="0" marL="279386" marR="0" rtl="0" algn="ctr">
              <a:spcBef>
                <a:spcPts val="0"/>
              </a:spcBef>
              <a:spcAft>
                <a:spcPts val="0"/>
              </a:spcAft>
              <a:buNone/>
            </a:pPr>
            <a:r>
              <a:rPr b="1" lang="en-IN" sz="2100">
                <a:solidFill>
                  <a:schemeClr val="dk1"/>
                </a:solidFill>
                <a:latin typeface="Arial"/>
                <a:ea typeface="Arial"/>
                <a:cs typeface="Arial"/>
                <a:sym typeface="Arial"/>
              </a:rPr>
              <a:t>pagination</a:t>
            </a:r>
            <a:endParaRPr b="1" sz="2100">
              <a:solidFill>
                <a:schemeClr val="dk1"/>
              </a:solidFill>
              <a:latin typeface="Arial"/>
              <a:ea typeface="Arial"/>
              <a:cs typeface="Arial"/>
              <a:sym typeface="Arial"/>
            </a:endParaRPr>
          </a:p>
        </p:txBody>
      </p:sp>
      <p:sp>
        <p:nvSpPr>
          <p:cNvPr id="1592" name="Google Shape;1592;p134"/>
          <p:cNvSpPr txBox="1"/>
          <p:nvPr/>
        </p:nvSpPr>
        <p:spPr>
          <a:xfrm>
            <a:off x="214316" y="629556"/>
            <a:ext cx="778668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IN" sz="1800">
                <a:solidFill>
                  <a:schemeClr val="lt1"/>
                </a:solidFill>
                <a:latin typeface="Arial"/>
                <a:ea typeface="Arial"/>
                <a:cs typeface="Arial"/>
                <a:sym typeface="Arial"/>
              </a:rPr>
            </a:br>
            <a:endParaRPr sz="1800">
              <a:solidFill>
                <a:schemeClr val="dk1"/>
              </a:solidFill>
              <a:latin typeface="Arial"/>
              <a:ea typeface="Arial"/>
              <a:cs typeface="Arial"/>
              <a:sym typeface="Arial"/>
            </a:endParaRPr>
          </a:p>
        </p:txBody>
      </p:sp>
      <p:sp>
        <p:nvSpPr>
          <p:cNvPr id="1593" name="Google Shape;1593;p134"/>
          <p:cNvSpPr txBox="1"/>
          <p:nvPr/>
        </p:nvSpPr>
        <p:spPr>
          <a:xfrm>
            <a:off x="457200" y="895350"/>
            <a:ext cx="8472484"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a:solidFill>
                  <a:srgbClr val="FF0000"/>
                </a:solidFill>
                <a:latin typeface="Quattrocento Sans"/>
                <a:ea typeface="Quattrocento Sans"/>
                <a:cs typeface="Quattrocento Sans"/>
                <a:sym typeface="Quattrocento Sans"/>
              </a:rPr>
              <a:t>Pagination Alignment</a:t>
            </a:r>
            <a:endParaRPr/>
          </a:p>
          <a:p>
            <a:pPr indent="0" lvl="0" marL="0" marR="0" rtl="0" algn="l">
              <a:spcBef>
                <a:spcPts val="0"/>
              </a:spcBef>
              <a:spcAft>
                <a:spcPts val="0"/>
              </a:spcAft>
              <a:buNone/>
            </a:pPr>
            <a:r>
              <a:rPr b="0" i="0" lang="en-IN" sz="1800">
                <a:solidFill>
                  <a:srgbClr val="000000"/>
                </a:solidFill>
                <a:latin typeface="Verdana"/>
                <a:ea typeface="Verdana"/>
                <a:cs typeface="Verdana"/>
                <a:sym typeface="Verdana"/>
              </a:rPr>
              <a:t>Use utility classes to change the alignment of the pagination</a:t>
            </a:r>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&lt;ul</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"pagination justify-content-center"</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style</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"margin:20px 0"</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"page-item"</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&lt;a</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"page-link"</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Previous</a:t>
            </a:r>
            <a:r>
              <a:rPr b="0" lang="en-IN" sz="1800">
                <a:solidFill>
                  <a:srgbClr val="800000"/>
                </a:solidFill>
                <a:latin typeface="Consolas"/>
                <a:ea typeface="Consolas"/>
                <a:cs typeface="Consolas"/>
                <a:sym typeface="Consolas"/>
              </a:rPr>
              <a:t>&lt;/a&gt;&lt;/li&gt;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"page-item"</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&lt;a</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"page-link"</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1</a:t>
            </a:r>
            <a:r>
              <a:rPr b="0" lang="en-IN" sz="1800">
                <a:solidFill>
                  <a:srgbClr val="800000"/>
                </a:solidFill>
                <a:latin typeface="Consolas"/>
                <a:ea typeface="Consolas"/>
                <a:cs typeface="Consolas"/>
                <a:sym typeface="Consolas"/>
              </a:rPr>
              <a:t>&lt;/a&gt;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&lt;/li&gt;&lt;/ul&gt;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7" name="Shape 1597"/>
        <p:cNvGrpSpPr/>
        <p:nvPr/>
      </p:nvGrpSpPr>
      <p:grpSpPr>
        <a:xfrm>
          <a:off x="0" y="0"/>
          <a:ext cx="0" cy="0"/>
          <a:chOff x="0" y="0"/>
          <a:chExt cx="0" cy="0"/>
        </a:xfrm>
      </p:grpSpPr>
      <p:grpSp>
        <p:nvGrpSpPr>
          <p:cNvPr id="1598" name="Google Shape;1598;p135"/>
          <p:cNvGrpSpPr/>
          <p:nvPr/>
        </p:nvGrpSpPr>
        <p:grpSpPr>
          <a:xfrm>
            <a:off x="214316" y="94287"/>
            <a:ext cx="8821405" cy="634852"/>
            <a:chOff x="2766060" y="125716"/>
            <a:chExt cx="9311640" cy="846469"/>
          </a:xfrm>
        </p:grpSpPr>
        <p:cxnSp>
          <p:nvCxnSpPr>
            <p:cNvPr id="1599" name="Google Shape;1599;p135"/>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600" name="Google Shape;1600;p135"/>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chemeClr val="dk1"/>
                </a:solidFill>
                <a:latin typeface="Bookman Old Style"/>
                <a:ea typeface="Bookman Old Style"/>
                <a:cs typeface="Bookman Old Style"/>
                <a:sym typeface="Bookman Old Style"/>
              </a:endParaRPr>
            </a:p>
          </p:txBody>
        </p:sp>
        <p:pic>
          <p:nvPicPr>
            <p:cNvPr id="1601" name="Google Shape;1601;p135"/>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602" name="Google Shape;1602;p135"/>
          <p:cNvSpPr txBox="1"/>
          <p:nvPr/>
        </p:nvSpPr>
        <p:spPr>
          <a:xfrm>
            <a:off x="1" y="121923"/>
            <a:ext cx="6003387" cy="415498"/>
          </a:xfrm>
          <a:prstGeom prst="rect">
            <a:avLst/>
          </a:prstGeom>
          <a:noFill/>
          <a:ln>
            <a:noFill/>
          </a:ln>
        </p:spPr>
        <p:txBody>
          <a:bodyPr anchorCtr="0" anchor="t" bIns="45700" lIns="91425" spcFirstLastPara="1" rIns="91425" wrap="square" tIns="45700">
            <a:spAutoFit/>
          </a:bodyPr>
          <a:lstStyle/>
          <a:p>
            <a:pPr indent="0" lvl="0" marL="279386" marR="0" rtl="0" algn="ctr">
              <a:spcBef>
                <a:spcPts val="0"/>
              </a:spcBef>
              <a:spcAft>
                <a:spcPts val="0"/>
              </a:spcAft>
              <a:buNone/>
            </a:pPr>
            <a:r>
              <a:rPr b="1" lang="en-IN" sz="2100">
                <a:solidFill>
                  <a:schemeClr val="dk1"/>
                </a:solidFill>
                <a:latin typeface="Arial"/>
                <a:ea typeface="Arial"/>
                <a:cs typeface="Arial"/>
                <a:sym typeface="Arial"/>
              </a:rPr>
              <a:t>pagination</a:t>
            </a:r>
            <a:endParaRPr b="1" sz="2100">
              <a:solidFill>
                <a:schemeClr val="dk1"/>
              </a:solidFill>
              <a:latin typeface="Arial"/>
              <a:ea typeface="Arial"/>
              <a:cs typeface="Arial"/>
              <a:sym typeface="Arial"/>
            </a:endParaRPr>
          </a:p>
        </p:txBody>
      </p:sp>
      <p:sp>
        <p:nvSpPr>
          <p:cNvPr id="1603" name="Google Shape;1603;p135"/>
          <p:cNvSpPr txBox="1"/>
          <p:nvPr/>
        </p:nvSpPr>
        <p:spPr>
          <a:xfrm>
            <a:off x="214316" y="629556"/>
            <a:ext cx="778668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IN" sz="1800">
                <a:solidFill>
                  <a:schemeClr val="lt1"/>
                </a:solidFill>
                <a:latin typeface="Arial"/>
                <a:ea typeface="Arial"/>
                <a:cs typeface="Arial"/>
                <a:sym typeface="Arial"/>
              </a:rPr>
            </a:br>
            <a:endParaRPr sz="1800">
              <a:solidFill>
                <a:schemeClr val="dk1"/>
              </a:solidFill>
              <a:latin typeface="Arial"/>
              <a:ea typeface="Arial"/>
              <a:cs typeface="Arial"/>
              <a:sym typeface="Arial"/>
            </a:endParaRPr>
          </a:p>
        </p:txBody>
      </p:sp>
      <p:sp>
        <p:nvSpPr>
          <p:cNvPr id="1604" name="Google Shape;1604;p135"/>
          <p:cNvSpPr txBox="1"/>
          <p:nvPr/>
        </p:nvSpPr>
        <p:spPr>
          <a:xfrm>
            <a:off x="457200" y="895350"/>
            <a:ext cx="8472484"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&lt;ul</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"pagination justify-content-end"</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style</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"margin:20px 0"</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"page-item"</a:t>
            </a:r>
            <a:r>
              <a:rPr b="0" lang="en-IN" sz="1800">
                <a:solidFill>
                  <a:srgbClr val="800000"/>
                </a:solidFill>
                <a:latin typeface="Consolas"/>
                <a:ea typeface="Consolas"/>
                <a:cs typeface="Consolas"/>
                <a:sym typeface="Consolas"/>
              </a:rPr>
              <a:t>&gt;&lt;/li&gt;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&lt;a</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"page-link"</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2</a:t>
            </a:r>
            <a:r>
              <a:rPr b="0" lang="en-IN" sz="1800">
                <a:solidFill>
                  <a:srgbClr val="800000"/>
                </a:solidFill>
                <a:latin typeface="Consolas"/>
                <a:ea typeface="Consolas"/>
                <a:cs typeface="Consolas"/>
                <a:sym typeface="Consolas"/>
              </a:rPr>
              <a:t>&lt;/a&gt;</a:t>
            </a: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"page-item"</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&lt;a</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"page-link"</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3</a:t>
            </a:r>
            <a:r>
              <a:rPr b="0" lang="en-IN" sz="1800">
                <a:solidFill>
                  <a:srgbClr val="800000"/>
                </a:solidFill>
                <a:latin typeface="Consolas"/>
                <a:ea typeface="Consolas"/>
                <a:cs typeface="Consolas"/>
                <a:sym typeface="Consolas"/>
              </a:rPr>
              <a:t>&lt;/a&gt;</a:t>
            </a: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"page-item"</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&lt;a</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"page-link"</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Next</a:t>
            </a:r>
            <a:r>
              <a:rPr b="0" lang="en-IN" sz="1800">
                <a:solidFill>
                  <a:srgbClr val="800000"/>
                </a:solidFill>
                <a:latin typeface="Consolas"/>
                <a:ea typeface="Consolas"/>
                <a:cs typeface="Consolas"/>
                <a:sym typeface="Consolas"/>
              </a:rPr>
              <a:t>&lt;/a&gt;&lt;/li&gt;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&lt;/ul&gt;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8" name="Shape 1608"/>
        <p:cNvGrpSpPr/>
        <p:nvPr/>
      </p:nvGrpSpPr>
      <p:grpSpPr>
        <a:xfrm>
          <a:off x="0" y="0"/>
          <a:ext cx="0" cy="0"/>
          <a:chOff x="0" y="0"/>
          <a:chExt cx="0" cy="0"/>
        </a:xfrm>
      </p:grpSpPr>
      <p:grpSp>
        <p:nvGrpSpPr>
          <p:cNvPr id="1609" name="Google Shape;1609;p136"/>
          <p:cNvGrpSpPr/>
          <p:nvPr/>
        </p:nvGrpSpPr>
        <p:grpSpPr>
          <a:xfrm>
            <a:off x="214316" y="94287"/>
            <a:ext cx="8821405" cy="634852"/>
            <a:chOff x="2766060" y="125716"/>
            <a:chExt cx="9311640" cy="846469"/>
          </a:xfrm>
        </p:grpSpPr>
        <p:cxnSp>
          <p:nvCxnSpPr>
            <p:cNvPr id="1610" name="Google Shape;1610;p136"/>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611" name="Google Shape;1611;p136"/>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chemeClr val="dk1"/>
                </a:solidFill>
                <a:latin typeface="Bookman Old Style"/>
                <a:ea typeface="Bookman Old Style"/>
                <a:cs typeface="Bookman Old Style"/>
                <a:sym typeface="Bookman Old Style"/>
              </a:endParaRPr>
            </a:p>
          </p:txBody>
        </p:sp>
        <p:pic>
          <p:nvPicPr>
            <p:cNvPr id="1612" name="Google Shape;1612;p136"/>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613" name="Google Shape;1613;p136"/>
          <p:cNvSpPr txBox="1"/>
          <p:nvPr/>
        </p:nvSpPr>
        <p:spPr>
          <a:xfrm>
            <a:off x="1" y="121923"/>
            <a:ext cx="6003387" cy="415498"/>
          </a:xfrm>
          <a:prstGeom prst="rect">
            <a:avLst/>
          </a:prstGeom>
          <a:noFill/>
          <a:ln>
            <a:noFill/>
          </a:ln>
        </p:spPr>
        <p:txBody>
          <a:bodyPr anchorCtr="0" anchor="t" bIns="45700" lIns="91425" spcFirstLastPara="1" rIns="91425" wrap="square" tIns="45700">
            <a:spAutoFit/>
          </a:bodyPr>
          <a:lstStyle/>
          <a:p>
            <a:pPr indent="0" lvl="0" marL="279386" marR="0" rtl="0" algn="ctr">
              <a:spcBef>
                <a:spcPts val="0"/>
              </a:spcBef>
              <a:spcAft>
                <a:spcPts val="0"/>
              </a:spcAft>
              <a:buNone/>
            </a:pPr>
            <a:r>
              <a:rPr b="1" lang="en-IN" sz="2100">
                <a:solidFill>
                  <a:schemeClr val="dk1"/>
                </a:solidFill>
                <a:latin typeface="Arial"/>
                <a:ea typeface="Arial"/>
                <a:cs typeface="Arial"/>
                <a:sym typeface="Arial"/>
              </a:rPr>
              <a:t>pagination</a:t>
            </a:r>
            <a:endParaRPr b="1" sz="2100">
              <a:solidFill>
                <a:schemeClr val="dk1"/>
              </a:solidFill>
              <a:latin typeface="Arial"/>
              <a:ea typeface="Arial"/>
              <a:cs typeface="Arial"/>
              <a:sym typeface="Arial"/>
            </a:endParaRPr>
          </a:p>
        </p:txBody>
      </p:sp>
      <p:sp>
        <p:nvSpPr>
          <p:cNvPr id="1614" name="Google Shape;1614;p136"/>
          <p:cNvSpPr txBox="1"/>
          <p:nvPr/>
        </p:nvSpPr>
        <p:spPr>
          <a:xfrm>
            <a:off x="214316" y="629556"/>
            <a:ext cx="778668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IN" sz="1800">
                <a:solidFill>
                  <a:schemeClr val="lt1"/>
                </a:solidFill>
                <a:latin typeface="Arial"/>
                <a:ea typeface="Arial"/>
                <a:cs typeface="Arial"/>
                <a:sym typeface="Arial"/>
              </a:rPr>
            </a:br>
            <a:endParaRPr sz="1800">
              <a:solidFill>
                <a:schemeClr val="dk1"/>
              </a:solidFill>
              <a:latin typeface="Arial"/>
              <a:ea typeface="Arial"/>
              <a:cs typeface="Arial"/>
              <a:sym typeface="Arial"/>
            </a:endParaRPr>
          </a:p>
        </p:txBody>
      </p:sp>
      <p:sp>
        <p:nvSpPr>
          <p:cNvPr id="1615" name="Google Shape;1615;p136"/>
          <p:cNvSpPr txBox="1"/>
          <p:nvPr/>
        </p:nvSpPr>
        <p:spPr>
          <a:xfrm>
            <a:off x="457200" y="895350"/>
            <a:ext cx="847248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a:solidFill>
                  <a:srgbClr val="FF0000"/>
                </a:solidFill>
                <a:latin typeface="Quattrocento Sans"/>
                <a:ea typeface="Quattrocento Sans"/>
                <a:cs typeface="Quattrocento Sans"/>
                <a:sym typeface="Quattrocento Sans"/>
              </a:rPr>
              <a:t>Breadcrumbs</a:t>
            </a:r>
            <a:endParaRPr/>
          </a:p>
          <a:p>
            <a:pPr indent="0" lvl="0" marL="0" marR="0" rtl="0" algn="l">
              <a:spcBef>
                <a:spcPts val="0"/>
              </a:spcBef>
              <a:spcAft>
                <a:spcPts val="0"/>
              </a:spcAft>
              <a:buNone/>
            </a:pPr>
            <a:r>
              <a:rPr b="0" i="0" lang="en-IN" sz="1800">
                <a:solidFill>
                  <a:srgbClr val="000000"/>
                </a:solidFill>
                <a:latin typeface="Verdana"/>
                <a:ea typeface="Verdana"/>
                <a:cs typeface="Verdana"/>
                <a:sym typeface="Verdana"/>
              </a:rPr>
              <a:t>Another form for pagination, is breadcrumbs:</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p:txBody>
      </p:sp>
      <p:pic>
        <p:nvPicPr>
          <p:cNvPr id="1616" name="Google Shape;1616;p136"/>
          <p:cNvPicPr preferRelativeResize="0"/>
          <p:nvPr/>
        </p:nvPicPr>
        <p:blipFill rotWithShape="1">
          <a:blip r:embed="rId4">
            <a:alphaModFix/>
          </a:blip>
          <a:srcRect b="0" l="0" r="0" t="0"/>
          <a:stretch/>
        </p:blipFill>
        <p:spPr>
          <a:xfrm>
            <a:off x="5105400" y="1680091"/>
            <a:ext cx="5076825" cy="609600"/>
          </a:xfrm>
          <a:prstGeom prst="rect">
            <a:avLst/>
          </a:prstGeom>
          <a:noFill/>
          <a:ln>
            <a:noFill/>
          </a:ln>
        </p:spPr>
      </p:pic>
      <p:sp>
        <p:nvSpPr>
          <p:cNvPr id="1617" name="Google Shape;1617;p136"/>
          <p:cNvSpPr txBox="1"/>
          <p:nvPr/>
        </p:nvSpPr>
        <p:spPr>
          <a:xfrm>
            <a:off x="685800" y="1541681"/>
            <a:ext cx="6936057"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&lt;body&gt;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&lt;ul</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"breadcrumb"</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"breadcrumb-item"</a:t>
            </a:r>
            <a:r>
              <a:rPr b="0" lang="en-IN" sz="1800">
                <a:solidFill>
                  <a:srgbClr val="800000"/>
                </a:solidFill>
                <a:latin typeface="Consolas"/>
                <a:ea typeface="Consolas"/>
                <a:cs typeface="Consolas"/>
                <a:sym typeface="Consolas"/>
              </a:rPr>
              <a:t>&gt;&lt;a</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Photos</a:t>
            </a:r>
            <a:r>
              <a:rPr b="0" lang="en-IN" sz="1800">
                <a:solidFill>
                  <a:srgbClr val="800000"/>
                </a:solidFill>
                <a:latin typeface="Consolas"/>
                <a:ea typeface="Consolas"/>
                <a:cs typeface="Consolas"/>
                <a:sym typeface="Consolas"/>
              </a:rPr>
              <a:t>&lt;/a&gt;&lt;/li&gt;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"breadcrumb-item"</a:t>
            </a:r>
            <a:r>
              <a:rPr b="0" lang="en-IN" sz="1800">
                <a:solidFill>
                  <a:srgbClr val="800000"/>
                </a:solidFill>
                <a:latin typeface="Consolas"/>
                <a:ea typeface="Consolas"/>
                <a:cs typeface="Consolas"/>
                <a:sym typeface="Consolas"/>
              </a:rPr>
              <a:t>&gt;&lt;a</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Summer 2017</a:t>
            </a:r>
            <a:r>
              <a:rPr b="0" lang="en-IN" sz="1800">
                <a:solidFill>
                  <a:srgbClr val="800000"/>
                </a:solidFill>
                <a:latin typeface="Consolas"/>
                <a:ea typeface="Consolas"/>
                <a:cs typeface="Consolas"/>
                <a:sym typeface="Consolas"/>
              </a:rPr>
              <a:t>&lt;/a&gt;&lt;/li&gt;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"breadcrumb-item"</a:t>
            </a:r>
            <a:r>
              <a:rPr b="0" lang="en-IN" sz="1800">
                <a:solidFill>
                  <a:srgbClr val="800000"/>
                </a:solidFill>
                <a:latin typeface="Consolas"/>
                <a:ea typeface="Consolas"/>
                <a:cs typeface="Consolas"/>
                <a:sym typeface="Consolas"/>
              </a:rPr>
              <a:t>&gt;&lt;a</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Italy</a:t>
            </a:r>
            <a:r>
              <a:rPr b="0" lang="en-IN" sz="1800">
                <a:solidFill>
                  <a:srgbClr val="800000"/>
                </a:solidFill>
                <a:latin typeface="Consolas"/>
                <a:ea typeface="Consolas"/>
                <a:cs typeface="Consolas"/>
                <a:sym typeface="Consolas"/>
              </a:rPr>
              <a:t>&lt;/a&gt;&lt;/li&gt;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"breadcrumb-item active"</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Rome</a:t>
            </a:r>
            <a:r>
              <a:rPr b="0" lang="en-IN" sz="1800">
                <a:solidFill>
                  <a:srgbClr val="800000"/>
                </a:solidFill>
                <a:latin typeface="Consolas"/>
                <a:ea typeface="Consolas"/>
                <a:cs typeface="Consolas"/>
                <a:sym typeface="Consolas"/>
              </a:rPr>
              <a: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&lt;/ul&gt;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&lt;/body&gt;</a:t>
            </a:r>
            <a:endParaRPr b="0" sz="1800">
              <a:solidFill>
                <a:srgbClr val="000000"/>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grpSp>
        <p:nvGrpSpPr>
          <p:cNvPr id="229" name="Google Shape;229;p14"/>
          <p:cNvGrpSpPr/>
          <p:nvPr/>
        </p:nvGrpSpPr>
        <p:grpSpPr>
          <a:xfrm>
            <a:off x="214315" y="94287"/>
            <a:ext cx="8821405" cy="634852"/>
            <a:chOff x="2766060" y="125716"/>
            <a:chExt cx="9311640" cy="846469"/>
          </a:xfrm>
        </p:grpSpPr>
        <p:cxnSp>
          <p:nvCxnSpPr>
            <p:cNvPr id="230" name="Google Shape;230;p14"/>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231" name="Google Shape;231;p14"/>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232" name="Google Shape;232;p14"/>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233" name="Google Shape;233;p14"/>
          <p:cNvSpPr txBox="1"/>
          <p:nvPr/>
        </p:nvSpPr>
        <p:spPr>
          <a:xfrm>
            <a:off x="1" y="110299"/>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Grid system</a:t>
            </a:r>
            <a:endParaRPr b="1" sz="2100">
              <a:solidFill>
                <a:srgbClr val="7030A0"/>
              </a:solidFill>
              <a:latin typeface="Arial"/>
              <a:ea typeface="Arial"/>
              <a:cs typeface="Arial"/>
              <a:sym typeface="Arial"/>
            </a:endParaRPr>
          </a:p>
        </p:txBody>
      </p:sp>
      <p:sp>
        <p:nvSpPr>
          <p:cNvPr id="234" name="Google Shape;234;p14"/>
          <p:cNvSpPr txBox="1"/>
          <p:nvPr/>
        </p:nvSpPr>
        <p:spPr>
          <a:xfrm>
            <a:off x="108280" y="537421"/>
            <a:ext cx="842612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a:solidFill>
                  <a:srgbClr val="5F6368"/>
                </a:solidFill>
                <a:latin typeface="Arial"/>
                <a:ea typeface="Arial"/>
                <a:cs typeface="Arial"/>
                <a:sym typeface="Arial"/>
              </a:rPr>
              <a:t>1) Bootstrap's grid system allows up to 12 columns across the page.</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2) If you do not want to use all 12 columns individually, you can group the columns</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together to create wider columns.</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3) Bootstrap's grid system is responsive, and the columns will re-arrange</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automatically depending on the screen size.</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4) The Bootstrap 4 grid system has five classes:</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 col- (extra small devices - screen width less than 576px)</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 col-sm- (small devices screen width equal to or greater than 576px)</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 col-md- (medium devices - screen width equal to or greater than 768px)</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 col-lg- (large devices - screen width equal to or greater than 992px)</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 col-xl- (xlarge devices - screen width equal to or greater than 1200px)</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The classes above can be combined to create more dynamic and flexible layouts. Make</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sure that the sum adds up to 12 or fewer (it is not required that you use all 12</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available columns).</a:t>
            </a:r>
            <a:endParaRPr/>
          </a:p>
          <a:p>
            <a:pPr indent="0" lvl="0" marL="0" marR="0" rtl="0" algn="l">
              <a:spcBef>
                <a:spcPts val="0"/>
              </a:spcBef>
              <a:spcAft>
                <a:spcPts val="0"/>
              </a:spcAft>
              <a:buNone/>
            </a:pPr>
            <a:r>
              <a:rPr b="0" lang="en-IN" sz="18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t/>
            </a:r>
            <a:endParaRPr b="0" i="0" sz="1800">
              <a:solidFill>
                <a:schemeClr val="dk1"/>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grpSp>
        <p:nvGrpSpPr>
          <p:cNvPr id="239" name="Google Shape;239;p15"/>
          <p:cNvGrpSpPr/>
          <p:nvPr/>
        </p:nvGrpSpPr>
        <p:grpSpPr>
          <a:xfrm>
            <a:off x="214315" y="94287"/>
            <a:ext cx="8821405" cy="634852"/>
            <a:chOff x="2766060" y="125716"/>
            <a:chExt cx="9311640" cy="846469"/>
          </a:xfrm>
        </p:grpSpPr>
        <p:cxnSp>
          <p:nvCxnSpPr>
            <p:cNvPr id="240" name="Google Shape;240;p15"/>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241" name="Google Shape;241;p15"/>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242" name="Google Shape;242;p15"/>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243" name="Google Shape;243;p15"/>
          <p:cNvSpPr txBox="1"/>
          <p:nvPr/>
        </p:nvSpPr>
        <p:spPr>
          <a:xfrm>
            <a:off x="1" y="110299"/>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Grid system</a:t>
            </a:r>
            <a:endParaRPr b="1" sz="2100">
              <a:solidFill>
                <a:srgbClr val="7030A0"/>
              </a:solidFill>
              <a:latin typeface="Arial"/>
              <a:ea typeface="Arial"/>
              <a:cs typeface="Arial"/>
              <a:sym typeface="Arial"/>
            </a:endParaRPr>
          </a:p>
        </p:txBody>
      </p:sp>
      <p:pic>
        <p:nvPicPr>
          <p:cNvPr id="244" name="Google Shape;244;p15"/>
          <p:cNvPicPr preferRelativeResize="0"/>
          <p:nvPr/>
        </p:nvPicPr>
        <p:blipFill rotWithShape="1">
          <a:blip r:embed="rId4">
            <a:alphaModFix/>
          </a:blip>
          <a:srcRect b="0" l="0" r="0" t="0"/>
          <a:stretch/>
        </p:blipFill>
        <p:spPr>
          <a:xfrm>
            <a:off x="347662" y="1223962"/>
            <a:ext cx="8448675" cy="2695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grpSp>
        <p:nvGrpSpPr>
          <p:cNvPr id="249" name="Google Shape;249;p16"/>
          <p:cNvGrpSpPr/>
          <p:nvPr/>
        </p:nvGrpSpPr>
        <p:grpSpPr>
          <a:xfrm>
            <a:off x="214315" y="94287"/>
            <a:ext cx="8821405" cy="634852"/>
            <a:chOff x="2766060" y="125716"/>
            <a:chExt cx="9311640" cy="846469"/>
          </a:xfrm>
        </p:grpSpPr>
        <p:cxnSp>
          <p:nvCxnSpPr>
            <p:cNvPr id="250" name="Google Shape;250;p16"/>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251" name="Google Shape;251;p16"/>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252" name="Google Shape;252;p16"/>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253" name="Google Shape;253;p16"/>
          <p:cNvSpPr txBox="1"/>
          <p:nvPr/>
        </p:nvSpPr>
        <p:spPr>
          <a:xfrm>
            <a:off x="1" y="110299"/>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Grid system</a:t>
            </a:r>
            <a:endParaRPr b="1" sz="2100">
              <a:solidFill>
                <a:srgbClr val="7030A0"/>
              </a:solidFill>
              <a:latin typeface="Arial"/>
              <a:ea typeface="Arial"/>
              <a:cs typeface="Arial"/>
              <a:sym typeface="Arial"/>
            </a:endParaRPr>
          </a:p>
        </p:txBody>
      </p:sp>
      <p:sp>
        <p:nvSpPr>
          <p:cNvPr id="254" name="Google Shape;254;p16"/>
          <p:cNvSpPr txBox="1"/>
          <p:nvPr/>
        </p:nvSpPr>
        <p:spPr>
          <a:xfrm>
            <a:off x="381000" y="629556"/>
            <a:ext cx="7312466" cy="51090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2000">
                <a:solidFill>
                  <a:srgbClr val="FF0000"/>
                </a:solidFill>
                <a:latin typeface="Times New Roman"/>
                <a:ea typeface="Times New Roman"/>
                <a:cs typeface="Times New Roman"/>
                <a:sym typeface="Times New Roman"/>
              </a:rPr>
              <a:t>Basic Structure of a Bootstrap Grid:</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&lt;div class="row"&gt;  </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  &lt;div class="col-*-*"&gt;&lt;/div&gt;  </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&lt;/div&gt;  </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&lt;div class="row"&gt;  </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  &lt;div class="col-*-*"&gt;&lt;/div&gt;  </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  &lt;div class="col-*-*"&gt;&lt;/div&gt;  </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  &lt;div class="col-*-*"&gt;&lt;/div&gt;  </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&lt;/div&gt;  </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&lt;div class="row"&gt;  </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  ...  </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&lt;/div&gt; </a:t>
            </a:r>
            <a:endParaRPr/>
          </a:p>
          <a:p>
            <a:pPr indent="0" lvl="0" marL="0" marR="0" rtl="0" algn="just">
              <a:spcBef>
                <a:spcPts val="0"/>
              </a:spcBef>
              <a:spcAft>
                <a:spcPts val="0"/>
              </a:spcAft>
              <a:buNone/>
            </a:pPr>
            <a:r>
              <a:rPr b="0" i="0" lang="en-IN" sz="1800">
                <a:solidFill>
                  <a:srgbClr val="610B4B"/>
                </a:solidFill>
                <a:latin typeface="Arial"/>
                <a:ea typeface="Arial"/>
                <a:cs typeface="Arial"/>
                <a:sym typeface="Arial"/>
              </a:rPr>
              <a:t>Follow the below instructions while creating a Bootstrap Grid:</a:t>
            </a:r>
            <a:endParaRPr/>
          </a:p>
          <a:p>
            <a:pPr indent="-114300" lvl="0" marL="0" marR="0" rtl="0" algn="just">
              <a:spcBef>
                <a:spcPts val="0"/>
              </a:spcBef>
              <a:spcAft>
                <a:spcPts val="0"/>
              </a:spcAft>
              <a:buClr>
                <a:srgbClr val="000000"/>
              </a:buClr>
              <a:buSzPts val="1800"/>
              <a:buFont typeface="Arial"/>
              <a:buChar char="•"/>
            </a:pPr>
            <a:r>
              <a:rPr b="0" i="0" lang="en-IN" sz="1800">
                <a:solidFill>
                  <a:srgbClr val="000000"/>
                </a:solidFill>
                <a:latin typeface="Inter"/>
                <a:ea typeface="Inter"/>
                <a:cs typeface="Inter"/>
                <a:sym typeface="Inter"/>
              </a:rPr>
              <a:t>Create a row (&lt;div class="row"&gt;).</a:t>
            </a:r>
            <a:endParaRPr/>
          </a:p>
          <a:p>
            <a:pPr indent="-114300" lvl="0" marL="0" marR="0" rtl="0" algn="just">
              <a:spcBef>
                <a:spcPts val="0"/>
              </a:spcBef>
              <a:spcAft>
                <a:spcPts val="0"/>
              </a:spcAft>
              <a:buClr>
                <a:srgbClr val="000000"/>
              </a:buClr>
              <a:buSzPts val="1800"/>
              <a:buFont typeface="Arial"/>
              <a:buChar char="•"/>
            </a:pPr>
            <a:r>
              <a:rPr b="0" i="0" lang="en-IN" sz="1800">
                <a:solidFill>
                  <a:srgbClr val="000000"/>
                </a:solidFill>
                <a:latin typeface="Inter"/>
                <a:ea typeface="Inter"/>
                <a:cs typeface="Inter"/>
                <a:sym typeface="Inter"/>
              </a:rPr>
              <a:t>Add the number of columns, you want in the grid (tags with appropriate .col-*-* classes).</a:t>
            </a:r>
            <a:endParaRPr/>
          </a:p>
          <a:p>
            <a:pPr indent="-114300" lvl="0" marL="0" marR="0" rtl="0" algn="just">
              <a:spcBef>
                <a:spcPts val="0"/>
              </a:spcBef>
              <a:spcAft>
                <a:spcPts val="0"/>
              </a:spcAft>
              <a:buClr>
                <a:srgbClr val="000000"/>
              </a:buClr>
              <a:buSzPts val="1800"/>
              <a:buFont typeface="Arial"/>
              <a:buChar char="•"/>
            </a:pPr>
            <a:r>
              <a:rPr b="0" i="0" lang="en-IN" sz="1800">
                <a:solidFill>
                  <a:srgbClr val="000000"/>
                </a:solidFill>
                <a:latin typeface="Inter"/>
                <a:ea typeface="Inter"/>
                <a:cs typeface="Inter"/>
                <a:sym typeface="Inter"/>
              </a:rPr>
              <a:t>Note that numbers in .col-*-* should always add up to 12 for each row.</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grpSp>
        <p:nvGrpSpPr>
          <p:cNvPr id="259" name="Google Shape;259;p17"/>
          <p:cNvGrpSpPr/>
          <p:nvPr/>
        </p:nvGrpSpPr>
        <p:grpSpPr>
          <a:xfrm>
            <a:off x="214315" y="94287"/>
            <a:ext cx="8821405" cy="634852"/>
            <a:chOff x="2766060" y="125716"/>
            <a:chExt cx="9311640" cy="846469"/>
          </a:xfrm>
        </p:grpSpPr>
        <p:cxnSp>
          <p:nvCxnSpPr>
            <p:cNvPr id="260" name="Google Shape;260;p17"/>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261" name="Google Shape;261;p17"/>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262" name="Google Shape;262;p17"/>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263" name="Google Shape;263;p17"/>
          <p:cNvSpPr txBox="1"/>
          <p:nvPr/>
        </p:nvSpPr>
        <p:spPr>
          <a:xfrm>
            <a:off x="1" y="110299"/>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Grid system</a:t>
            </a:r>
            <a:endParaRPr b="1" sz="2100">
              <a:solidFill>
                <a:srgbClr val="7030A0"/>
              </a:solidFill>
              <a:latin typeface="Arial"/>
              <a:ea typeface="Arial"/>
              <a:cs typeface="Arial"/>
              <a:sym typeface="Arial"/>
            </a:endParaRPr>
          </a:p>
        </p:txBody>
      </p:sp>
      <p:sp>
        <p:nvSpPr>
          <p:cNvPr id="264" name="Google Shape;264;p17"/>
          <p:cNvSpPr txBox="1"/>
          <p:nvPr/>
        </p:nvSpPr>
        <p:spPr>
          <a:xfrm>
            <a:off x="381000" y="729139"/>
            <a:ext cx="85344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600">
                <a:solidFill>
                  <a:srgbClr val="FF0000"/>
                </a:solidFill>
                <a:latin typeface="Consolas"/>
                <a:ea typeface="Consolas"/>
                <a:cs typeface="Consolas"/>
                <a:sym typeface="Consolas"/>
              </a:rPr>
              <a:t>example1</a:t>
            </a:r>
            <a:endParaRPr/>
          </a:p>
          <a:p>
            <a:pPr indent="0" lvl="0" marL="0" marR="0" rtl="0" algn="l">
              <a:spcBef>
                <a:spcPts val="0"/>
              </a:spcBef>
              <a:spcAft>
                <a:spcPts val="0"/>
              </a:spcAft>
              <a:buNone/>
            </a:pPr>
            <a:r>
              <a:rPr b="0" lang="en-IN" sz="1600">
                <a:solidFill>
                  <a:srgbClr val="800000"/>
                </a:solidFill>
                <a:latin typeface="Consolas"/>
                <a:ea typeface="Consolas"/>
                <a:cs typeface="Consolas"/>
                <a:sym typeface="Consolas"/>
              </a:rPr>
              <a:t>&lt;div</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class</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"container-fluid"</a:t>
            </a:r>
            <a:r>
              <a:rPr b="0" lang="en-IN" sz="1600">
                <a:solidFill>
                  <a:srgbClr val="800000"/>
                </a:solidFill>
                <a:latin typeface="Consolas"/>
                <a:ea typeface="Consolas"/>
                <a:cs typeface="Consolas"/>
                <a:sym typeface="Consolas"/>
              </a:rPr>
              <a:t>&gt;</a:t>
            </a:r>
            <a:r>
              <a:rPr b="0" lang="en-IN" sz="16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&lt;h2&gt;</a:t>
            </a:r>
            <a:r>
              <a:rPr b="0" lang="en-IN" sz="1600">
                <a:solidFill>
                  <a:srgbClr val="000000"/>
                </a:solidFill>
                <a:latin typeface="Consolas"/>
                <a:ea typeface="Consolas"/>
                <a:cs typeface="Consolas"/>
                <a:sym typeface="Consolas"/>
              </a:rPr>
              <a:t>Three equal-width columns</a:t>
            </a:r>
            <a:r>
              <a:rPr b="0" lang="en-IN" sz="1600">
                <a:solidFill>
                  <a:srgbClr val="800000"/>
                </a:solidFill>
                <a:latin typeface="Consolas"/>
                <a:ea typeface="Consolas"/>
                <a:cs typeface="Consolas"/>
                <a:sym typeface="Consolas"/>
              </a:rPr>
              <a:t>&lt;/h2&gt;</a:t>
            </a:r>
            <a:r>
              <a:rPr b="0" lang="en-IN" sz="16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&lt;div</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class</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"row"</a:t>
            </a:r>
            <a:r>
              <a:rPr b="0" lang="en-IN" sz="1600">
                <a:solidFill>
                  <a:srgbClr val="800000"/>
                </a:solidFill>
                <a:latin typeface="Consolas"/>
                <a:ea typeface="Consolas"/>
                <a:cs typeface="Consolas"/>
                <a:sym typeface="Consolas"/>
              </a:rPr>
              <a:t>&gt;</a:t>
            </a:r>
            <a:r>
              <a:rPr b="0" lang="en-IN" sz="16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&lt;div</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class</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"col"</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style</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"background-color:lavender;"</a:t>
            </a:r>
            <a:r>
              <a:rPr b="0" lang="en-IN" sz="1600">
                <a:solidFill>
                  <a:srgbClr val="800000"/>
                </a:solidFill>
                <a:latin typeface="Consolas"/>
                <a:ea typeface="Consolas"/>
                <a:cs typeface="Consolas"/>
                <a:sym typeface="Consolas"/>
              </a:rPr>
              <a:t>&gt;</a:t>
            </a:r>
            <a:r>
              <a:rPr b="0" lang="en-IN" sz="1600">
                <a:solidFill>
                  <a:srgbClr val="000000"/>
                </a:solidFill>
                <a:latin typeface="Consolas"/>
                <a:ea typeface="Consolas"/>
                <a:cs typeface="Consolas"/>
                <a:sym typeface="Consolas"/>
              </a:rPr>
              <a:t>.col</a:t>
            </a:r>
            <a:r>
              <a:rPr b="0" lang="en-IN" sz="1600">
                <a:solidFill>
                  <a:srgbClr val="800000"/>
                </a:solidFill>
                <a:latin typeface="Consolas"/>
                <a:ea typeface="Consolas"/>
                <a:cs typeface="Consolas"/>
                <a:sym typeface="Consolas"/>
              </a:rPr>
              <a:t>&lt;/div&gt;</a:t>
            </a:r>
            <a:r>
              <a:rPr b="0" lang="en-IN" sz="16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&lt;div</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class</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"col"</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style</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"background-color:orange;"</a:t>
            </a:r>
            <a:r>
              <a:rPr b="0" lang="en-IN" sz="1600">
                <a:solidFill>
                  <a:srgbClr val="800000"/>
                </a:solidFill>
                <a:latin typeface="Consolas"/>
                <a:ea typeface="Consolas"/>
                <a:cs typeface="Consolas"/>
                <a:sym typeface="Consolas"/>
              </a:rPr>
              <a:t>&gt;</a:t>
            </a:r>
            <a:r>
              <a:rPr b="0" lang="en-IN" sz="1600">
                <a:solidFill>
                  <a:srgbClr val="000000"/>
                </a:solidFill>
                <a:latin typeface="Consolas"/>
                <a:ea typeface="Consolas"/>
                <a:cs typeface="Consolas"/>
                <a:sym typeface="Consolas"/>
              </a:rPr>
              <a:t>.col</a:t>
            </a:r>
            <a:r>
              <a:rPr b="0" lang="en-IN" sz="1600">
                <a:solidFill>
                  <a:srgbClr val="800000"/>
                </a:solidFill>
                <a:latin typeface="Consolas"/>
                <a:ea typeface="Consolas"/>
                <a:cs typeface="Consolas"/>
                <a:sym typeface="Consolas"/>
              </a:rPr>
              <a:t>&lt;/div&gt;</a:t>
            </a:r>
            <a:r>
              <a:rPr b="0" lang="en-IN" sz="16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&lt;div</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class</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"col"</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style</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"background-color:lavender;"</a:t>
            </a:r>
            <a:r>
              <a:rPr b="0" lang="en-IN" sz="1600">
                <a:solidFill>
                  <a:srgbClr val="800000"/>
                </a:solidFill>
                <a:latin typeface="Consolas"/>
                <a:ea typeface="Consolas"/>
                <a:cs typeface="Consolas"/>
                <a:sym typeface="Consolas"/>
              </a:rPr>
              <a:t>&gt;</a:t>
            </a:r>
            <a:r>
              <a:rPr b="0" lang="en-IN" sz="1600">
                <a:solidFill>
                  <a:srgbClr val="000000"/>
                </a:solidFill>
                <a:latin typeface="Consolas"/>
                <a:ea typeface="Consolas"/>
                <a:cs typeface="Consolas"/>
                <a:sym typeface="Consolas"/>
              </a:rPr>
              <a:t>.col</a:t>
            </a:r>
            <a:r>
              <a:rPr b="0" lang="en-IN" sz="1600">
                <a:solidFill>
                  <a:srgbClr val="800000"/>
                </a:solidFill>
                <a:latin typeface="Consolas"/>
                <a:ea typeface="Consolas"/>
                <a:cs typeface="Consolas"/>
                <a:sym typeface="Consolas"/>
              </a:rPr>
              <a:t>&lt;/div&gt;</a:t>
            </a:r>
            <a:r>
              <a:rPr b="0" lang="en-IN" sz="16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grpSp>
        <p:nvGrpSpPr>
          <p:cNvPr id="269" name="Google Shape;269;p18"/>
          <p:cNvGrpSpPr/>
          <p:nvPr/>
        </p:nvGrpSpPr>
        <p:grpSpPr>
          <a:xfrm>
            <a:off x="214315" y="-19050"/>
            <a:ext cx="8821405" cy="634852"/>
            <a:chOff x="2766060" y="125716"/>
            <a:chExt cx="9311640" cy="846469"/>
          </a:xfrm>
        </p:grpSpPr>
        <p:cxnSp>
          <p:nvCxnSpPr>
            <p:cNvPr id="270" name="Google Shape;270;p18"/>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271" name="Google Shape;271;p18"/>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272" name="Google Shape;272;p18"/>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273" name="Google Shape;273;p18"/>
          <p:cNvSpPr txBox="1"/>
          <p:nvPr/>
        </p:nvSpPr>
        <p:spPr>
          <a:xfrm>
            <a:off x="154292" y="-19050"/>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Grid system</a:t>
            </a:r>
            <a:endParaRPr b="1" sz="2100">
              <a:solidFill>
                <a:srgbClr val="7030A0"/>
              </a:solidFill>
              <a:latin typeface="Arial"/>
              <a:ea typeface="Arial"/>
              <a:cs typeface="Arial"/>
              <a:sym typeface="Arial"/>
            </a:endParaRPr>
          </a:p>
        </p:txBody>
      </p:sp>
      <p:sp>
        <p:nvSpPr>
          <p:cNvPr id="274" name="Google Shape;274;p18"/>
          <p:cNvSpPr txBox="1"/>
          <p:nvPr/>
        </p:nvSpPr>
        <p:spPr>
          <a:xfrm>
            <a:off x="214450" y="615799"/>
            <a:ext cx="8534400" cy="501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600">
                <a:solidFill>
                  <a:srgbClr val="FF0000"/>
                </a:solidFill>
                <a:latin typeface="Consolas"/>
                <a:ea typeface="Consolas"/>
                <a:cs typeface="Consolas"/>
                <a:sym typeface="Consolas"/>
              </a:rPr>
              <a:t>example2</a:t>
            </a:r>
            <a:endParaRPr/>
          </a:p>
          <a:p>
            <a:pPr indent="0" lvl="0" marL="0" marR="0" rtl="0" algn="l">
              <a:spcBef>
                <a:spcPts val="0"/>
              </a:spcBef>
              <a:spcAft>
                <a:spcPts val="0"/>
              </a:spcAft>
              <a:buNone/>
            </a:pPr>
            <a:r>
              <a:rPr b="0" lang="en-IN" sz="1600">
                <a:solidFill>
                  <a:srgbClr val="800000"/>
                </a:solidFill>
                <a:latin typeface="Consolas"/>
                <a:ea typeface="Consolas"/>
                <a:cs typeface="Consolas"/>
                <a:sym typeface="Consolas"/>
              </a:rPr>
              <a:t>&lt;body</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style</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"color:red;background-color:powderblue"</a:t>
            </a: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&lt;div</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class</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"container-fluid"</a:t>
            </a:r>
            <a:r>
              <a:rPr b="0" lang="en-IN" sz="1600">
                <a:solidFill>
                  <a:srgbClr val="800000"/>
                </a:solidFill>
                <a:latin typeface="Consolas"/>
                <a:ea typeface="Consolas"/>
                <a:cs typeface="Consolas"/>
                <a:sym typeface="Consolas"/>
              </a:rPr>
              <a:t>&gt;</a:t>
            </a:r>
            <a:r>
              <a:rPr b="0" lang="en-IN" sz="16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&lt;div</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class</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"row"</a:t>
            </a:r>
            <a:r>
              <a:rPr b="0" lang="en-IN" sz="1600">
                <a:solidFill>
                  <a:srgbClr val="800000"/>
                </a:solidFill>
                <a:latin typeface="Consolas"/>
                <a:ea typeface="Consolas"/>
                <a:cs typeface="Consolas"/>
                <a:sym typeface="Consolas"/>
              </a:rPr>
              <a:t>&gt;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&lt;div</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class</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"col-md-3"</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style</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"border: 2px solid green;"</a:t>
            </a:r>
            <a:r>
              <a:rPr b="0" lang="en-IN" sz="1600">
                <a:solidFill>
                  <a:srgbClr val="800000"/>
                </a:solidFill>
                <a:latin typeface="Consolas"/>
                <a:ea typeface="Consolas"/>
                <a:cs typeface="Consolas"/>
                <a:sym typeface="Consolas"/>
              </a:rPr>
              <a:t>&gt;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&lt;h1</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style</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color:blue</a:t>
            </a:r>
            <a:r>
              <a:rPr b="0" lang="en-IN" sz="1600">
                <a:solidFill>
                  <a:srgbClr val="800000"/>
                </a:solidFill>
                <a:latin typeface="Consolas"/>
                <a:ea typeface="Consolas"/>
                <a:cs typeface="Consolas"/>
                <a:sym typeface="Consolas"/>
              </a:rPr>
              <a:t>&gt;</a:t>
            </a:r>
            <a:r>
              <a:rPr b="0" lang="en-IN" sz="1600">
                <a:solidFill>
                  <a:srgbClr val="000000"/>
                </a:solidFill>
                <a:latin typeface="Consolas"/>
                <a:ea typeface="Consolas"/>
                <a:cs typeface="Consolas"/>
                <a:sym typeface="Consolas"/>
              </a:rPr>
              <a:t> Subash chandra bose</a:t>
            </a:r>
            <a:r>
              <a:rPr b="0" lang="en-IN" sz="1600">
                <a:solidFill>
                  <a:srgbClr val="800000"/>
                </a:solidFill>
                <a:latin typeface="Consolas"/>
                <a:ea typeface="Consolas"/>
                <a:cs typeface="Consolas"/>
                <a:sym typeface="Consolas"/>
              </a:rPr>
              <a:t>&lt;/h1&gt;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&lt;p&gt;</a:t>
            </a:r>
            <a:r>
              <a:rPr b="0" lang="en-IN" sz="1600">
                <a:solidFill>
                  <a:srgbClr val="000000"/>
                </a:solidFill>
                <a:latin typeface="Consolas"/>
                <a:ea typeface="Consolas"/>
                <a:cs typeface="Consolas"/>
                <a:sym typeface="Consolas"/>
              </a:rPr>
              <a:t>Subhas Chandra Bose was an Indian nationalist whose defiance of British authority in India made him a hero among many Indians, but his wartime alliances with Nazi Germany and Imperial Japan left a legacy vexed by authoritarianism, anti-Semitism, and military failure.</a:t>
            </a:r>
            <a:r>
              <a:rPr b="0" lang="en-IN" sz="1600">
                <a:solidFill>
                  <a:srgbClr val="800000"/>
                </a:solidFill>
                <a:latin typeface="Consolas"/>
                <a:ea typeface="Consolas"/>
                <a:cs typeface="Consolas"/>
                <a:sym typeface="Consolas"/>
              </a:rPr>
              <a:t>&lt;/p&gt;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&lt;/div&gt;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&lt;div</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class</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"col-md-3"</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style</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"border: 2px solid gold;"</a:t>
            </a:r>
            <a:r>
              <a:rPr b="0" lang="en-IN" sz="1600">
                <a:solidFill>
                  <a:srgbClr val="800000"/>
                </a:solidFill>
                <a:latin typeface="Consolas"/>
                <a:ea typeface="Consolas"/>
                <a:cs typeface="Consolas"/>
                <a:sym typeface="Consolas"/>
              </a:rPr>
              <a:t>&gt;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&lt;h1</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style</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color:green</a:t>
            </a:r>
            <a:r>
              <a:rPr b="0" lang="en-IN" sz="1600">
                <a:solidFill>
                  <a:srgbClr val="800000"/>
                </a:solidFill>
                <a:latin typeface="Consolas"/>
                <a:ea typeface="Consolas"/>
                <a:cs typeface="Consolas"/>
                <a:sym typeface="Consolas"/>
              </a:rPr>
              <a:t>&gt;</a:t>
            </a:r>
            <a:r>
              <a:rPr b="0" lang="en-IN" sz="1600">
                <a:solidFill>
                  <a:srgbClr val="000000"/>
                </a:solidFill>
                <a:latin typeface="Consolas"/>
                <a:ea typeface="Consolas"/>
                <a:cs typeface="Consolas"/>
                <a:sym typeface="Consolas"/>
              </a:rPr>
              <a:t> Mahatma Gandhi</a:t>
            </a:r>
            <a:r>
              <a:rPr b="0" lang="en-IN" sz="1600">
                <a:solidFill>
                  <a:srgbClr val="800000"/>
                </a:solidFill>
                <a:latin typeface="Consolas"/>
                <a:ea typeface="Consolas"/>
                <a:cs typeface="Consolas"/>
                <a:sym typeface="Consolas"/>
              </a:rPr>
              <a:t>&lt;/h1&gt;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&lt;p&gt;</a:t>
            </a:r>
            <a:r>
              <a:rPr b="0" lang="en-IN" sz="1600">
                <a:solidFill>
                  <a:srgbClr val="000000"/>
                </a:solidFill>
                <a:latin typeface="Consolas"/>
                <a:ea typeface="Consolas"/>
                <a:cs typeface="Consolas"/>
                <a:sym typeface="Consolas"/>
              </a:rPr>
              <a:t>Mohandas Karamchand Gandhi was an Indian lawyer, anti-colonial nationalist and political ethicist who employed nonviolent resistance to lead the successful campaign for India's independence from British rule. He inspired movements for civil rights and freedom across the world</a:t>
            </a:r>
            <a:r>
              <a:rPr b="0" lang="en-IN" sz="1600">
                <a:solidFill>
                  <a:srgbClr val="800000"/>
                </a:solidFill>
                <a:latin typeface="Consolas"/>
                <a:ea typeface="Consolas"/>
                <a:cs typeface="Consolas"/>
                <a:sym typeface="Consolas"/>
              </a:rPr>
              <a:t>&lt;/p&gt;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&lt;/div&gt;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endParaRPr b="0" sz="1600">
              <a:solidFill>
                <a:srgbClr val="000000"/>
              </a:solidFill>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grpSp>
        <p:nvGrpSpPr>
          <p:cNvPr id="279" name="Google Shape;279;p19"/>
          <p:cNvGrpSpPr/>
          <p:nvPr/>
        </p:nvGrpSpPr>
        <p:grpSpPr>
          <a:xfrm>
            <a:off x="214315" y="94287"/>
            <a:ext cx="8821405" cy="634852"/>
            <a:chOff x="2766060" y="125716"/>
            <a:chExt cx="9311640" cy="846469"/>
          </a:xfrm>
        </p:grpSpPr>
        <p:cxnSp>
          <p:nvCxnSpPr>
            <p:cNvPr id="280" name="Google Shape;280;p19"/>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281" name="Google Shape;281;p19"/>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282" name="Google Shape;282;p19"/>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283" name="Google Shape;283;p19"/>
          <p:cNvSpPr txBox="1"/>
          <p:nvPr/>
        </p:nvSpPr>
        <p:spPr>
          <a:xfrm>
            <a:off x="1" y="110299"/>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Grid system</a:t>
            </a:r>
            <a:endParaRPr b="1" sz="2100">
              <a:solidFill>
                <a:srgbClr val="7030A0"/>
              </a:solidFill>
              <a:latin typeface="Arial"/>
              <a:ea typeface="Arial"/>
              <a:cs typeface="Arial"/>
              <a:sym typeface="Arial"/>
            </a:endParaRPr>
          </a:p>
        </p:txBody>
      </p:sp>
      <p:sp>
        <p:nvSpPr>
          <p:cNvPr id="284" name="Google Shape;284;p19"/>
          <p:cNvSpPr txBox="1"/>
          <p:nvPr/>
        </p:nvSpPr>
        <p:spPr>
          <a:xfrm>
            <a:off x="381000" y="729139"/>
            <a:ext cx="8534400" cy="427809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600">
                <a:solidFill>
                  <a:srgbClr val="800000"/>
                </a:solidFill>
                <a:latin typeface="Consolas"/>
                <a:ea typeface="Consolas"/>
                <a:cs typeface="Consolas"/>
                <a:sym typeface="Consolas"/>
              </a:rPr>
              <a:t>&lt;div</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class</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"col-md-3"</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style</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"border: 2px solid gray"</a:t>
            </a:r>
            <a:r>
              <a:rPr b="0" lang="en-IN" sz="1600">
                <a:solidFill>
                  <a:srgbClr val="800000"/>
                </a:solidFill>
                <a:latin typeface="Consolas"/>
                <a:ea typeface="Consolas"/>
                <a:cs typeface="Consolas"/>
                <a:sym typeface="Consolas"/>
              </a:rPr>
              <a:t>&gt;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&lt;h1</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style</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color:green</a:t>
            </a:r>
            <a:r>
              <a:rPr b="0" lang="en-IN" sz="1600">
                <a:solidFill>
                  <a:srgbClr val="800000"/>
                </a:solidFill>
                <a:latin typeface="Consolas"/>
                <a:ea typeface="Consolas"/>
                <a:cs typeface="Consolas"/>
                <a:sym typeface="Consolas"/>
              </a:rPr>
              <a:t>&gt;</a:t>
            </a:r>
            <a:r>
              <a:rPr b="0" lang="en-IN" sz="1600">
                <a:solidFill>
                  <a:srgbClr val="000000"/>
                </a:solidFill>
                <a:latin typeface="Consolas"/>
                <a:ea typeface="Consolas"/>
                <a:cs typeface="Consolas"/>
                <a:sym typeface="Consolas"/>
              </a:rPr>
              <a:t> Bhagat singh</a:t>
            </a:r>
            <a:r>
              <a:rPr b="0" lang="en-IN" sz="1600">
                <a:solidFill>
                  <a:srgbClr val="800000"/>
                </a:solidFill>
                <a:latin typeface="Consolas"/>
                <a:ea typeface="Consolas"/>
                <a:cs typeface="Consolas"/>
                <a:sym typeface="Consolas"/>
              </a:rPr>
              <a:t>&lt;/h1&gt;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&lt;p&gt;</a:t>
            </a:r>
            <a:r>
              <a:rPr b="0" lang="en-IN" sz="1600">
                <a:solidFill>
                  <a:srgbClr val="000000"/>
                </a:solidFill>
                <a:latin typeface="Consolas"/>
                <a:ea typeface="Consolas"/>
                <a:cs typeface="Consolas"/>
                <a:sym typeface="Consolas"/>
              </a:rPr>
              <a:t>Bhagat Singh was a charismatic Indian revolutionary who participated in the mistaken murder of a junior British police officer in what was to be retaliation for the death of an Indian nationalist</a:t>
            </a:r>
            <a:r>
              <a:rPr b="0" lang="en-IN" sz="1600">
                <a:solidFill>
                  <a:srgbClr val="800000"/>
                </a:solidFill>
                <a:latin typeface="Consolas"/>
                <a:ea typeface="Consolas"/>
                <a:cs typeface="Consolas"/>
                <a:sym typeface="Consolas"/>
              </a:rPr>
              <a:t>&lt;/p&gt;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&lt;/div&gt;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&lt;div</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class</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"col-md-3"</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style</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"border: 2px solid orangered;"</a:t>
            </a:r>
            <a:r>
              <a:rPr b="0" lang="en-IN" sz="1600">
                <a:solidFill>
                  <a:srgbClr val="800000"/>
                </a:solidFill>
                <a:latin typeface="Consolas"/>
                <a:ea typeface="Consolas"/>
                <a:cs typeface="Consolas"/>
                <a:sym typeface="Consolas"/>
              </a:rPr>
              <a:t>&gt;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&lt;h1</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style</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color:blue</a:t>
            </a:r>
            <a:r>
              <a:rPr b="0" lang="en-IN" sz="1600">
                <a:solidFill>
                  <a:srgbClr val="800000"/>
                </a:solidFill>
                <a:latin typeface="Consolas"/>
                <a:ea typeface="Consolas"/>
                <a:cs typeface="Consolas"/>
                <a:sym typeface="Consolas"/>
              </a:rPr>
              <a:t>&gt;</a:t>
            </a:r>
            <a:r>
              <a:rPr b="0" lang="en-IN" sz="1600">
                <a:solidFill>
                  <a:srgbClr val="000000"/>
                </a:solidFill>
                <a:latin typeface="Consolas"/>
                <a:ea typeface="Consolas"/>
                <a:cs typeface="Consolas"/>
                <a:sym typeface="Consolas"/>
              </a:rPr>
              <a:t> lala lajapathi Rai</a:t>
            </a:r>
            <a:r>
              <a:rPr b="0" lang="en-IN" sz="1600">
                <a:solidFill>
                  <a:srgbClr val="800000"/>
                </a:solidFill>
                <a:latin typeface="Consolas"/>
                <a:ea typeface="Consolas"/>
                <a:cs typeface="Consolas"/>
                <a:sym typeface="Consolas"/>
              </a:rPr>
              <a:t>&lt;/h1&gt;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&lt;p&gt;</a:t>
            </a:r>
            <a:r>
              <a:rPr b="0" lang="en-IN" sz="1600">
                <a:solidFill>
                  <a:srgbClr val="000000"/>
                </a:solidFill>
                <a:latin typeface="Consolas"/>
                <a:ea typeface="Consolas"/>
                <a:cs typeface="Consolas"/>
                <a:sym typeface="Consolas"/>
              </a:rPr>
              <a:t>Lajpat Rai was an Indian freedom fighter, politician, and author, generally known as Lala Lajpat Rai. He was popularly known as Punjab Kesari, and also as 'Punjab da Sher' which literally means the 'Lion of Punjab'. He was one of the three members of the Lal Bal Pal trio</a:t>
            </a:r>
            <a:r>
              <a:rPr b="0" lang="en-IN" sz="1600">
                <a:solidFill>
                  <a:srgbClr val="800000"/>
                </a:solidFill>
                <a:latin typeface="Consolas"/>
                <a:ea typeface="Consolas"/>
                <a:cs typeface="Consolas"/>
                <a:sym typeface="Consolas"/>
              </a:rPr>
              <a:t>&lt;/p&gt;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&lt;/div&gt;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&lt;/div&gt;</a:t>
            </a:r>
            <a:r>
              <a:rPr b="0" lang="en-IN" sz="1600">
                <a:solidFill>
                  <a:srgbClr val="000000"/>
                </a:solidFill>
                <a:latin typeface="Consolas"/>
                <a:ea typeface="Consolas"/>
                <a:cs typeface="Consolas"/>
                <a:sym typeface="Consolas"/>
              </a:rPr>
              <a:t> </a:t>
            </a:r>
            <a:endParaRPr/>
          </a:p>
          <a:p>
            <a:pPr indent="0" lvl="0" marL="0" marR="0" rtl="0" algn="l">
              <a:spcBef>
                <a:spcPts val="0"/>
              </a:spcBef>
              <a:spcAft>
                <a:spcPts val="0"/>
              </a:spcAft>
              <a:buNone/>
            </a:pPr>
            <a:br>
              <a:rPr b="0" lang="en-IN" sz="1600">
                <a:solidFill>
                  <a:srgbClr val="000000"/>
                </a:solidFill>
                <a:latin typeface="Consolas"/>
                <a:ea typeface="Consolas"/>
                <a:cs typeface="Consolas"/>
                <a:sym typeface="Consolas"/>
              </a:rPr>
            </a:b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&lt;body&gt;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endParaRPr b="0" sz="1600">
              <a:solidFill>
                <a:srgbClr val="000000"/>
              </a:solidFill>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grpSp>
        <p:nvGrpSpPr>
          <p:cNvPr id="107" name="Google Shape;107;p2"/>
          <p:cNvGrpSpPr/>
          <p:nvPr/>
        </p:nvGrpSpPr>
        <p:grpSpPr>
          <a:xfrm>
            <a:off x="214315" y="94287"/>
            <a:ext cx="8821405" cy="634852"/>
            <a:chOff x="2766060" y="125716"/>
            <a:chExt cx="9311640" cy="846469"/>
          </a:xfrm>
        </p:grpSpPr>
        <p:cxnSp>
          <p:nvCxnSpPr>
            <p:cNvPr id="108" name="Google Shape;108;p2"/>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09" name="Google Shape;109;p2"/>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i="0" sz="1350" u="none" cap="none" strike="noStrike">
                <a:solidFill>
                  <a:srgbClr val="002060"/>
                </a:solidFill>
                <a:latin typeface="Bookman Old Style"/>
                <a:ea typeface="Bookman Old Style"/>
                <a:cs typeface="Bookman Old Style"/>
                <a:sym typeface="Bookman Old Style"/>
              </a:endParaRPr>
            </a:p>
          </p:txBody>
        </p:sp>
        <p:pic>
          <p:nvPicPr>
            <p:cNvPr id="110" name="Google Shape;110;p2"/>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11" name="Google Shape;111;p2"/>
          <p:cNvSpPr txBox="1"/>
          <p:nvPr/>
        </p:nvSpPr>
        <p:spPr>
          <a:xfrm>
            <a:off x="1" y="110299"/>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i="0" lang="en-IN" sz="2100" u="none" cap="none" strike="noStrike">
                <a:solidFill>
                  <a:srgbClr val="7030A0"/>
                </a:solidFill>
                <a:latin typeface="Arial"/>
                <a:ea typeface="Arial"/>
                <a:cs typeface="Arial"/>
                <a:sym typeface="Arial"/>
              </a:rPr>
              <a:t>Bootstrap</a:t>
            </a:r>
            <a:endParaRPr b="1" i="0" sz="2100" u="none" cap="none" strike="noStrike">
              <a:solidFill>
                <a:srgbClr val="7030A0"/>
              </a:solidFill>
              <a:latin typeface="Arial"/>
              <a:ea typeface="Arial"/>
              <a:cs typeface="Arial"/>
              <a:sym typeface="Arial"/>
            </a:endParaRPr>
          </a:p>
        </p:txBody>
      </p:sp>
      <p:sp>
        <p:nvSpPr>
          <p:cNvPr id="112" name="Google Shape;112;p2"/>
          <p:cNvSpPr txBox="1"/>
          <p:nvPr/>
        </p:nvSpPr>
        <p:spPr>
          <a:xfrm>
            <a:off x="381000" y="629556"/>
            <a:ext cx="830580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1800" u="none" cap="none" strike="noStrike">
                <a:solidFill>
                  <a:srgbClr val="FF0000"/>
                </a:solidFill>
                <a:latin typeface="Arial"/>
                <a:ea typeface="Arial"/>
                <a:cs typeface="Arial"/>
                <a:sym typeface="Arial"/>
              </a:rPr>
              <a:t>Bootstrap Tutorial:</a:t>
            </a:r>
            <a:endParaRPr/>
          </a:p>
          <a:p>
            <a:pPr indent="0" lvl="0" marL="0" marR="0" rtl="0" algn="l">
              <a:spcBef>
                <a:spcPts val="0"/>
              </a:spcBef>
              <a:spcAft>
                <a:spcPts val="0"/>
              </a:spcAft>
              <a:buNone/>
            </a:pPr>
            <a:r>
              <a:rPr b="1" i="0" lang="en-IN" sz="1800" u="none" cap="none" strike="noStrike">
                <a:solidFill>
                  <a:srgbClr val="5F6368"/>
                </a:solidFill>
                <a:latin typeface="Arial"/>
                <a:ea typeface="Arial"/>
                <a:cs typeface="Arial"/>
                <a:sym typeface="Arial"/>
              </a:rPr>
              <a:t>1) Bootstrap is the most popular HTML, CSS and JavaScript framework for developing a responsive and mobile friendly website.</a:t>
            </a:r>
            <a:endParaRPr/>
          </a:p>
          <a:p>
            <a:pPr indent="0" lvl="0" marL="0" marR="0" rtl="0" algn="l">
              <a:spcBef>
                <a:spcPts val="0"/>
              </a:spcBef>
              <a:spcAft>
                <a:spcPts val="0"/>
              </a:spcAft>
              <a:buNone/>
            </a:pPr>
            <a:r>
              <a:rPr b="1" i="0" lang="en-IN" sz="1800" u="none" cap="none" strike="noStrike">
                <a:solidFill>
                  <a:srgbClr val="5F6368"/>
                </a:solidFill>
                <a:latin typeface="Arial"/>
                <a:ea typeface="Arial"/>
                <a:cs typeface="Arial"/>
                <a:sym typeface="Arial"/>
              </a:rPr>
              <a:t>2) It is absolutely free to download and use.</a:t>
            </a:r>
            <a:endParaRPr/>
          </a:p>
          <a:p>
            <a:pPr indent="0" lvl="0" marL="0" marR="0" rtl="0" algn="l">
              <a:spcBef>
                <a:spcPts val="0"/>
              </a:spcBef>
              <a:spcAft>
                <a:spcPts val="0"/>
              </a:spcAft>
              <a:buNone/>
            </a:pPr>
            <a:r>
              <a:rPr b="1" i="0" lang="en-IN" sz="1800" u="none" cap="none" strike="noStrike">
                <a:solidFill>
                  <a:srgbClr val="5F6368"/>
                </a:solidFill>
                <a:latin typeface="Arial"/>
                <a:ea typeface="Arial"/>
                <a:cs typeface="Arial"/>
                <a:sym typeface="Arial"/>
              </a:rPr>
              <a:t>3) It is a front-end framework used for easier and faster web development.</a:t>
            </a:r>
            <a:endParaRPr/>
          </a:p>
          <a:p>
            <a:pPr indent="0" lvl="0" marL="0" marR="0" rtl="0" algn="l">
              <a:spcBef>
                <a:spcPts val="0"/>
              </a:spcBef>
              <a:spcAft>
                <a:spcPts val="0"/>
              </a:spcAft>
              <a:buNone/>
            </a:pPr>
            <a:r>
              <a:rPr b="1" i="0" lang="en-IN" sz="1800" u="none" cap="none" strike="noStrike">
                <a:solidFill>
                  <a:srgbClr val="5F6368"/>
                </a:solidFill>
                <a:latin typeface="Arial"/>
                <a:ea typeface="Arial"/>
                <a:cs typeface="Arial"/>
                <a:sym typeface="Arial"/>
              </a:rPr>
              <a:t>4) It includes HTML and CSS based design templates for forms, buttons, tables, navigation,</a:t>
            </a:r>
            <a:endParaRPr/>
          </a:p>
          <a:p>
            <a:pPr indent="0" lvl="0" marL="0" marR="0" rtl="0" algn="l">
              <a:spcBef>
                <a:spcPts val="0"/>
              </a:spcBef>
              <a:spcAft>
                <a:spcPts val="0"/>
              </a:spcAft>
              <a:buNone/>
            </a:pPr>
            <a:r>
              <a:rPr b="1" i="0" lang="en-IN" sz="1800" u="none" cap="none" strike="noStrike">
                <a:solidFill>
                  <a:srgbClr val="5F6368"/>
                </a:solidFill>
                <a:latin typeface="Arial"/>
                <a:ea typeface="Arial"/>
                <a:cs typeface="Arial"/>
                <a:sym typeface="Arial"/>
              </a:rPr>
              <a:t>image carousels and many others.</a:t>
            </a:r>
            <a:endParaRPr/>
          </a:p>
          <a:p>
            <a:pPr indent="0" lvl="0" marL="0" marR="0" rtl="0" algn="l">
              <a:spcBef>
                <a:spcPts val="0"/>
              </a:spcBef>
              <a:spcAft>
                <a:spcPts val="0"/>
              </a:spcAft>
              <a:buNone/>
            </a:pPr>
            <a:r>
              <a:rPr b="1" i="0" lang="en-IN" sz="1800" u="none" cap="none" strike="noStrike">
                <a:solidFill>
                  <a:srgbClr val="5F6368"/>
                </a:solidFill>
                <a:latin typeface="Arial"/>
                <a:ea typeface="Arial"/>
                <a:cs typeface="Arial"/>
                <a:sym typeface="Arial"/>
              </a:rPr>
              <a:t>5) It is compatible on most of browsers like Chrome, Firefox, Internet Explorer, Safari</a:t>
            </a:r>
            <a:endParaRPr/>
          </a:p>
          <a:p>
            <a:pPr indent="0" lvl="0" marL="0" marR="0" rtl="0" algn="l">
              <a:spcBef>
                <a:spcPts val="0"/>
              </a:spcBef>
              <a:spcAft>
                <a:spcPts val="0"/>
              </a:spcAft>
              <a:buNone/>
            </a:pPr>
            <a:r>
              <a:rPr b="1" i="0" lang="en-IN" sz="1800" u="none" cap="none" strike="noStrike">
                <a:solidFill>
                  <a:srgbClr val="5F6368"/>
                </a:solidFill>
                <a:latin typeface="Arial"/>
                <a:ea typeface="Arial"/>
                <a:cs typeface="Arial"/>
                <a:sym typeface="Arial"/>
              </a:rPr>
              <a:t>and Opera etc.</a:t>
            </a:r>
            <a:endParaRPr/>
          </a:p>
          <a:p>
            <a:pPr indent="0" lvl="0" marL="0" marR="0" rtl="0" algn="l">
              <a:spcBef>
                <a:spcPts val="0"/>
              </a:spcBef>
              <a:spcAft>
                <a:spcPts val="0"/>
              </a:spcAft>
              <a:buNone/>
            </a:pPr>
            <a:r>
              <a:rPr b="1" i="0" lang="en-IN" sz="1800" u="none" cap="none" strike="noStrike">
                <a:solidFill>
                  <a:srgbClr val="5F6368"/>
                </a:solidFill>
                <a:latin typeface="Arial"/>
                <a:ea typeface="Arial"/>
                <a:cs typeface="Arial"/>
                <a:sym typeface="Arial"/>
              </a:rPr>
              <a:t>6) A website is called responsive website which can automatically adjust itself to look</a:t>
            </a:r>
            <a:endParaRPr/>
          </a:p>
          <a:p>
            <a:pPr indent="0" lvl="0" marL="0" marR="0" rtl="0" algn="l">
              <a:spcBef>
                <a:spcPts val="0"/>
              </a:spcBef>
              <a:spcAft>
                <a:spcPts val="0"/>
              </a:spcAft>
              <a:buNone/>
            </a:pPr>
            <a:r>
              <a:rPr b="1" i="0" lang="en-IN" sz="1800" u="none" cap="none" strike="noStrike">
                <a:solidFill>
                  <a:srgbClr val="5F6368"/>
                </a:solidFill>
                <a:latin typeface="Arial"/>
                <a:ea typeface="Arial"/>
                <a:cs typeface="Arial"/>
                <a:sym typeface="Arial"/>
              </a:rPr>
              <a:t>good on all devices, from smart phones to desktops etc.</a:t>
            </a:r>
            <a:endParaRPr/>
          </a:p>
          <a:p>
            <a:pPr indent="0" lvl="0" marL="0" marR="0" rtl="0" algn="l">
              <a:spcBef>
                <a:spcPts val="0"/>
              </a:spcBef>
              <a:spcAft>
                <a:spcPts val="0"/>
              </a:spcAft>
              <a:buNone/>
            </a:pPr>
            <a:r>
              <a:rPr b="1" i="0" lang="en-IN" sz="1800" u="none" cap="none" strike="noStrike">
                <a:solidFill>
                  <a:srgbClr val="FF0000"/>
                </a:solidFill>
                <a:latin typeface="Arial"/>
                <a:ea typeface="Arial"/>
                <a:cs typeface="Arial"/>
                <a:sym typeface="Arial"/>
              </a:rPr>
              <a:t>Where to Get Bootstrap 4:</a:t>
            </a:r>
            <a:endParaRPr/>
          </a:p>
          <a:p>
            <a:pPr indent="0" lvl="0" marL="0" marR="0" rtl="0" algn="l">
              <a:spcBef>
                <a:spcPts val="0"/>
              </a:spcBef>
              <a:spcAft>
                <a:spcPts val="0"/>
              </a:spcAft>
              <a:buNone/>
            </a:pPr>
            <a:r>
              <a:rPr b="1" i="0" lang="en-IN" sz="1800" u="none" cap="none" strike="noStrike">
                <a:solidFill>
                  <a:srgbClr val="5F6368"/>
                </a:solidFill>
                <a:latin typeface="Arial"/>
                <a:ea typeface="Arial"/>
                <a:cs typeface="Arial"/>
                <a:sym typeface="Arial"/>
              </a:rPr>
              <a:t>There are two ways to start using Bootstrap 4 on your own web site. You can:</a:t>
            </a:r>
            <a:endParaRPr/>
          </a:p>
          <a:p>
            <a:pPr indent="0" lvl="0" marL="0" marR="0" rtl="0" algn="l">
              <a:spcBef>
                <a:spcPts val="0"/>
              </a:spcBef>
              <a:spcAft>
                <a:spcPts val="0"/>
              </a:spcAft>
              <a:buNone/>
            </a:pPr>
            <a:r>
              <a:rPr b="1" i="0" lang="en-IN" sz="1800" u="none" cap="none" strike="noStrike">
                <a:solidFill>
                  <a:srgbClr val="5F6368"/>
                </a:solidFill>
                <a:latin typeface="Arial"/>
                <a:ea typeface="Arial"/>
                <a:cs typeface="Arial"/>
                <a:sym typeface="Arial"/>
              </a:rPr>
              <a:t>*) Include Bootstrap 4 from a CDN (Content Delivery Network)</a:t>
            </a:r>
            <a:endParaRPr/>
          </a:p>
          <a:p>
            <a:pPr indent="0" lvl="0" marL="0" marR="0" rtl="0" algn="l">
              <a:spcBef>
                <a:spcPts val="0"/>
              </a:spcBef>
              <a:spcAft>
                <a:spcPts val="0"/>
              </a:spcAft>
              <a:buNone/>
            </a:pPr>
            <a:r>
              <a:rPr b="1" i="0" lang="en-IN" sz="1800" u="none" cap="none" strike="noStrike">
                <a:solidFill>
                  <a:srgbClr val="5F6368"/>
                </a:solidFill>
                <a:latin typeface="Arial"/>
                <a:ea typeface="Arial"/>
                <a:cs typeface="Arial"/>
                <a:sym typeface="Arial"/>
              </a:rPr>
              <a:t>*) Download Bootstrap 4 from getbootstrap.com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grpSp>
        <p:nvGrpSpPr>
          <p:cNvPr id="289" name="Google Shape;289;p20"/>
          <p:cNvGrpSpPr/>
          <p:nvPr/>
        </p:nvGrpSpPr>
        <p:grpSpPr>
          <a:xfrm>
            <a:off x="214315" y="94287"/>
            <a:ext cx="8821405" cy="634852"/>
            <a:chOff x="2766060" y="125716"/>
            <a:chExt cx="9311640" cy="846469"/>
          </a:xfrm>
        </p:grpSpPr>
        <p:cxnSp>
          <p:nvCxnSpPr>
            <p:cNvPr id="290" name="Google Shape;290;p20"/>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291" name="Google Shape;291;p20"/>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292" name="Google Shape;292;p20"/>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293" name="Google Shape;293;p20"/>
          <p:cNvSpPr txBox="1"/>
          <p:nvPr/>
        </p:nvSpPr>
        <p:spPr>
          <a:xfrm>
            <a:off x="1" y="110299"/>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Grid system</a:t>
            </a:r>
            <a:endParaRPr b="1" sz="2100">
              <a:solidFill>
                <a:srgbClr val="7030A0"/>
              </a:solidFill>
              <a:latin typeface="Arial"/>
              <a:ea typeface="Arial"/>
              <a:cs typeface="Arial"/>
              <a:sym typeface="Arial"/>
            </a:endParaRPr>
          </a:p>
        </p:txBody>
      </p:sp>
      <p:sp>
        <p:nvSpPr>
          <p:cNvPr id="294" name="Google Shape;294;p20"/>
          <p:cNvSpPr txBox="1"/>
          <p:nvPr/>
        </p:nvSpPr>
        <p:spPr>
          <a:xfrm>
            <a:off x="381000" y="729139"/>
            <a:ext cx="853440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600">
                <a:solidFill>
                  <a:srgbClr val="FF0000"/>
                </a:solidFill>
                <a:latin typeface="Consolas"/>
                <a:ea typeface="Consolas"/>
                <a:cs typeface="Consolas"/>
                <a:sym typeface="Consolas"/>
              </a:rPr>
              <a:t>example3 </a:t>
            </a:r>
            <a:r>
              <a:rPr b="0" lang="en-IN" sz="16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600">
                <a:solidFill>
                  <a:srgbClr val="800000"/>
                </a:solidFill>
                <a:latin typeface="Consolas"/>
                <a:ea typeface="Consolas"/>
                <a:cs typeface="Consolas"/>
                <a:sym typeface="Consolas"/>
              </a:rPr>
              <a:t>&lt;body&gt;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&lt;div</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class</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"container-fluid"</a:t>
            </a:r>
            <a:r>
              <a:rPr b="0" lang="en-IN" sz="1600">
                <a:solidFill>
                  <a:srgbClr val="800000"/>
                </a:solidFill>
                <a:latin typeface="Consolas"/>
                <a:ea typeface="Consolas"/>
                <a:cs typeface="Consolas"/>
                <a:sym typeface="Consolas"/>
              </a:rPr>
              <a:t>&gt;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&lt;div</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class</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"row"</a:t>
            </a:r>
            <a:r>
              <a:rPr b="0" lang="en-IN" sz="1600">
                <a:solidFill>
                  <a:srgbClr val="800000"/>
                </a:solidFill>
                <a:latin typeface="Consolas"/>
                <a:ea typeface="Consolas"/>
                <a:cs typeface="Consolas"/>
                <a:sym typeface="Consolas"/>
              </a:rPr>
              <a:t>&gt;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&lt;div</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class</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"col-sm-12 col-md-6 col-lg-4 col-xl-3 bg-success text-white"</a:t>
            </a: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&gt;</a:t>
            </a:r>
            <a:r>
              <a:rPr b="0" lang="en-IN" sz="1600">
                <a:solidFill>
                  <a:srgbClr val="000000"/>
                </a:solidFill>
                <a:latin typeface="Consolas"/>
                <a:ea typeface="Consolas"/>
                <a:cs typeface="Consolas"/>
                <a:sym typeface="Consolas"/>
              </a:rPr>
              <a:t>col</a:t>
            </a:r>
            <a:r>
              <a:rPr b="0" lang="en-IN" sz="1600">
                <a:solidFill>
                  <a:srgbClr val="800000"/>
                </a:solidFill>
                <a:latin typeface="Consolas"/>
                <a:ea typeface="Consolas"/>
                <a:cs typeface="Consolas"/>
                <a:sym typeface="Consolas"/>
              </a:rPr>
              <a:t>&lt;/div&gt;</a:t>
            </a:r>
            <a:r>
              <a:rPr b="0" lang="en-IN" sz="16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&lt;div</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class</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 col-sm-12 col-md-6 col-lg-4 col-xl-3 bg-dark text-white"</a:t>
            </a: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&gt;</a:t>
            </a:r>
            <a:r>
              <a:rPr b="0" lang="en-IN" sz="1600">
                <a:solidFill>
                  <a:srgbClr val="000000"/>
                </a:solidFill>
                <a:latin typeface="Consolas"/>
                <a:ea typeface="Consolas"/>
                <a:cs typeface="Consolas"/>
                <a:sym typeface="Consolas"/>
              </a:rPr>
              <a:t>col</a:t>
            </a:r>
            <a:r>
              <a:rPr b="0" lang="en-IN" sz="1600">
                <a:solidFill>
                  <a:srgbClr val="800000"/>
                </a:solidFill>
                <a:latin typeface="Consolas"/>
                <a:ea typeface="Consolas"/>
                <a:cs typeface="Consolas"/>
                <a:sym typeface="Consolas"/>
              </a:rPr>
              <a:t>&lt;/div&gt;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&lt;div</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class</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 col-sm-12 col-md-6 col-lg-4 col-xl-3 bg-danger text-white"</a:t>
            </a: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&gt;</a:t>
            </a:r>
            <a:r>
              <a:rPr b="0" lang="en-IN" sz="1600">
                <a:solidFill>
                  <a:srgbClr val="000000"/>
                </a:solidFill>
                <a:latin typeface="Consolas"/>
                <a:ea typeface="Consolas"/>
                <a:cs typeface="Consolas"/>
                <a:sym typeface="Consolas"/>
              </a:rPr>
              <a:t>col</a:t>
            </a:r>
            <a:r>
              <a:rPr b="0" lang="en-IN" sz="1600">
                <a:solidFill>
                  <a:srgbClr val="800000"/>
                </a:solidFill>
                <a:latin typeface="Consolas"/>
                <a:ea typeface="Consolas"/>
                <a:cs typeface="Consolas"/>
                <a:sym typeface="Consolas"/>
              </a:rPr>
              <a:t>&lt;/div&gt;</a:t>
            </a:r>
            <a:r>
              <a:rPr b="0" lang="en-IN" sz="16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&lt;div</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class</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 col-sm-12 col-md-6 col-lg-4 col-xl-3 bg-success text-white"</a:t>
            </a: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&gt;</a:t>
            </a:r>
            <a:r>
              <a:rPr b="0" lang="en-IN" sz="1600">
                <a:solidFill>
                  <a:srgbClr val="000000"/>
                </a:solidFill>
                <a:latin typeface="Consolas"/>
                <a:ea typeface="Consolas"/>
                <a:cs typeface="Consolas"/>
                <a:sym typeface="Consolas"/>
              </a:rPr>
              <a:t>col</a:t>
            </a:r>
            <a:r>
              <a:rPr b="0" lang="en-IN" sz="1600">
                <a:solidFill>
                  <a:srgbClr val="800000"/>
                </a:solidFill>
                <a:latin typeface="Consolas"/>
                <a:ea typeface="Consolas"/>
                <a:cs typeface="Consolas"/>
                <a:sym typeface="Consolas"/>
              </a:rPr>
              <a:t>&lt;/div&gt;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&lt;div</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class</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 col-sm-12 col-md-6 col-lg-4 col-xl-3 bg-primary text-white"</a:t>
            </a: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&gt;</a:t>
            </a:r>
            <a:r>
              <a:rPr b="0" lang="en-IN" sz="1600">
                <a:solidFill>
                  <a:srgbClr val="000000"/>
                </a:solidFill>
                <a:latin typeface="Consolas"/>
                <a:ea typeface="Consolas"/>
                <a:cs typeface="Consolas"/>
                <a:sym typeface="Consolas"/>
              </a:rPr>
              <a:t>col</a:t>
            </a:r>
            <a:r>
              <a:rPr b="0" lang="en-IN" sz="1600">
                <a:solidFill>
                  <a:srgbClr val="800000"/>
                </a:solidFill>
                <a:latin typeface="Consolas"/>
                <a:ea typeface="Consolas"/>
                <a:cs typeface="Consolas"/>
                <a:sym typeface="Consolas"/>
              </a:rPr>
              <a:t>&lt;/div&gt;</a:t>
            </a:r>
            <a:r>
              <a:rPr b="0" lang="en-IN" sz="16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&lt;div</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class</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 col-sm-12 col-md-6 col-lg-4 col-xl-3 bg-secondary text-white"</a:t>
            </a: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&gt;</a:t>
            </a:r>
            <a:r>
              <a:rPr b="0" lang="en-IN" sz="1600">
                <a:solidFill>
                  <a:srgbClr val="000000"/>
                </a:solidFill>
                <a:latin typeface="Consolas"/>
                <a:ea typeface="Consolas"/>
                <a:cs typeface="Consolas"/>
                <a:sym typeface="Consolas"/>
              </a:rPr>
              <a:t>col</a:t>
            </a:r>
            <a:r>
              <a:rPr b="0" lang="en-IN" sz="1600">
                <a:solidFill>
                  <a:srgbClr val="800000"/>
                </a:solidFill>
                <a:latin typeface="Consolas"/>
                <a:ea typeface="Consolas"/>
                <a:cs typeface="Consolas"/>
                <a:sym typeface="Consolas"/>
              </a:rPr>
              <a:t>&lt;/div&gt;</a:t>
            </a: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&lt;/div&gt;&lt;/div&gt;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800000"/>
                </a:solidFill>
                <a:latin typeface="Consolas"/>
                <a:ea typeface="Consolas"/>
                <a:cs typeface="Consolas"/>
                <a:sym typeface="Consolas"/>
              </a:rPr>
              <a:t>&lt;/body&gt;</a:t>
            </a:r>
            <a:endParaRPr b="0" sz="1600">
              <a:solidFill>
                <a:srgbClr val="000000"/>
              </a:solidFill>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grpSp>
        <p:nvGrpSpPr>
          <p:cNvPr id="299" name="Google Shape;299;p21"/>
          <p:cNvGrpSpPr/>
          <p:nvPr/>
        </p:nvGrpSpPr>
        <p:grpSpPr>
          <a:xfrm>
            <a:off x="214315" y="94287"/>
            <a:ext cx="8821405" cy="634852"/>
            <a:chOff x="2766060" y="125716"/>
            <a:chExt cx="9311640" cy="846469"/>
          </a:xfrm>
        </p:grpSpPr>
        <p:cxnSp>
          <p:nvCxnSpPr>
            <p:cNvPr id="300" name="Google Shape;300;p21"/>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301" name="Google Shape;301;p21"/>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302" name="Google Shape;302;p21"/>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303" name="Google Shape;303;p21"/>
          <p:cNvSpPr txBox="1"/>
          <p:nvPr/>
        </p:nvSpPr>
        <p:spPr>
          <a:xfrm>
            <a:off x="1" y="110299"/>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Typography</a:t>
            </a:r>
            <a:endParaRPr b="1" sz="2100">
              <a:solidFill>
                <a:srgbClr val="7030A0"/>
              </a:solidFill>
              <a:latin typeface="Arial"/>
              <a:ea typeface="Arial"/>
              <a:cs typeface="Arial"/>
              <a:sym typeface="Arial"/>
            </a:endParaRPr>
          </a:p>
        </p:txBody>
      </p:sp>
      <p:sp>
        <p:nvSpPr>
          <p:cNvPr id="304" name="Google Shape;304;p21"/>
          <p:cNvSpPr txBox="1"/>
          <p:nvPr/>
        </p:nvSpPr>
        <p:spPr>
          <a:xfrm>
            <a:off x="108280" y="729139"/>
            <a:ext cx="8730920"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a:solidFill>
                  <a:srgbClr val="5F6368"/>
                </a:solidFill>
                <a:latin typeface="Arial"/>
                <a:ea typeface="Arial"/>
                <a:cs typeface="Arial"/>
                <a:sym typeface="Arial"/>
              </a:rPr>
              <a:t>Bootstrap Typography:</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Styling and Formatting of text content.</a:t>
            </a:r>
            <a:endParaRPr/>
          </a:p>
          <a:p>
            <a:pPr indent="0" lvl="0" marL="0" marR="0" rtl="0" algn="l">
              <a:spcBef>
                <a:spcPts val="0"/>
              </a:spcBef>
              <a:spcAft>
                <a:spcPts val="0"/>
              </a:spcAft>
              <a:buNone/>
            </a:pPr>
            <a:r>
              <a:rPr lang="en-IN" sz="1800">
                <a:solidFill>
                  <a:srgbClr val="5F6368"/>
                </a:solidFill>
                <a:latin typeface="Arial"/>
                <a:ea typeface="Arial"/>
                <a:cs typeface="Arial"/>
                <a:sym typeface="Arial"/>
              </a:rPr>
              <a:t>1</a:t>
            </a:r>
            <a:r>
              <a:rPr b="0" i="0" lang="en-IN" sz="1800">
                <a:solidFill>
                  <a:srgbClr val="5F6368"/>
                </a:solidFill>
                <a:latin typeface="Arial"/>
                <a:ea typeface="Arial"/>
                <a:cs typeface="Arial"/>
                <a:sym typeface="Arial"/>
              </a:rPr>
              <a:t>) Display Headings: Bootstrap 4 introduces display headings that can be</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used when you need a heading to stand out. Display headings are displayed</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in larger font-size but lighter font-weight.</a:t>
            </a:r>
            <a:endParaRPr/>
          </a:p>
          <a:p>
            <a:pPr indent="0" lvl="0" marL="0" marR="0" rtl="0" algn="l">
              <a:spcBef>
                <a:spcPts val="0"/>
              </a:spcBef>
              <a:spcAft>
                <a:spcPts val="0"/>
              </a:spcAft>
              <a:buNone/>
            </a:pPr>
            <a:r>
              <a:rPr lang="en-IN" sz="1800">
                <a:solidFill>
                  <a:srgbClr val="5F6368"/>
                </a:solidFill>
                <a:latin typeface="Arial"/>
                <a:ea typeface="Arial"/>
                <a:cs typeface="Arial"/>
                <a:sym typeface="Arial"/>
              </a:rPr>
              <a:t>2</a:t>
            </a:r>
            <a:r>
              <a:rPr b="0" i="0" lang="en-IN" sz="1800">
                <a:solidFill>
                  <a:srgbClr val="5F6368"/>
                </a:solidFill>
                <a:latin typeface="Arial"/>
                <a:ea typeface="Arial"/>
                <a:cs typeface="Arial"/>
                <a:sym typeface="Arial"/>
              </a:rPr>
              <a:t>) Paragraphs: You can make a paragraph stand out by adding the class lead</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on it. You can easily align text left, right, and center inside a</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paragraph using the text alignment classes. You can also align text based</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on screen size using the responsive text alignment classes.</a:t>
            </a:r>
            <a:endParaRPr/>
          </a:p>
          <a:p>
            <a:pPr indent="0" lvl="0" marL="0" marR="0" rtl="0" algn="l">
              <a:spcBef>
                <a:spcPts val="0"/>
              </a:spcBef>
              <a:spcAft>
                <a:spcPts val="0"/>
              </a:spcAft>
              <a:buNone/>
            </a:pPr>
            <a:r>
              <a:rPr lang="en-IN" sz="1800">
                <a:solidFill>
                  <a:srgbClr val="5F6368"/>
                </a:solidFill>
                <a:latin typeface="Arial"/>
                <a:ea typeface="Arial"/>
                <a:cs typeface="Arial"/>
                <a:sym typeface="Arial"/>
              </a:rPr>
              <a:t>3</a:t>
            </a:r>
            <a:r>
              <a:rPr b="0" i="0" lang="en-IN" sz="1800">
                <a:solidFill>
                  <a:srgbClr val="5F6368"/>
                </a:solidFill>
                <a:latin typeface="Arial"/>
                <a:ea typeface="Arial"/>
                <a:cs typeface="Arial"/>
                <a:sym typeface="Arial"/>
              </a:rPr>
              <a:t>) Text Formatting: You are free to use text formatting tags like &lt;strong&gt;,</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&lt;i&gt;, &lt;small&gt; to make your text bold, italic, small and so on, in the same</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way you do in simple HTML.</a:t>
            </a:r>
            <a:endParaRPr/>
          </a:p>
          <a:p>
            <a:pPr indent="0" lvl="0" marL="0" marR="0" rtl="0" algn="l">
              <a:spcBef>
                <a:spcPts val="0"/>
              </a:spcBef>
              <a:spcAft>
                <a:spcPts val="0"/>
              </a:spcAft>
              <a:buNone/>
            </a:pPr>
            <a:r>
              <a:rPr lang="en-IN" sz="1800">
                <a:solidFill>
                  <a:srgbClr val="5F6368"/>
                </a:solidFill>
                <a:latin typeface="Arial"/>
                <a:ea typeface="Arial"/>
                <a:cs typeface="Arial"/>
                <a:sym typeface="Arial"/>
              </a:rPr>
              <a:t>4</a:t>
            </a:r>
            <a:r>
              <a:rPr b="0" i="0" lang="en-IN" sz="1800">
                <a:solidFill>
                  <a:srgbClr val="5F6368"/>
                </a:solidFill>
                <a:latin typeface="Arial"/>
                <a:ea typeface="Arial"/>
                <a:cs typeface="Arial"/>
                <a:sym typeface="Arial"/>
              </a:rPr>
              <a:t>) Text Transformation: You can also transform the text to lowercase,</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uppercase or make them capitalize.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grpSp>
        <p:nvGrpSpPr>
          <p:cNvPr id="309" name="Google Shape;309;p22"/>
          <p:cNvGrpSpPr/>
          <p:nvPr/>
        </p:nvGrpSpPr>
        <p:grpSpPr>
          <a:xfrm>
            <a:off x="214315" y="94287"/>
            <a:ext cx="8821405" cy="634852"/>
            <a:chOff x="2766060" y="125716"/>
            <a:chExt cx="9311640" cy="846469"/>
          </a:xfrm>
        </p:grpSpPr>
        <p:cxnSp>
          <p:nvCxnSpPr>
            <p:cNvPr id="310" name="Google Shape;310;p22"/>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311" name="Google Shape;311;p22"/>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312" name="Google Shape;312;p22"/>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313" name="Google Shape;313;p22"/>
          <p:cNvSpPr txBox="1"/>
          <p:nvPr/>
        </p:nvSpPr>
        <p:spPr>
          <a:xfrm>
            <a:off x="1" y="110299"/>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Typography</a:t>
            </a:r>
            <a:endParaRPr b="1" sz="2100">
              <a:solidFill>
                <a:srgbClr val="7030A0"/>
              </a:solidFill>
              <a:latin typeface="Arial"/>
              <a:ea typeface="Arial"/>
              <a:cs typeface="Arial"/>
              <a:sym typeface="Arial"/>
            </a:endParaRPr>
          </a:p>
        </p:txBody>
      </p:sp>
      <p:sp>
        <p:nvSpPr>
          <p:cNvPr id="314" name="Google Shape;314;p22"/>
          <p:cNvSpPr txBox="1"/>
          <p:nvPr/>
        </p:nvSpPr>
        <p:spPr>
          <a:xfrm>
            <a:off x="108280" y="729139"/>
            <a:ext cx="873092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5F6368"/>
                </a:solidFill>
                <a:latin typeface="Arial"/>
                <a:ea typeface="Arial"/>
                <a:cs typeface="Arial"/>
                <a:sym typeface="Arial"/>
              </a:rPr>
              <a:t>5</a:t>
            </a:r>
            <a:r>
              <a:rPr b="0" i="0" lang="en-IN" sz="1800">
                <a:solidFill>
                  <a:srgbClr val="5F6368"/>
                </a:solidFill>
                <a:latin typeface="Arial"/>
                <a:ea typeface="Arial"/>
                <a:cs typeface="Arial"/>
                <a:sym typeface="Arial"/>
              </a:rPr>
              <a:t>) Text Coloring: Colors are the powerful method of conveying important</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information in website design. Bootstrap has handful of emphasis utility</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classes that can be used for this purpose such as showing success message</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in green color, warning or error message in red color, etc.</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6)Styling Blockquotes: You can also give pretty look to your blockquotes</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7)Bootstrap 4 will style the HTML &lt;abbr&gt; element with as dotted border</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bottom</a:t>
            </a:r>
            <a:endParaRPr/>
          </a:p>
          <a:p>
            <a:pPr indent="0" lvl="0" marL="0" marR="0" rtl="0" algn="l">
              <a:spcBef>
                <a:spcPts val="0"/>
              </a:spcBef>
              <a:spcAft>
                <a:spcPts val="0"/>
              </a:spcAft>
              <a:buNone/>
            </a:pPr>
            <a:r>
              <a:rPr lang="en-IN" sz="1800">
                <a:solidFill>
                  <a:srgbClr val="5F6368"/>
                </a:solidFill>
                <a:latin typeface="Arial"/>
                <a:ea typeface="Arial"/>
                <a:cs typeface="Arial"/>
                <a:sym typeface="Arial"/>
              </a:rPr>
              <a:t>8</a:t>
            </a:r>
            <a:r>
              <a:rPr b="0" i="0" lang="en-IN" sz="1800">
                <a:solidFill>
                  <a:srgbClr val="5F6368"/>
                </a:solidFill>
                <a:latin typeface="Arial"/>
                <a:ea typeface="Arial"/>
                <a:cs typeface="Arial"/>
                <a:sym typeface="Arial"/>
              </a:rPr>
              <a:t>)Bootstrap 4 will style the HTML &lt;dl&gt; element</a:t>
            </a:r>
            <a:endParaRPr/>
          </a:p>
          <a:p>
            <a:pPr indent="0" lvl="0" marL="0" marR="0" rtl="0" algn="l">
              <a:spcBef>
                <a:spcPts val="0"/>
              </a:spcBef>
              <a:spcAft>
                <a:spcPts val="0"/>
              </a:spcAft>
              <a:buNone/>
            </a:pPr>
            <a:r>
              <a:rPr lang="en-IN" sz="1800">
                <a:solidFill>
                  <a:srgbClr val="5F6368"/>
                </a:solidFill>
                <a:latin typeface="Arial"/>
                <a:ea typeface="Arial"/>
                <a:cs typeface="Arial"/>
                <a:sym typeface="Arial"/>
              </a:rPr>
              <a:t>9)</a:t>
            </a:r>
            <a:r>
              <a:rPr b="0" i="0" lang="en-IN" sz="1800">
                <a:solidFill>
                  <a:srgbClr val="5F6368"/>
                </a:solidFill>
                <a:latin typeface="Arial"/>
                <a:ea typeface="Arial"/>
                <a:cs typeface="Arial"/>
                <a:sym typeface="Arial"/>
              </a:rPr>
              <a:t>Bootstrap 4 will style the HTML &lt;kbd&gt; element</a:t>
            </a:r>
            <a:endParaRPr/>
          </a:p>
          <a:p>
            <a:pPr indent="0" lvl="0" marL="0" marR="0" rtl="0" algn="l">
              <a:spcBef>
                <a:spcPts val="0"/>
              </a:spcBef>
              <a:spcAft>
                <a:spcPts val="0"/>
              </a:spcAft>
              <a:buNone/>
            </a:pPr>
            <a:r>
              <a:rPr lang="en-IN" sz="1800">
                <a:solidFill>
                  <a:srgbClr val="5F6368"/>
                </a:solidFill>
                <a:latin typeface="Arial"/>
                <a:ea typeface="Arial"/>
                <a:cs typeface="Arial"/>
                <a:sym typeface="Arial"/>
              </a:rPr>
              <a:t>10</a:t>
            </a:r>
            <a:r>
              <a:rPr b="0" i="0" lang="en-IN" sz="1800">
                <a:solidFill>
                  <a:srgbClr val="5F6368"/>
                </a:solidFill>
                <a:latin typeface="Arial"/>
                <a:ea typeface="Arial"/>
                <a:cs typeface="Arial"/>
                <a:sym typeface="Arial"/>
              </a:rPr>
              <a:t>) Bootstrap 4 will style the HTML &lt;list&gt; element</a:t>
            </a:r>
            <a:endParaRPr/>
          </a:p>
          <a:p>
            <a:pPr indent="0" lvl="0" marL="0" marR="0" rtl="0" algn="l">
              <a:spcBef>
                <a:spcPts val="0"/>
              </a:spcBef>
              <a:spcAft>
                <a:spcPts val="0"/>
              </a:spcAft>
              <a:buNone/>
            </a:pPr>
            <a:r>
              <a:t/>
            </a:r>
            <a:endParaRPr b="0" i="0" sz="1800">
              <a:solidFill>
                <a:srgbClr val="5F6368"/>
              </a:solidFill>
              <a:latin typeface="Arial"/>
              <a:ea typeface="Arial"/>
              <a:cs typeface="Arial"/>
              <a:sym typeface="Arial"/>
            </a:endParaRPr>
          </a:p>
          <a:p>
            <a:pPr indent="0" lvl="0" marL="0" marR="0" rtl="0" algn="l">
              <a:spcBef>
                <a:spcPts val="0"/>
              </a:spcBef>
              <a:spcAft>
                <a:spcPts val="0"/>
              </a:spcAft>
              <a:buNone/>
            </a:pPr>
            <a:r>
              <a:t/>
            </a:r>
            <a:endParaRPr b="0" i="0" sz="1800">
              <a:solidFill>
                <a:srgbClr val="5F6368"/>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grpSp>
        <p:nvGrpSpPr>
          <p:cNvPr id="319" name="Google Shape;319;p23"/>
          <p:cNvGrpSpPr/>
          <p:nvPr/>
        </p:nvGrpSpPr>
        <p:grpSpPr>
          <a:xfrm>
            <a:off x="214315" y="94287"/>
            <a:ext cx="8821405" cy="634852"/>
            <a:chOff x="2766060" y="125716"/>
            <a:chExt cx="9311640" cy="846469"/>
          </a:xfrm>
        </p:grpSpPr>
        <p:cxnSp>
          <p:nvCxnSpPr>
            <p:cNvPr id="320" name="Google Shape;320;p23"/>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321" name="Google Shape;321;p23"/>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322" name="Google Shape;322;p23"/>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323" name="Google Shape;323;p23"/>
          <p:cNvSpPr txBox="1"/>
          <p:nvPr/>
        </p:nvSpPr>
        <p:spPr>
          <a:xfrm>
            <a:off x="1" y="110299"/>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Typography</a:t>
            </a:r>
            <a:endParaRPr b="1" sz="2100">
              <a:solidFill>
                <a:srgbClr val="7030A0"/>
              </a:solidFill>
              <a:latin typeface="Arial"/>
              <a:ea typeface="Arial"/>
              <a:cs typeface="Arial"/>
              <a:sym typeface="Arial"/>
            </a:endParaRPr>
          </a:p>
        </p:txBody>
      </p:sp>
      <p:sp>
        <p:nvSpPr>
          <p:cNvPr id="324" name="Google Shape;324;p23"/>
          <p:cNvSpPr txBox="1"/>
          <p:nvPr/>
        </p:nvSpPr>
        <p:spPr>
          <a:xfrm>
            <a:off x="77643" y="729139"/>
            <a:ext cx="8730920" cy="61247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FF0000"/>
                </a:solidFill>
                <a:latin typeface="Consolas"/>
                <a:ea typeface="Consolas"/>
                <a:cs typeface="Consolas"/>
                <a:sym typeface="Consolas"/>
              </a:rPr>
              <a:t>Example for display headings</a:t>
            </a:r>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&lt;body&gt;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&lt;h1</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"display-1"</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hi hello </a:t>
            </a:r>
            <a:r>
              <a:rPr b="0" lang="en-IN" sz="1800">
                <a:solidFill>
                  <a:srgbClr val="800000"/>
                </a:solidFill>
                <a:latin typeface="Consolas"/>
                <a:ea typeface="Consolas"/>
                <a:cs typeface="Consolas"/>
                <a:sym typeface="Consolas"/>
              </a:rPr>
              <a:t>&lt;/h1&gt;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&lt;h1</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"display-2"</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hi hello</a:t>
            </a:r>
            <a:r>
              <a:rPr b="0" lang="en-IN" sz="1800">
                <a:solidFill>
                  <a:srgbClr val="800000"/>
                </a:solidFill>
                <a:latin typeface="Consolas"/>
                <a:ea typeface="Consolas"/>
                <a:cs typeface="Consolas"/>
                <a:sym typeface="Consolas"/>
              </a:rPr>
              <a:t>&lt;/h1&gt;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&lt;h1</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"display-3"</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hi hello</a:t>
            </a:r>
            <a:r>
              <a:rPr b="0" lang="en-IN" sz="1800">
                <a:solidFill>
                  <a:srgbClr val="800000"/>
                </a:solidFill>
                <a:latin typeface="Consolas"/>
                <a:ea typeface="Consolas"/>
                <a:cs typeface="Consolas"/>
                <a:sym typeface="Consolas"/>
              </a:rPr>
              <a:t>&lt;/h1&gt;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&lt;h1</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"display-4"</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hi hello</a:t>
            </a:r>
            <a:r>
              <a:rPr b="0" lang="en-IN" sz="1800">
                <a:solidFill>
                  <a:srgbClr val="800000"/>
                </a:solidFill>
                <a:latin typeface="Consolas"/>
                <a:ea typeface="Consolas"/>
                <a:cs typeface="Consolas"/>
                <a:sym typeface="Consolas"/>
              </a:rPr>
              <a:t>&lt;/h1&gt;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&lt;h1&gt;</a:t>
            </a:r>
            <a:r>
              <a:rPr b="0" lang="en-IN" sz="1800">
                <a:solidFill>
                  <a:srgbClr val="000000"/>
                </a:solidFill>
                <a:latin typeface="Consolas"/>
                <a:ea typeface="Consolas"/>
                <a:cs typeface="Consolas"/>
                <a:sym typeface="Consolas"/>
              </a:rPr>
              <a:t>hi hello </a:t>
            </a:r>
            <a:r>
              <a:rPr b="0" lang="en-IN" sz="1800">
                <a:solidFill>
                  <a:srgbClr val="800000"/>
                </a:solidFill>
                <a:latin typeface="Consolas"/>
                <a:ea typeface="Consolas"/>
                <a:cs typeface="Consolas"/>
                <a:sym typeface="Consolas"/>
              </a:rPr>
              <a:t>&lt;/h1&gt;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&lt;/body&gt;</a:t>
            </a:r>
            <a:endParaRPr/>
          </a:p>
          <a:p>
            <a:pPr indent="0" lvl="0" marL="0" marR="0" rtl="0" algn="l">
              <a:spcBef>
                <a:spcPts val="0"/>
              </a:spcBef>
              <a:spcAft>
                <a:spcPts val="0"/>
              </a:spcAft>
              <a:buNone/>
            </a:pPr>
            <a:r>
              <a:rPr b="0" lang="en-IN" sz="1800">
                <a:solidFill>
                  <a:srgbClr val="FF0000"/>
                </a:solidFill>
                <a:latin typeface="Consolas"/>
                <a:ea typeface="Consolas"/>
                <a:cs typeface="Consolas"/>
                <a:sym typeface="Consolas"/>
              </a:rPr>
              <a:t>Code tag example</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600">
                <a:solidFill>
                  <a:schemeClr val="dk1"/>
                </a:solidFill>
                <a:latin typeface="Consolas"/>
                <a:ea typeface="Consolas"/>
                <a:cs typeface="Consolas"/>
                <a:sym typeface="Consolas"/>
              </a:rPr>
              <a:t>&lt;div class="container"&gt;</a:t>
            </a:r>
            <a:endParaRPr/>
          </a:p>
          <a:p>
            <a:pPr indent="0" lvl="0" marL="0" marR="0" rtl="0" algn="l">
              <a:spcBef>
                <a:spcPts val="0"/>
              </a:spcBef>
              <a:spcAft>
                <a:spcPts val="0"/>
              </a:spcAft>
              <a:buNone/>
            </a:pPr>
            <a:r>
              <a:rPr b="0" lang="en-IN" sz="1600">
                <a:solidFill>
                  <a:schemeClr val="dk1"/>
                </a:solidFill>
                <a:latin typeface="Consolas"/>
                <a:ea typeface="Consolas"/>
                <a:cs typeface="Consolas"/>
                <a:sym typeface="Consolas"/>
              </a:rPr>
              <a:t>   &lt;code&gt;</a:t>
            </a:r>
            <a:endParaRPr/>
          </a:p>
          <a:p>
            <a:pPr indent="0" lvl="0" marL="0" marR="0" rtl="0" algn="l">
              <a:spcBef>
                <a:spcPts val="0"/>
              </a:spcBef>
              <a:spcAft>
                <a:spcPts val="0"/>
              </a:spcAft>
              <a:buNone/>
            </a:pPr>
            <a:r>
              <a:rPr b="0" lang="en-IN" sz="1600">
                <a:solidFill>
                  <a:schemeClr val="dk1"/>
                </a:solidFill>
                <a:latin typeface="Consolas"/>
                <a:ea typeface="Consolas"/>
                <a:cs typeface="Consolas"/>
                <a:sym typeface="Consolas"/>
              </a:rPr>
              <a:t>  class ale&lt;br&gt;</a:t>
            </a:r>
            <a:endParaRPr/>
          </a:p>
          <a:p>
            <a:pPr indent="0" lvl="0" marL="0" marR="0" rtl="0" algn="l">
              <a:spcBef>
                <a:spcPts val="0"/>
              </a:spcBef>
              <a:spcAft>
                <a:spcPts val="0"/>
              </a:spcAft>
              <a:buNone/>
            </a:pPr>
            <a:r>
              <a:rPr b="0" lang="en-IN" sz="16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b="0" lang="en-IN" sz="1600">
                <a:solidFill>
                  <a:schemeClr val="dk1"/>
                </a:solidFill>
                <a:latin typeface="Consolas"/>
                <a:ea typeface="Consolas"/>
                <a:cs typeface="Consolas"/>
                <a:sym typeface="Consolas"/>
              </a:rPr>
              <a:t>    public static void main(String args[])&lt;br&gt;</a:t>
            </a:r>
            <a:endParaRPr/>
          </a:p>
          <a:p>
            <a:pPr indent="0" lvl="0" marL="0" marR="0" rtl="0" algn="l">
              <a:spcBef>
                <a:spcPts val="0"/>
              </a:spcBef>
              <a:spcAft>
                <a:spcPts val="0"/>
              </a:spcAft>
              <a:buNone/>
            </a:pPr>
            <a:r>
              <a:rPr b="0" lang="en-IN" sz="16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b="0" lang="en-IN" sz="1600">
                <a:solidFill>
                  <a:schemeClr val="dk1"/>
                </a:solidFill>
                <a:latin typeface="Consolas"/>
                <a:ea typeface="Consolas"/>
                <a:cs typeface="Consolas"/>
                <a:sym typeface="Consolas"/>
              </a:rPr>
              <a:t>System.out.println("hello");</a:t>
            </a:r>
            <a:endParaRPr/>
          </a:p>
          <a:p>
            <a:pPr indent="0" lvl="0" marL="0" marR="0" rtl="0" algn="l">
              <a:spcBef>
                <a:spcPts val="0"/>
              </a:spcBef>
              <a:spcAft>
                <a:spcPts val="0"/>
              </a:spcAft>
              <a:buNone/>
            </a:pPr>
            <a:r>
              <a:rPr b="0" lang="en-IN" sz="1600">
                <a:solidFill>
                  <a:schemeClr val="dk1"/>
                </a:solidFill>
                <a:latin typeface="Consolas"/>
                <a:ea typeface="Consolas"/>
                <a:cs typeface="Consolas"/>
                <a:sym typeface="Consolas"/>
              </a:rPr>
              <a:t>    }</a:t>
            </a:r>
            <a:endParaRPr/>
          </a:p>
          <a:p>
            <a:pPr indent="0" lvl="0" marL="0" marR="0" rtl="0" algn="l">
              <a:spcBef>
                <a:spcPts val="0"/>
              </a:spcBef>
              <a:spcAft>
                <a:spcPts val="0"/>
              </a:spcAft>
              <a:buNone/>
            </a:pPr>
            <a:r>
              <a:rPr b="0" lang="en-IN" sz="1600">
                <a:solidFill>
                  <a:schemeClr val="dk1"/>
                </a:solidFill>
                <a:latin typeface="Consolas"/>
                <a:ea typeface="Consolas"/>
                <a:cs typeface="Consolas"/>
                <a:sym typeface="Consolas"/>
              </a:rPr>
              <a:t>  }</a:t>
            </a:r>
            <a:endParaRPr/>
          </a:p>
          <a:p>
            <a:pPr indent="0" lvl="0" marL="0" marR="0" rtl="0" algn="l">
              <a:spcBef>
                <a:spcPts val="0"/>
              </a:spcBef>
              <a:spcAft>
                <a:spcPts val="0"/>
              </a:spcAft>
              <a:buNone/>
            </a:pPr>
            <a:br>
              <a:rPr b="0" lang="en-IN" sz="1600">
                <a:solidFill>
                  <a:schemeClr val="dk1"/>
                </a:solidFill>
                <a:latin typeface="Consolas"/>
                <a:ea typeface="Consolas"/>
                <a:cs typeface="Consolas"/>
                <a:sym typeface="Consolas"/>
              </a:rPr>
            </a:br>
            <a:r>
              <a:rPr b="0" lang="en-IN" sz="1600">
                <a:solidFill>
                  <a:schemeClr val="dk1"/>
                </a:solidFill>
                <a:latin typeface="Consolas"/>
                <a:ea typeface="Consolas"/>
                <a:cs typeface="Consolas"/>
                <a:sym typeface="Consolas"/>
              </a:rPr>
              <a:t>       &lt;/code&gt;</a:t>
            </a:r>
            <a:endParaRPr/>
          </a:p>
          <a:p>
            <a:pPr indent="0" lvl="0" marL="0" marR="0" rtl="0" algn="l">
              <a:spcBef>
                <a:spcPts val="0"/>
              </a:spcBef>
              <a:spcAft>
                <a:spcPts val="0"/>
              </a:spcAft>
              <a:buNone/>
            </a:pPr>
            <a:r>
              <a:rPr b="0" lang="en-IN" sz="1600">
                <a:solidFill>
                  <a:schemeClr val="dk1"/>
                </a:solidFill>
                <a:latin typeface="Consolas"/>
                <a:ea typeface="Consolas"/>
                <a:cs typeface="Consolas"/>
                <a:sym typeface="Consolas"/>
              </a:rPr>
              <a:t>&lt;/div&gt;</a:t>
            </a:r>
            <a:endParaRPr/>
          </a:p>
          <a:p>
            <a:pPr indent="0" lvl="0" marL="0" marR="0" rtl="0" algn="l">
              <a:spcBef>
                <a:spcPts val="0"/>
              </a:spcBef>
              <a:spcAft>
                <a:spcPts val="0"/>
              </a:spcAft>
              <a:buNone/>
            </a:pPr>
            <a:r>
              <a:t/>
            </a:r>
            <a:endParaRPr b="0" sz="1800">
              <a:solidFill>
                <a:srgbClr val="FF0000"/>
              </a:solidFill>
              <a:latin typeface="Consolas"/>
              <a:ea typeface="Consolas"/>
              <a:cs typeface="Consolas"/>
              <a:sym typeface="Consolas"/>
            </a:endParaRPr>
          </a:p>
          <a:p>
            <a:pPr indent="0" lvl="0" marL="0" marR="0" rtl="0" algn="l">
              <a:spcBef>
                <a:spcPts val="0"/>
              </a:spcBef>
              <a:spcAft>
                <a:spcPts val="0"/>
              </a:spcAft>
              <a:buNone/>
            </a:pPr>
            <a:r>
              <a:t/>
            </a:r>
            <a:endParaRPr b="0" i="0" sz="1800">
              <a:solidFill>
                <a:srgbClr val="5F6368"/>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grpSp>
        <p:nvGrpSpPr>
          <p:cNvPr id="329" name="Google Shape;329;p24"/>
          <p:cNvGrpSpPr/>
          <p:nvPr/>
        </p:nvGrpSpPr>
        <p:grpSpPr>
          <a:xfrm>
            <a:off x="214315" y="94287"/>
            <a:ext cx="8821405" cy="634852"/>
            <a:chOff x="2766060" y="125716"/>
            <a:chExt cx="9311640" cy="846469"/>
          </a:xfrm>
        </p:grpSpPr>
        <p:cxnSp>
          <p:nvCxnSpPr>
            <p:cNvPr id="330" name="Google Shape;330;p24"/>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331" name="Google Shape;331;p24"/>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332" name="Google Shape;332;p24"/>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333" name="Google Shape;333;p24"/>
          <p:cNvSpPr txBox="1"/>
          <p:nvPr/>
        </p:nvSpPr>
        <p:spPr>
          <a:xfrm>
            <a:off x="1" y="110299"/>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Typography</a:t>
            </a:r>
            <a:endParaRPr b="1" sz="2100">
              <a:solidFill>
                <a:srgbClr val="7030A0"/>
              </a:solidFill>
              <a:latin typeface="Arial"/>
              <a:ea typeface="Arial"/>
              <a:cs typeface="Arial"/>
              <a:sym typeface="Arial"/>
            </a:endParaRPr>
          </a:p>
        </p:txBody>
      </p:sp>
      <p:sp>
        <p:nvSpPr>
          <p:cNvPr id="334" name="Google Shape;334;p24"/>
          <p:cNvSpPr txBox="1"/>
          <p:nvPr/>
        </p:nvSpPr>
        <p:spPr>
          <a:xfrm>
            <a:off x="108280" y="729139"/>
            <a:ext cx="8730920" cy="61863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FF0000"/>
                </a:solidFill>
                <a:latin typeface="Consolas"/>
                <a:ea typeface="Consolas"/>
                <a:cs typeface="Consolas"/>
                <a:sym typeface="Consolas"/>
              </a:rPr>
              <a:t>Example for paragraph formatting</a:t>
            </a:r>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&lt;body&gt;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"container"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&lt;p</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"lead"</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Baahubali: The Beginning is a 2015 Indian Telugu epic action film co-written and directed by S. S. Rajamouli, and produced by Shobu Yarlagadda and Prasad Devineni under Arka Media Works. The film was produced in Tollywood, the centre of Telugu language films in India,[b] and was filmed in both Telugu and Tamil languages simultaneously.</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&lt;/p</a:t>
            </a: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&lt;p</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"text-center"</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 It features Prabhas in a dual role alongside Rana Daggubati, Anushka Shetty, Tamannaah, Ramya Krishna, Sathyaraj, and Nassar. The first of two cinematic parts, the film follows Sivudu, an adventurous young man who helps his love Avantika rescue Devasena, the former queen of Mahishmati who is now a prisoner under the tyrannical rule of king Bhallaladeva. The story concludes in Baahubali 2: The Conclusion.</a:t>
            </a:r>
            <a:r>
              <a:rPr b="0" lang="en-IN" sz="1800">
                <a:solidFill>
                  <a:srgbClr val="800000"/>
                </a:solidFill>
                <a:latin typeface="Consolas"/>
                <a:ea typeface="Consolas"/>
                <a:cs typeface="Consolas"/>
                <a:sym typeface="Consolas"/>
              </a:rPr>
              <a:t>&lt;/p&gt;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&lt;/body&gt;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i="0" sz="1800">
              <a:solidFill>
                <a:srgbClr val="5F6368"/>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grpSp>
        <p:nvGrpSpPr>
          <p:cNvPr id="339" name="Google Shape;339;p25"/>
          <p:cNvGrpSpPr/>
          <p:nvPr/>
        </p:nvGrpSpPr>
        <p:grpSpPr>
          <a:xfrm>
            <a:off x="214315" y="94287"/>
            <a:ext cx="8821405" cy="634852"/>
            <a:chOff x="2766060" y="125716"/>
            <a:chExt cx="9311640" cy="846469"/>
          </a:xfrm>
        </p:grpSpPr>
        <p:cxnSp>
          <p:nvCxnSpPr>
            <p:cNvPr id="340" name="Google Shape;340;p25"/>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341" name="Google Shape;341;p25"/>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342" name="Google Shape;342;p25"/>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343" name="Google Shape;343;p25"/>
          <p:cNvSpPr txBox="1"/>
          <p:nvPr/>
        </p:nvSpPr>
        <p:spPr>
          <a:xfrm>
            <a:off x="1" y="110299"/>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Typography</a:t>
            </a:r>
            <a:endParaRPr b="1" sz="2100">
              <a:solidFill>
                <a:srgbClr val="7030A0"/>
              </a:solidFill>
              <a:latin typeface="Arial"/>
              <a:ea typeface="Arial"/>
              <a:cs typeface="Arial"/>
              <a:sym typeface="Arial"/>
            </a:endParaRPr>
          </a:p>
        </p:txBody>
      </p:sp>
      <p:sp>
        <p:nvSpPr>
          <p:cNvPr id="344" name="Google Shape;344;p25"/>
          <p:cNvSpPr txBox="1"/>
          <p:nvPr/>
        </p:nvSpPr>
        <p:spPr>
          <a:xfrm>
            <a:off x="108280" y="729139"/>
            <a:ext cx="8730920"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FF0000"/>
                </a:solidFill>
                <a:latin typeface="Consolas"/>
                <a:ea typeface="Consolas"/>
                <a:cs typeface="Consolas"/>
                <a:sym typeface="Consolas"/>
              </a:rPr>
              <a:t>example for paragraph alignment depending on device</a:t>
            </a:r>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&lt;p</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"text-lg-justify"</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 It features Prabhas in a dual role alongside Rana Daggubati, Anushka Shetty, Tamannaah, Ramya Krishna, Sathyaraj, and Nassar. The first of two cinematic parts, the film follows Sivudu, an adventurous young man who helps his love Avantika rescue Devasena, the former queen of Mahishmati who is now a prisoner under the tyrannical rule of king Bhallaladeva. The story concludes in Baahubali 2: The Conclusion.&lt;/p&gt;</a:t>
            </a:r>
            <a:endParaRPr/>
          </a:p>
          <a:p>
            <a:pPr indent="0" lvl="0" marL="0" marR="0" rtl="0" algn="l">
              <a:spcBef>
                <a:spcPts val="0"/>
              </a:spcBef>
              <a:spcAft>
                <a:spcPts val="0"/>
              </a:spcAft>
              <a:buNone/>
            </a:pPr>
            <a:r>
              <a:rPr b="0" i="0" lang="en-IN" sz="1800">
                <a:solidFill>
                  <a:srgbClr val="FF0000"/>
                </a:solidFill>
                <a:latin typeface="Arial"/>
                <a:ea typeface="Arial"/>
                <a:cs typeface="Arial"/>
                <a:sym typeface="Arial"/>
              </a:rPr>
              <a:t>Text transformation example</a:t>
            </a:r>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&lt;p</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"text-uppercase"</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hello students how r u</a:t>
            </a:r>
            <a:r>
              <a:rPr b="0" lang="en-IN" sz="1800">
                <a:solidFill>
                  <a:srgbClr val="800000"/>
                </a:solidFill>
                <a:latin typeface="Consolas"/>
                <a:ea typeface="Consolas"/>
                <a:cs typeface="Consolas"/>
                <a:sym typeface="Consolas"/>
              </a:rPr>
              <a:t>&lt;/p&gt;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i="0" sz="1800">
              <a:solidFill>
                <a:srgbClr val="FF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grpSp>
        <p:nvGrpSpPr>
          <p:cNvPr id="349" name="Google Shape;349;p26"/>
          <p:cNvGrpSpPr/>
          <p:nvPr/>
        </p:nvGrpSpPr>
        <p:grpSpPr>
          <a:xfrm>
            <a:off x="214315" y="94287"/>
            <a:ext cx="8821405" cy="634852"/>
            <a:chOff x="2766060" y="125716"/>
            <a:chExt cx="9311640" cy="846469"/>
          </a:xfrm>
        </p:grpSpPr>
        <p:cxnSp>
          <p:nvCxnSpPr>
            <p:cNvPr id="350" name="Google Shape;350;p26"/>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351" name="Google Shape;351;p26"/>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352" name="Google Shape;352;p26"/>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353" name="Google Shape;353;p26"/>
          <p:cNvSpPr txBox="1"/>
          <p:nvPr/>
        </p:nvSpPr>
        <p:spPr>
          <a:xfrm>
            <a:off x="1" y="110299"/>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Typography</a:t>
            </a:r>
            <a:endParaRPr b="1" sz="2100">
              <a:solidFill>
                <a:srgbClr val="7030A0"/>
              </a:solidFill>
              <a:latin typeface="Arial"/>
              <a:ea typeface="Arial"/>
              <a:cs typeface="Arial"/>
              <a:sym typeface="Arial"/>
            </a:endParaRPr>
          </a:p>
        </p:txBody>
      </p:sp>
      <p:sp>
        <p:nvSpPr>
          <p:cNvPr id="354" name="Google Shape;354;p26"/>
          <p:cNvSpPr txBox="1"/>
          <p:nvPr/>
        </p:nvSpPr>
        <p:spPr>
          <a:xfrm>
            <a:off x="108280" y="729139"/>
            <a:ext cx="8730920"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B050"/>
                </a:solidFill>
                <a:latin typeface="Consolas"/>
                <a:ea typeface="Consolas"/>
                <a:cs typeface="Consolas"/>
                <a:sym typeface="Consolas"/>
              </a:rPr>
              <a:t>Text colors and background color classes example</a:t>
            </a:r>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"container"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&lt;p</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"text-primary bg-info" </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hello students how r u</a:t>
            </a:r>
            <a:r>
              <a:rPr b="0" lang="en-IN" sz="1800">
                <a:solidFill>
                  <a:srgbClr val="800000"/>
                </a:solidFill>
                <a:latin typeface="Consolas"/>
                <a:ea typeface="Consolas"/>
                <a:cs typeface="Consolas"/>
                <a:sym typeface="Consolas"/>
              </a:rPr>
              <a:t>&lt;/p&gt;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&lt;p</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"text-secondary bg-dark"</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hello students how r u</a:t>
            </a:r>
            <a:r>
              <a:rPr b="0" lang="en-IN" sz="1800">
                <a:solidFill>
                  <a:srgbClr val="800000"/>
                </a:solidFill>
                <a:latin typeface="Consolas"/>
                <a:ea typeface="Consolas"/>
                <a:cs typeface="Consolas"/>
                <a:sym typeface="Consolas"/>
              </a:rPr>
              <a:t>&lt;/p&gt;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&lt;p</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"text-dark"</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hello students how r u</a:t>
            </a:r>
            <a:r>
              <a:rPr b="0" lang="en-IN" sz="1800">
                <a:solidFill>
                  <a:srgbClr val="800000"/>
                </a:solidFill>
                <a:latin typeface="Consolas"/>
                <a:ea typeface="Consolas"/>
                <a:cs typeface="Consolas"/>
                <a:sym typeface="Consolas"/>
              </a:rPr>
              <a:t>&lt;/p&gt;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&lt;p</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"text-info"</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hello students how r u</a:t>
            </a:r>
            <a:r>
              <a:rPr b="0" lang="en-IN" sz="1800">
                <a:solidFill>
                  <a:srgbClr val="800000"/>
                </a:solidFill>
                <a:latin typeface="Consolas"/>
                <a:ea typeface="Consolas"/>
                <a:cs typeface="Consolas"/>
                <a:sym typeface="Consolas"/>
              </a:rPr>
              <a:t>&lt;/p&gt;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&lt;p</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"text-warning"</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hello students how r u</a:t>
            </a:r>
            <a:r>
              <a:rPr b="0" lang="en-IN" sz="1800">
                <a:solidFill>
                  <a:srgbClr val="800000"/>
                </a:solidFill>
                <a:latin typeface="Consolas"/>
                <a:ea typeface="Consolas"/>
                <a:cs typeface="Consolas"/>
                <a:sym typeface="Consolas"/>
              </a:rPr>
              <a:t>&lt;/p&gt;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&lt;p</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"text-success"</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hello students how r u</a:t>
            </a:r>
            <a:r>
              <a:rPr b="0" lang="en-IN" sz="1800">
                <a:solidFill>
                  <a:srgbClr val="800000"/>
                </a:solidFill>
                <a:latin typeface="Consolas"/>
                <a:ea typeface="Consolas"/>
                <a:cs typeface="Consolas"/>
                <a:sym typeface="Consolas"/>
              </a:rPr>
              <a:t>&lt;/p&gt;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&lt;p</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"text-danger"</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hello students how r u</a:t>
            </a:r>
            <a:r>
              <a:rPr b="0" lang="en-IN" sz="1800">
                <a:solidFill>
                  <a:srgbClr val="800000"/>
                </a:solidFill>
                <a:latin typeface="Consolas"/>
                <a:ea typeface="Consolas"/>
                <a:cs typeface="Consolas"/>
                <a:sym typeface="Consolas"/>
              </a:rPr>
              <a:t>&lt;/p&gt;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&lt;/div&gt;</a:t>
            </a:r>
            <a:endParaRPr/>
          </a:p>
          <a:p>
            <a:pPr indent="0" lvl="0" marL="0" marR="0" rtl="0" algn="l">
              <a:spcBef>
                <a:spcPts val="0"/>
              </a:spcBef>
              <a:spcAft>
                <a:spcPts val="0"/>
              </a:spcAft>
              <a:buNone/>
            </a:pPr>
            <a:r>
              <a:t/>
            </a:r>
            <a:endParaRPr b="0" i="0" sz="1800">
              <a:solidFill>
                <a:srgbClr val="FF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grpSp>
        <p:nvGrpSpPr>
          <p:cNvPr id="359" name="Google Shape;359;p27"/>
          <p:cNvGrpSpPr/>
          <p:nvPr/>
        </p:nvGrpSpPr>
        <p:grpSpPr>
          <a:xfrm>
            <a:off x="214315" y="94287"/>
            <a:ext cx="8821405" cy="634852"/>
            <a:chOff x="2766060" y="125716"/>
            <a:chExt cx="9311640" cy="846469"/>
          </a:xfrm>
        </p:grpSpPr>
        <p:cxnSp>
          <p:nvCxnSpPr>
            <p:cNvPr id="360" name="Google Shape;360;p27"/>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361" name="Google Shape;361;p27"/>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362" name="Google Shape;362;p27"/>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363" name="Google Shape;363;p27"/>
          <p:cNvSpPr txBox="1"/>
          <p:nvPr/>
        </p:nvSpPr>
        <p:spPr>
          <a:xfrm>
            <a:off x="1" y="110299"/>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Typography</a:t>
            </a:r>
            <a:endParaRPr b="1" sz="2100">
              <a:solidFill>
                <a:srgbClr val="7030A0"/>
              </a:solidFill>
              <a:latin typeface="Arial"/>
              <a:ea typeface="Arial"/>
              <a:cs typeface="Arial"/>
              <a:sym typeface="Arial"/>
            </a:endParaRPr>
          </a:p>
        </p:txBody>
      </p:sp>
      <p:sp>
        <p:nvSpPr>
          <p:cNvPr id="364" name="Google Shape;364;p27"/>
          <p:cNvSpPr txBox="1"/>
          <p:nvPr/>
        </p:nvSpPr>
        <p:spPr>
          <a:xfrm>
            <a:off x="108280" y="729139"/>
            <a:ext cx="8730920"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B050"/>
                </a:solidFill>
                <a:latin typeface="Consolas"/>
                <a:ea typeface="Consolas"/>
                <a:cs typeface="Consolas"/>
                <a:sym typeface="Consolas"/>
              </a:rPr>
              <a:t>Data list example</a:t>
            </a:r>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&lt;dl&gt;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&lt;dt&gt;</a:t>
            </a:r>
            <a:r>
              <a:rPr b="0" lang="en-IN" sz="1800">
                <a:solidFill>
                  <a:srgbClr val="000000"/>
                </a:solidFill>
                <a:latin typeface="Consolas"/>
                <a:ea typeface="Consolas"/>
                <a:cs typeface="Consolas"/>
                <a:sym typeface="Consolas"/>
              </a:rPr>
              <a:t>html</a:t>
            </a:r>
            <a:r>
              <a:rPr b="0" lang="en-IN" sz="1800">
                <a:solidFill>
                  <a:srgbClr val="800000"/>
                </a:solidFill>
                <a:latin typeface="Consolas"/>
                <a:ea typeface="Consolas"/>
                <a:cs typeface="Consolas"/>
                <a:sym typeface="Consolas"/>
              </a:rPr>
              <a:t>&lt;/dt&gt;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&lt;dd&gt;</a:t>
            </a:r>
            <a:r>
              <a:rPr b="0" lang="en-IN" sz="1800">
                <a:solidFill>
                  <a:srgbClr val="000000"/>
                </a:solidFill>
                <a:latin typeface="Consolas"/>
                <a:ea typeface="Consolas"/>
                <a:cs typeface="Consolas"/>
                <a:sym typeface="Consolas"/>
              </a:rPr>
              <a:t>hyper text markup language</a:t>
            </a:r>
            <a:r>
              <a:rPr b="0" lang="en-IN" sz="1800">
                <a:solidFill>
                  <a:srgbClr val="800000"/>
                </a:solidFill>
                <a:latin typeface="Consolas"/>
                <a:ea typeface="Consolas"/>
                <a:cs typeface="Consolas"/>
                <a:sym typeface="Consolas"/>
              </a:rPr>
              <a:t>&lt;/dd&gt;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&lt;/dl&gt;</a:t>
            </a:r>
            <a:endParaRPr/>
          </a:p>
          <a:p>
            <a:pPr indent="0" lvl="0" marL="0" marR="0" rtl="0" algn="l">
              <a:spcBef>
                <a:spcPts val="0"/>
              </a:spcBef>
              <a:spcAft>
                <a:spcPts val="0"/>
              </a:spcAft>
              <a:buNone/>
            </a:pPr>
            <a:r>
              <a:rPr lang="en-IN" sz="1800">
                <a:solidFill>
                  <a:srgbClr val="00B050"/>
                </a:solidFill>
                <a:latin typeface="Consolas"/>
                <a:ea typeface="Consolas"/>
                <a:cs typeface="Consolas"/>
                <a:sym typeface="Consolas"/>
              </a:rPr>
              <a:t>&lt;kbd&gt;tag</a:t>
            </a:r>
            <a:endParaRPr b="0" sz="1800">
              <a:solidFill>
                <a:srgbClr val="00B05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"container"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to save any file </a:t>
            </a:r>
            <a:r>
              <a:rPr b="0" lang="en-IN" sz="1800">
                <a:solidFill>
                  <a:srgbClr val="800000"/>
                </a:solidFill>
                <a:latin typeface="Consolas"/>
                <a:ea typeface="Consolas"/>
                <a:cs typeface="Consolas"/>
                <a:sym typeface="Consolas"/>
              </a:rPr>
              <a:t>&lt;kbd&gt;</a:t>
            </a:r>
            <a:r>
              <a:rPr b="0" lang="en-IN" sz="1800">
                <a:solidFill>
                  <a:srgbClr val="000000"/>
                </a:solidFill>
                <a:latin typeface="Consolas"/>
                <a:ea typeface="Consolas"/>
                <a:cs typeface="Consolas"/>
                <a:sym typeface="Consolas"/>
              </a:rPr>
              <a:t>ctrl+s</a:t>
            </a:r>
            <a:r>
              <a:rPr b="0" lang="en-IN" sz="1800">
                <a:solidFill>
                  <a:srgbClr val="800000"/>
                </a:solidFill>
                <a:latin typeface="Consolas"/>
                <a:ea typeface="Consolas"/>
                <a:cs typeface="Consolas"/>
                <a:sym typeface="Consolas"/>
              </a:rPr>
              <a:t>&lt;/kbd&gt;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&lt;/div&gt;</a:t>
            </a:r>
            <a:endParaRPr/>
          </a:p>
          <a:p>
            <a:pPr indent="0" lvl="0" marL="0" marR="0" rtl="0" algn="l">
              <a:spcBef>
                <a:spcPts val="0"/>
              </a:spcBef>
              <a:spcAft>
                <a:spcPts val="0"/>
              </a:spcAft>
              <a:buNone/>
            </a:pPr>
            <a:r>
              <a:rPr lang="en-IN" sz="1800">
                <a:solidFill>
                  <a:srgbClr val="00B050"/>
                </a:solidFill>
                <a:latin typeface="Consolas"/>
                <a:ea typeface="Consolas"/>
                <a:cs typeface="Consolas"/>
                <a:sym typeface="Consolas"/>
              </a:rPr>
              <a:t>List items example</a:t>
            </a:r>
            <a:endParaRPr b="0" sz="1800">
              <a:solidFill>
                <a:srgbClr val="00B05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"container"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br>
              <a:rPr b="0" lang="en-IN" sz="1800">
                <a:solidFill>
                  <a:srgbClr val="000000"/>
                </a:solidFill>
                <a:latin typeface="Consolas"/>
                <a:ea typeface="Consolas"/>
                <a:cs typeface="Consolas"/>
                <a:sym typeface="Consolas"/>
              </a:rPr>
            </a:br>
            <a:r>
              <a:rPr b="0" lang="en-IN" sz="1800">
                <a:solidFill>
                  <a:srgbClr val="800000"/>
                </a:solidFill>
                <a:latin typeface="Consolas"/>
                <a:ea typeface="Consolas"/>
                <a:cs typeface="Consolas"/>
                <a:sym typeface="Consolas"/>
              </a:rPr>
              <a:t>&lt;ol</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"list-inline"</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"list-inline-item"</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html</a:t>
            </a:r>
            <a:r>
              <a:rPr b="0" lang="en-IN" sz="1800">
                <a:solidFill>
                  <a:srgbClr val="800000"/>
                </a:solidFill>
                <a:latin typeface="Consolas"/>
                <a:ea typeface="Consolas"/>
                <a:cs typeface="Consolas"/>
                <a:sym typeface="Consolas"/>
              </a:rPr>
              <a: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"list-inline-item"</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css</a:t>
            </a:r>
            <a:r>
              <a:rPr b="0" lang="en-IN" sz="1800">
                <a:solidFill>
                  <a:srgbClr val="800000"/>
                </a:solidFill>
                <a:latin typeface="Consolas"/>
                <a:ea typeface="Consolas"/>
                <a:cs typeface="Consolas"/>
                <a:sym typeface="Consolas"/>
              </a:rPr>
              <a: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&lt;/ol&gt;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i="0" sz="1800">
              <a:solidFill>
                <a:srgbClr val="FF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grpSp>
        <p:nvGrpSpPr>
          <p:cNvPr id="369" name="Google Shape;369;p28"/>
          <p:cNvGrpSpPr/>
          <p:nvPr/>
        </p:nvGrpSpPr>
        <p:grpSpPr>
          <a:xfrm>
            <a:off x="214315" y="94287"/>
            <a:ext cx="8821405" cy="634852"/>
            <a:chOff x="2766060" y="125716"/>
            <a:chExt cx="9311640" cy="846469"/>
          </a:xfrm>
        </p:grpSpPr>
        <p:cxnSp>
          <p:nvCxnSpPr>
            <p:cNvPr id="370" name="Google Shape;370;p28"/>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371" name="Google Shape;371;p28"/>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372" name="Google Shape;372;p28"/>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373" name="Google Shape;373;p28"/>
          <p:cNvSpPr txBox="1"/>
          <p:nvPr/>
        </p:nvSpPr>
        <p:spPr>
          <a:xfrm>
            <a:off x="1" y="110299"/>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Tables</a:t>
            </a:r>
            <a:endParaRPr b="1" sz="2100">
              <a:solidFill>
                <a:srgbClr val="7030A0"/>
              </a:solidFill>
              <a:latin typeface="Arial"/>
              <a:ea typeface="Arial"/>
              <a:cs typeface="Arial"/>
              <a:sym typeface="Arial"/>
            </a:endParaRPr>
          </a:p>
        </p:txBody>
      </p:sp>
      <p:sp>
        <p:nvSpPr>
          <p:cNvPr id="374" name="Google Shape;374;p28"/>
          <p:cNvSpPr txBox="1"/>
          <p:nvPr/>
        </p:nvSpPr>
        <p:spPr>
          <a:xfrm>
            <a:off x="381000" y="729139"/>
            <a:ext cx="853440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IN" sz="1600">
                <a:solidFill>
                  <a:srgbClr val="5F6368"/>
                </a:solidFill>
                <a:latin typeface="Times New Roman"/>
                <a:ea typeface="Times New Roman"/>
                <a:cs typeface="Times New Roman"/>
                <a:sym typeface="Times New Roman"/>
              </a:rPr>
              <a:t>Bootstrap Tables:</a:t>
            </a:r>
            <a:endParaRPr/>
          </a:p>
          <a:p>
            <a:pPr indent="0" lvl="0" marL="0" marR="0" rtl="0" algn="l">
              <a:spcBef>
                <a:spcPts val="0"/>
              </a:spcBef>
              <a:spcAft>
                <a:spcPts val="0"/>
              </a:spcAft>
              <a:buNone/>
            </a:pPr>
            <a:r>
              <a:rPr i="0" lang="en-IN" sz="1600">
                <a:solidFill>
                  <a:srgbClr val="5F6368"/>
                </a:solidFill>
                <a:latin typeface="Times New Roman"/>
                <a:ea typeface="Times New Roman"/>
                <a:cs typeface="Times New Roman"/>
                <a:sym typeface="Times New Roman"/>
              </a:rPr>
              <a:t>The HTML tables are used to present data in grid manner like row and columns. Using Bootstrap </a:t>
            </a:r>
            <a:endParaRPr/>
          </a:p>
          <a:p>
            <a:pPr indent="0" lvl="0" marL="0" marR="0" rtl="0" algn="l">
              <a:spcBef>
                <a:spcPts val="0"/>
              </a:spcBef>
              <a:spcAft>
                <a:spcPts val="0"/>
              </a:spcAft>
              <a:buNone/>
            </a:pPr>
            <a:r>
              <a:rPr i="0" lang="en-IN" sz="1600">
                <a:solidFill>
                  <a:srgbClr val="5F6368"/>
                </a:solidFill>
                <a:latin typeface="Times New Roman"/>
                <a:ea typeface="Times New Roman"/>
                <a:cs typeface="Times New Roman"/>
                <a:sym typeface="Times New Roman"/>
              </a:rPr>
              <a:t>you can greatly improve the appearance of table in a quick and easy way.</a:t>
            </a:r>
            <a:endParaRPr/>
          </a:p>
          <a:p>
            <a:pPr indent="0" lvl="0" marL="0" marR="0" rtl="0" algn="l">
              <a:spcBef>
                <a:spcPts val="0"/>
              </a:spcBef>
              <a:spcAft>
                <a:spcPts val="0"/>
              </a:spcAft>
              <a:buNone/>
            </a:pPr>
            <a:r>
              <a:rPr i="0" lang="en-IN" sz="1600">
                <a:solidFill>
                  <a:srgbClr val="5F6368"/>
                </a:solidFill>
                <a:latin typeface="Times New Roman"/>
                <a:ea typeface="Times New Roman"/>
                <a:cs typeface="Times New Roman"/>
                <a:sym typeface="Times New Roman"/>
              </a:rPr>
              <a:t>1) You can create tables with basic styling that has horizontal dividers and small cell</a:t>
            </a:r>
            <a:endParaRPr/>
          </a:p>
          <a:p>
            <a:pPr indent="0" lvl="0" marL="0" marR="0" rtl="0" algn="l">
              <a:spcBef>
                <a:spcPts val="0"/>
              </a:spcBef>
              <a:spcAft>
                <a:spcPts val="0"/>
              </a:spcAft>
              <a:buNone/>
            </a:pPr>
            <a:r>
              <a:rPr i="0" lang="en-IN" sz="1600">
                <a:solidFill>
                  <a:srgbClr val="5F6368"/>
                </a:solidFill>
                <a:latin typeface="Times New Roman"/>
                <a:ea typeface="Times New Roman"/>
                <a:cs typeface="Times New Roman"/>
                <a:sym typeface="Times New Roman"/>
              </a:rPr>
              <a:t>padding, by just adding the Bootstrap's class .table to the &lt;table&gt; element.</a:t>
            </a:r>
            <a:endParaRPr/>
          </a:p>
          <a:p>
            <a:pPr indent="0" lvl="0" marL="0" marR="0" rtl="0" algn="l">
              <a:spcBef>
                <a:spcPts val="0"/>
              </a:spcBef>
              <a:spcAft>
                <a:spcPts val="0"/>
              </a:spcAft>
              <a:buNone/>
            </a:pPr>
            <a:r>
              <a:rPr i="0" lang="en-IN" sz="1600">
                <a:solidFill>
                  <a:srgbClr val="5F6368"/>
                </a:solidFill>
                <a:latin typeface="Times New Roman"/>
                <a:ea typeface="Times New Roman"/>
                <a:cs typeface="Times New Roman"/>
                <a:sym typeface="Times New Roman"/>
              </a:rPr>
              <a:t>2) You can also create inverted version of this table, i.e. table with light text on dark back J</a:t>
            </a:r>
            <a:endParaRPr/>
          </a:p>
          <a:p>
            <a:pPr indent="0" lvl="0" marL="0" marR="0" rtl="0" algn="l">
              <a:spcBef>
                <a:spcPts val="0"/>
              </a:spcBef>
              <a:spcAft>
                <a:spcPts val="0"/>
              </a:spcAft>
              <a:buNone/>
            </a:pPr>
            <a:r>
              <a:rPr i="0" lang="en-IN" sz="1600">
                <a:solidFill>
                  <a:srgbClr val="5F6368"/>
                </a:solidFill>
                <a:latin typeface="Times New Roman"/>
                <a:ea typeface="Times New Roman"/>
                <a:cs typeface="Times New Roman"/>
                <a:sym typeface="Times New Roman"/>
              </a:rPr>
              <a:t>grounds, by adding an extra class .table-dark to the table base class</a:t>
            </a:r>
            <a:endParaRPr/>
          </a:p>
          <a:p>
            <a:pPr indent="0" lvl="0" marL="0" marR="0" rtl="0" algn="l">
              <a:spcBef>
                <a:spcPts val="0"/>
              </a:spcBef>
              <a:spcAft>
                <a:spcPts val="0"/>
              </a:spcAft>
              <a:buNone/>
            </a:pPr>
            <a:r>
              <a:rPr i="0" lang="en-IN" sz="1600">
                <a:solidFill>
                  <a:srgbClr val="5F6368"/>
                </a:solidFill>
                <a:latin typeface="Times New Roman"/>
                <a:ea typeface="Times New Roman"/>
                <a:cs typeface="Times New Roman"/>
                <a:sym typeface="Times New Roman"/>
              </a:rPr>
              <a:t>3) You can create table with alternate background like zebra-stripes by simply adding the</a:t>
            </a:r>
            <a:endParaRPr/>
          </a:p>
          <a:p>
            <a:pPr indent="0" lvl="0" marL="0" marR="0" rtl="0" algn="l">
              <a:spcBef>
                <a:spcPts val="0"/>
              </a:spcBef>
              <a:spcAft>
                <a:spcPts val="0"/>
              </a:spcAft>
              <a:buNone/>
            </a:pPr>
            <a:r>
              <a:rPr i="0" lang="en-IN" sz="1600">
                <a:solidFill>
                  <a:srgbClr val="5F6368"/>
                </a:solidFill>
                <a:latin typeface="Times New Roman"/>
                <a:ea typeface="Times New Roman"/>
                <a:cs typeface="Times New Roman"/>
                <a:sym typeface="Times New Roman"/>
              </a:rPr>
              <a:t>Bootstrap's class .table-striped to the table base class.</a:t>
            </a:r>
            <a:endParaRPr/>
          </a:p>
          <a:p>
            <a:pPr indent="0" lvl="0" marL="0" marR="0" rtl="0" algn="l">
              <a:spcBef>
                <a:spcPts val="0"/>
              </a:spcBef>
              <a:spcAft>
                <a:spcPts val="0"/>
              </a:spcAft>
              <a:buNone/>
            </a:pPr>
            <a:r>
              <a:rPr i="0" lang="en-IN" sz="1600">
                <a:solidFill>
                  <a:srgbClr val="5F6368"/>
                </a:solidFill>
                <a:latin typeface="Times New Roman"/>
                <a:ea typeface="Times New Roman"/>
                <a:cs typeface="Times New Roman"/>
                <a:sym typeface="Times New Roman"/>
              </a:rPr>
              <a:t>4) Similarly, you can also create inverted or dark version of the stripped table adding an</a:t>
            </a:r>
            <a:endParaRPr/>
          </a:p>
          <a:p>
            <a:pPr indent="0" lvl="0" marL="0" marR="0" rtl="0" algn="l">
              <a:spcBef>
                <a:spcPts val="0"/>
              </a:spcBef>
              <a:spcAft>
                <a:spcPts val="0"/>
              </a:spcAft>
              <a:buNone/>
            </a:pPr>
            <a:r>
              <a:rPr i="0" lang="en-IN" sz="1600">
                <a:solidFill>
                  <a:srgbClr val="5F6368"/>
                </a:solidFill>
                <a:latin typeface="Times New Roman"/>
                <a:ea typeface="Times New Roman"/>
                <a:cs typeface="Times New Roman"/>
                <a:sym typeface="Times New Roman"/>
              </a:rPr>
              <a:t>extra class .table-dark to the table</a:t>
            </a:r>
            <a:endParaRPr/>
          </a:p>
          <a:p>
            <a:pPr indent="0" lvl="0" marL="0" marR="0" rtl="0" algn="l">
              <a:spcBef>
                <a:spcPts val="0"/>
              </a:spcBef>
              <a:spcAft>
                <a:spcPts val="0"/>
              </a:spcAft>
              <a:buNone/>
            </a:pPr>
            <a:r>
              <a:rPr i="0" lang="en-IN" sz="1600">
                <a:solidFill>
                  <a:srgbClr val="5F6368"/>
                </a:solidFill>
                <a:latin typeface="Times New Roman"/>
                <a:ea typeface="Times New Roman"/>
                <a:cs typeface="Times New Roman"/>
                <a:sym typeface="Times New Roman"/>
              </a:rPr>
              <a:t>5) You can also add borders to the all table cells by adding an extra Bootstrap's class</a:t>
            </a:r>
            <a:endParaRPr/>
          </a:p>
          <a:p>
            <a:pPr indent="0" lvl="0" marL="0" marR="0" rtl="0" algn="l">
              <a:spcBef>
                <a:spcPts val="0"/>
              </a:spcBef>
              <a:spcAft>
                <a:spcPts val="0"/>
              </a:spcAft>
              <a:buNone/>
            </a:pPr>
            <a:r>
              <a:rPr i="0" lang="en-IN" sz="1600">
                <a:solidFill>
                  <a:srgbClr val="5F6368"/>
                </a:solidFill>
                <a:latin typeface="Times New Roman"/>
                <a:ea typeface="Times New Roman"/>
                <a:cs typeface="Times New Roman"/>
                <a:sym typeface="Times New Roman"/>
              </a:rPr>
              <a:t>.table-bordered to the table base class</a:t>
            </a:r>
            <a:endParaRPr/>
          </a:p>
          <a:p>
            <a:pPr indent="0" lvl="0" marL="0" marR="0" rtl="0" algn="l">
              <a:spcBef>
                <a:spcPts val="0"/>
              </a:spcBef>
              <a:spcAft>
                <a:spcPts val="0"/>
              </a:spcAft>
              <a:buNone/>
            </a:pPr>
            <a:r>
              <a:rPr i="0" lang="en-IN" sz="1600">
                <a:solidFill>
                  <a:srgbClr val="5F6368"/>
                </a:solidFill>
                <a:latin typeface="Times New Roman"/>
                <a:ea typeface="Times New Roman"/>
                <a:cs typeface="Times New Roman"/>
                <a:sym typeface="Times New Roman"/>
              </a:rPr>
              <a:t>6) You can also create borderless tables using the class .table-borderless on the .table</a:t>
            </a:r>
            <a:endParaRPr/>
          </a:p>
          <a:p>
            <a:pPr indent="0" lvl="0" marL="0" marR="0" rtl="0" algn="l">
              <a:spcBef>
                <a:spcPts val="0"/>
              </a:spcBef>
              <a:spcAft>
                <a:spcPts val="0"/>
              </a:spcAft>
              <a:buNone/>
            </a:pPr>
            <a:r>
              <a:rPr i="0" lang="en-IN" sz="1600">
                <a:solidFill>
                  <a:srgbClr val="5F6368"/>
                </a:solidFill>
                <a:latin typeface="Times New Roman"/>
                <a:ea typeface="Times New Roman"/>
                <a:cs typeface="Times New Roman"/>
                <a:sym typeface="Times New Roman"/>
              </a:rPr>
              <a:t>element.</a:t>
            </a:r>
            <a:endParaRPr/>
          </a:p>
          <a:p>
            <a:pPr indent="0" lvl="0" marL="0" marR="0" rtl="0" algn="l">
              <a:spcBef>
                <a:spcPts val="0"/>
              </a:spcBef>
              <a:spcAft>
                <a:spcPts val="0"/>
              </a:spcAft>
              <a:buNone/>
            </a:pPr>
            <a:r>
              <a:rPr i="0" lang="en-IN" sz="1600">
                <a:solidFill>
                  <a:srgbClr val="5F6368"/>
                </a:solidFill>
                <a:latin typeface="Times New Roman"/>
                <a:ea typeface="Times New Roman"/>
                <a:cs typeface="Times New Roman"/>
                <a:sym typeface="Times New Roman"/>
              </a:rPr>
              <a:t>7) You can also enable a hover state on table rows within a &lt;tbody&gt; element by adding the</a:t>
            </a:r>
            <a:endParaRPr/>
          </a:p>
          <a:p>
            <a:pPr indent="0" lvl="0" marL="0" marR="0" rtl="0" algn="l">
              <a:spcBef>
                <a:spcPts val="0"/>
              </a:spcBef>
              <a:spcAft>
                <a:spcPts val="0"/>
              </a:spcAft>
              <a:buNone/>
            </a:pPr>
            <a:r>
              <a:rPr i="0" lang="en-IN" sz="1600">
                <a:solidFill>
                  <a:srgbClr val="5F6368"/>
                </a:solidFill>
                <a:latin typeface="Times New Roman"/>
                <a:ea typeface="Times New Roman"/>
                <a:cs typeface="Times New Roman"/>
                <a:sym typeface="Times New Roman"/>
              </a:rPr>
              <a:t>Bootstrap's class .table-hover to the .table base class.</a:t>
            </a:r>
            <a:endParaRPr/>
          </a:p>
          <a:p>
            <a:pPr indent="0" lvl="0" marL="0" marR="0" rtl="0" algn="l">
              <a:spcBef>
                <a:spcPts val="0"/>
              </a:spcBef>
              <a:spcAft>
                <a:spcPts val="0"/>
              </a:spcAft>
              <a:buNone/>
            </a:pPr>
            <a:r>
              <a:t/>
            </a:r>
            <a:endParaRPr b="0" sz="1600">
              <a:solidFill>
                <a:srgbClr val="000000"/>
              </a:solidFill>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grpSp>
        <p:nvGrpSpPr>
          <p:cNvPr id="379" name="Google Shape;379;p29"/>
          <p:cNvGrpSpPr/>
          <p:nvPr/>
        </p:nvGrpSpPr>
        <p:grpSpPr>
          <a:xfrm>
            <a:off x="214315" y="94287"/>
            <a:ext cx="8821405" cy="634852"/>
            <a:chOff x="2766060" y="125716"/>
            <a:chExt cx="9311640" cy="846469"/>
          </a:xfrm>
        </p:grpSpPr>
        <p:cxnSp>
          <p:nvCxnSpPr>
            <p:cNvPr id="380" name="Google Shape;380;p29"/>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381" name="Google Shape;381;p29"/>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382" name="Google Shape;382;p29"/>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383" name="Google Shape;383;p29"/>
          <p:cNvSpPr txBox="1"/>
          <p:nvPr/>
        </p:nvSpPr>
        <p:spPr>
          <a:xfrm>
            <a:off x="1" y="110299"/>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Tables</a:t>
            </a:r>
            <a:endParaRPr b="1" sz="2100">
              <a:solidFill>
                <a:srgbClr val="7030A0"/>
              </a:solidFill>
              <a:latin typeface="Arial"/>
              <a:ea typeface="Arial"/>
              <a:cs typeface="Arial"/>
              <a:sym typeface="Arial"/>
            </a:endParaRPr>
          </a:p>
        </p:txBody>
      </p:sp>
      <p:sp>
        <p:nvSpPr>
          <p:cNvPr id="384" name="Google Shape;384;p29"/>
          <p:cNvSpPr txBox="1"/>
          <p:nvPr/>
        </p:nvSpPr>
        <p:spPr>
          <a:xfrm>
            <a:off x="381000" y="729139"/>
            <a:ext cx="8534400"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IN" sz="1600">
                <a:solidFill>
                  <a:srgbClr val="5F6368"/>
                </a:solidFill>
                <a:latin typeface="Times New Roman"/>
                <a:ea typeface="Times New Roman"/>
                <a:cs typeface="Times New Roman"/>
                <a:sym typeface="Times New Roman"/>
              </a:rPr>
              <a:t>8) You can also make your tables more compact and save the space through adding an extra class J</a:t>
            </a:r>
            <a:endParaRPr/>
          </a:p>
          <a:p>
            <a:pPr indent="0" lvl="0" marL="0" marR="0" rtl="0" algn="l">
              <a:spcBef>
                <a:spcPts val="0"/>
              </a:spcBef>
              <a:spcAft>
                <a:spcPts val="0"/>
              </a:spcAft>
              <a:buNone/>
            </a:pPr>
            <a:r>
              <a:rPr i="0" lang="en-IN" sz="1600">
                <a:solidFill>
                  <a:srgbClr val="5F6368"/>
                </a:solidFill>
                <a:latin typeface="Times New Roman"/>
                <a:ea typeface="Times New Roman"/>
                <a:cs typeface="Times New Roman"/>
                <a:sym typeface="Times New Roman"/>
              </a:rPr>
              <a:t>.table-sm to the .table base class. The class .table-sm makes the table compact by cutting</a:t>
            </a:r>
            <a:endParaRPr/>
          </a:p>
          <a:p>
            <a:pPr indent="0" lvl="0" marL="0" marR="0" rtl="0" algn="l">
              <a:spcBef>
                <a:spcPts val="0"/>
              </a:spcBef>
              <a:spcAft>
                <a:spcPts val="0"/>
              </a:spcAft>
              <a:buNone/>
            </a:pPr>
            <a:r>
              <a:rPr b="0" i="0" lang="en-IN" sz="1600">
                <a:solidFill>
                  <a:srgbClr val="5F6368"/>
                </a:solidFill>
                <a:latin typeface="Arial"/>
                <a:ea typeface="Arial"/>
                <a:cs typeface="Arial"/>
                <a:sym typeface="Arial"/>
              </a:rPr>
              <a:t>the cell padding in half.</a:t>
            </a:r>
            <a:endParaRPr/>
          </a:p>
          <a:p>
            <a:pPr indent="0" lvl="0" marL="0" marR="0" rtl="0" algn="l">
              <a:spcBef>
                <a:spcPts val="0"/>
              </a:spcBef>
              <a:spcAft>
                <a:spcPts val="0"/>
              </a:spcAft>
              <a:buNone/>
            </a:pPr>
            <a:r>
              <a:rPr b="0" i="0" lang="en-IN" sz="1600">
                <a:solidFill>
                  <a:srgbClr val="5F6368"/>
                </a:solidFill>
                <a:latin typeface="Arial"/>
                <a:ea typeface="Arial"/>
                <a:cs typeface="Arial"/>
                <a:sym typeface="Arial"/>
              </a:rPr>
              <a:t>9) You can also specify different background colors for the table head using the modifier</a:t>
            </a:r>
            <a:endParaRPr/>
          </a:p>
          <a:p>
            <a:pPr indent="0" lvl="0" marL="0" marR="0" rtl="0" algn="l">
              <a:spcBef>
                <a:spcPts val="0"/>
              </a:spcBef>
              <a:spcAft>
                <a:spcPts val="0"/>
              </a:spcAft>
              <a:buNone/>
            </a:pPr>
            <a:r>
              <a:rPr b="0" i="0" lang="en-IN" sz="1600">
                <a:solidFill>
                  <a:srgbClr val="5F6368"/>
                </a:solidFill>
                <a:latin typeface="Arial"/>
                <a:ea typeface="Arial"/>
                <a:cs typeface="Arial"/>
                <a:sym typeface="Arial"/>
              </a:rPr>
              <a:t>classes thead-light or .thead-dark on the &lt;thead&gt; element.</a:t>
            </a:r>
            <a:endParaRPr/>
          </a:p>
          <a:p>
            <a:pPr indent="0" lvl="0" marL="0" marR="0" rtl="0" algn="l">
              <a:spcBef>
                <a:spcPts val="0"/>
              </a:spcBef>
              <a:spcAft>
                <a:spcPts val="0"/>
              </a:spcAft>
              <a:buNone/>
            </a:pPr>
            <a:r>
              <a:rPr b="0" i="0" lang="en-IN" sz="1600">
                <a:solidFill>
                  <a:srgbClr val="5F6368"/>
                </a:solidFill>
                <a:latin typeface="Arial"/>
                <a:ea typeface="Arial"/>
                <a:cs typeface="Arial"/>
                <a:sym typeface="Arial"/>
              </a:rPr>
              <a:t>10) There are some contextual classes to emphasize the row or individual cells data like</a:t>
            </a:r>
            <a:endParaRPr/>
          </a:p>
          <a:p>
            <a:pPr indent="0" lvl="0" marL="0" marR="0" rtl="0" algn="l">
              <a:spcBef>
                <a:spcPts val="0"/>
              </a:spcBef>
              <a:spcAft>
                <a:spcPts val="0"/>
              </a:spcAft>
              <a:buNone/>
            </a:pPr>
            <a:r>
              <a:rPr b="0" i="0" lang="en-IN" sz="1600">
                <a:solidFill>
                  <a:srgbClr val="5F6368"/>
                </a:solidFill>
                <a:latin typeface="Arial"/>
                <a:ea typeface="Arial"/>
                <a:cs typeface="Arial"/>
                <a:sym typeface="Arial"/>
              </a:rPr>
              <a:t>success, warning, danger, etc. through coloring its background.</a:t>
            </a:r>
            <a:endParaRPr/>
          </a:p>
          <a:p>
            <a:pPr indent="0" lvl="0" marL="0" marR="0" rtl="0" algn="l">
              <a:spcBef>
                <a:spcPts val="0"/>
              </a:spcBef>
              <a:spcAft>
                <a:spcPts val="0"/>
              </a:spcAft>
              <a:buNone/>
            </a:pPr>
            <a:r>
              <a:rPr b="0" i="0" lang="en-IN" sz="1600">
                <a:solidFill>
                  <a:srgbClr val="5F6368"/>
                </a:solidFill>
                <a:latin typeface="Arial"/>
                <a:ea typeface="Arial"/>
                <a:cs typeface="Arial"/>
                <a:sym typeface="Arial"/>
              </a:rPr>
              <a:t>11) You can also create responsive tables to enable horizontal scrolling on small devices. To</a:t>
            </a:r>
            <a:endParaRPr/>
          </a:p>
          <a:p>
            <a:pPr indent="0" lvl="0" marL="0" marR="0" rtl="0" algn="l">
              <a:spcBef>
                <a:spcPts val="0"/>
              </a:spcBef>
              <a:spcAft>
                <a:spcPts val="0"/>
              </a:spcAft>
              <a:buNone/>
            </a:pPr>
            <a:r>
              <a:rPr b="0" i="0" lang="en-IN" sz="1600">
                <a:solidFill>
                  <a:srgbClr val="5F6368"/>
                </a:solidFill>
                <a:latin typeface="Arial"/>
                <a:ea typeface="Arial"/>
                <a:cs typeface="Arial"/>
                <a:sym typeface="Arial"/>
              </a:rPr>
              <a:t>make any table responsive just place the table inside a &lt;div&gt; element and apply the class</a:t>
            </a:r>
            <a:endParaRPr/>
          </a:p>
          <a:p>
            <a:pPr indent="0" lvl="0" marL="0" marR="0" rtl="0" algn="l">
              <a:spcBef>
                <a:spcPts val="0"/>
              </a:spcBef>
              <a:spcAft>
                <a:spcPts val="0"/>
              </a:spcAft>
              <a:buNone/>
            </a:pPr>
            <a:r>
              <a:rPr b="0" i="0" lang="en-IN" sz="1600">
                <a:solidFill>
                  <a:srgbClr val="5F6368"/>
                </a:solidFill>
                <a:latin typeface="Arial"/>
                <a:ea typeface="Arial"/>
                <a:cs typeface="Arial"/>
                <a:sym typeface="Arial"/>
              </a:rPr>
              <a:t>.table-responsive on it. You can also specify when the table should have a scrollbar,</a:t>
            </a:r>
            <a:endParaRPr/>
          </a:p>
          <a:p>
            <a:pPr indent="0" lvl="0" marL="0" marR="0" rtl="0" algn="l">
              <a:spcBef>
                <a:spcPts val="0"/>
              </a:spcBef>
              <a:spcAft>
                <a:spcPts val="0"/>
              </a:spcAft>
              <a:buNone/>
            </a:pPr>
            <a:r>
              <a:rPr b="0" i="0" lang="en-IN" sz="1600">
                <a:solidFill>
                  <a:srgbClr val="5F6368"/>
                </a:solidFill>
                <a:latin typeface="Arial"/>
                <a:ea typeface="Arial"/>
                <a:cs typeface="Arial"/>
                <a:sym typeface="Arial"/>
              </a:rPr>
              <a:t>based on the screen width, using the classes .table-responsive{-sm-md|-lg-x1}</a:t>
            </a:r>
            <a:endParaRPr/>
          </a:p>
          <a:p>
            <a:pPr indent="0" lvl="0" marL="0" marR="0" rtl="0" algn="l">
              <a:spcBef>
                <a:spcPts val="0"/>
              </a:spcBef>
              <a:spcAft>
                <a:spcPts val="0"/>
              </a:spcAft>
              <a:buNone/>
            </a:pPr>
            <a:r>
              <a:t/>
            </a:r>
            <a:endParaRPr b="0" sz="1600">
              <a:solidFill>
                <a:srgbClr val="000000"/>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grpSp>
        <p:nvGrpSpPr>
          <p:cNvPr id="117" name="Google Shape;117;p3"/>
          <p:cNvGrpSpPr/>
          <p:nvPr/>
        </p:nvGrpSpPr>
        <p:grpSpPr>
          <a:xfrm>
            <a:off x="214315" y="94287"/>
            <a:ext cx="8821405" cy="634852"/>
            <a:chOff x="2766060" y="125716"/>
            <a:chExt cx="9311640" cy="846469"/>
          </a:xfrm>
        </p:grpSpPr>
        <p:cxnSp>
          <p:nvCxnSpPr>
            <p:cNvPr id="118" name="Google Shape;118;p3"/>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19" name="Google Shape;119;p3"/>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i="0" sz="1350" u="none" cap="none" strike="noStrike">
                <a:solidFill>
                  <a:srgbClr val="002060"/>
                </a:solidFill>
                <a:latin typeface="Bookman Old Style"/>
                <a:ea typeface="Bookman Old Style"/>
                <a:cs typeface="Bookman Old Style"/>
                <a:sym typeface="Bookman Old Style"/>
              </a:endParaRPr>
            </a:p>
          </p:txBody>
        </p:sp>
        <p:pic>
          <p:nvPicPr>
            <p:cNvPr id="120" name="Google Shape;120;p3"/>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21" name="Google Shape;121;p3"/>
          <p:cNvSpPr txBox="1"/>
          <p:nvPr/>
        </p:nvSpPr>
        <p:spPr>
          <a:xfrm>
            <a:off x="1" y="110299"/>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i="0" lang="en-IN" sz="2100" u="none" cap="none" strike="noStrike">
                <a:solidFill>
                  <a:srgbClr val="7030A0"/>
                </a:solidFill>
                <a:latin typeface="Arial"/>
                <a:ea typeface="Arial"/>
                <a:cs typeface="Arial"/>
                <a:sym typeface="Arial"/>
              </a:rPr>
              <a:t>Bootstrap</a:t>
            </a:r>
            <a:endParaRPr b="1" i="0" sz="2100" u="none" cap="none" strike="noStrike">
              <a:solidFill>
                <a:srgbClr val="7030A0"/>
              </a:solidFill>
              <a:latin typeface="Arial"/>
              <a:ea typeface="Arial"/>
              <a:cs typeface="Arial"/>
              <a:sym typeface="Arial"/>
            </a:endParaRPr>
          </a:p>
        </p:txBody>
      </p:sp>
      <p:sp>
        <p:nvSpPr>
          <p:cNvPr id="122" name="Google Shape;122;p3"/>
          <p:cNvSpPr txBox="1"/>
          <p:nvPr/>
        </p:nvSpPr>
        <p:spPr>
          <a:xfrm>
            <a:off x="381000" y="629556"/>
            <a:ext cx="8654720"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1800" u="none" cap="none" strike="noStrike">
                <a:solidFill>
                  <a:srgbClr val="FF0000"/>
                </a:solidFill>
                <a:latin typeface="Arial"/>
                <a:ea typeface="Arial"/>
                <a:cs typeface="Arial"/>
                <a:sym typeface="Arial"/>
              </a:rPr>
              <a:t> Include Bootstrap 4 from a CDN (Content Delivery Network)</a:t>
            </a:r>
            <a:endParaRPr/>
          </a:p>
          <a:p>
            <a:pPr indent="0" lvl="0" marL="0" marR="0" rtl="0" algn="l">
              <a:spcBef>
                <a:spcPts val="0"/>
              </a:spcBef>
              <a:spcAft>
                <a:spcPts val="0"/>
              </a:spcAft>
              <a:buNone/>
            </a:pPr>
            <a:r>
              <a:rPr b="1" i="0" lang="en-IN" sz="1800">
                <a:solidFill>
                  <a:srgbClr val="92D050"/>
                </a:solidFill>
                <a:latin typeface="Arial"/>
                <a:ea typeface="Arial"/>
                <a:cs typeface="Arial"/>
                <a:sym typeface="Arial"/>
              </a:rPr>
              <a:t>Include these 4 links in head tag</a:t>
            </a:r>
            <a:endParaRPr/>
          </a:p>
          <a:p>
            <a:pPr indent="0" lvl="0" marL="0" marR="0" rtl="0" algn="l">
              <a:spcBef>
                <a:spcPts val="0"/>
              </a:spcBef>
              <a:spcAft>
                <a:spcPts val="0"/>
              </a:spcAft>
              <a:buNone/>
            </a:pPr>
            <a:r>
              <a:rPr b="1" i="0" lang="en-IN" sz="1800">
                <a:solidFill>
                  <a:srgbClr val="00B0F0"/>
                </a:solidFill>
                <a:latin typeface="Arial"/>
                <a:ea typeface="Arial"/>
                <a:cs typeface="Arial"/>
                <a:sym typeface="Arial"/>
              </a:rPr>
              <a:t>&lt;link rel="stylesheet" href="https://cdn.jsdelivr.net/npm/bootstrap@4.0.0/dist/css/bootstrap.min.css" integrity="sha384-Gn5384xqQ1aoWXA+058RXPxPg6fy4IWvTNh0E263XmFcJlSAwiGgFAW/dAiS6JXm" crossorigin="anonymous"&gt;</a:t>
            </a:r>
            <a:endParaRPr/>
          </a:p>
          <a:p>
            <a:pPr indent="0" lvl="0" marL="0" marR="0" rtl="0" algn="l">
              <a:spcBef>
                <a:spcPts val="0"/>
              </a:spcBef>
              <a:spcAft>
                <a:spcPts val="0"/>
              </a:spcAft>
              <a:buNone/>
            </a:pPr>
            <a:r>
              <a:rPr b="1" i="0" lang="en-IN" sz="1800">
                <a:solidFill>
                  <a:srgbClr val="002060"/>
                </a:solidFill>
                <a:latin typeface="Arial"/>
                <a:ea typeface="Arial"/>
                <a:cs typeface="Arial"/>
                <a:sym typeface="Arial"/>
              </a:rPr>
              <a:t>&lt;script src="https://cdn.jsdelivr.net/npm/bootstrap@4.0.0/dist/js/bootstrap.min.js" integrity="sha384-JZR6Spejh4U02d8jOt6vLEHfe/JQGiRRSQQxSfFWpi1MquVdAyjUar5+76PVCmYl" crossorigin="anonymous"&gt;&lt;/script&gt;</a:t>
            </a:r>
            <a:endParaRPr/>
          </a:p>
          <a:p>
            <a:pPr indent="0" lvl="0" marL="0" marR="0" rtl="0" algn="l">
              <a:spcBef>
                <a:spcPts val="0"/>
              </a:spcBef>
              <a:spcAft>
                <a:spcPts val="0"/>
              </a:spcAft>
              <a:buNone/>
            </a:pPr>
            <a:r>
              <a:rPr b="1" i="0" lang="en-IN" sz="1800">
                <a:solidFill>
                  <a:srgbClr val="C00000"/>
                </a:solidFill>
                <a:latin typeface="Arial"/>
                <a:ea typeface="Arial"/>
                <a:cs typeface="Arial"/>
                <a:sym typeface="Arial"/>
              </a:rPr>
              <a:t>&lt;script src="https://code.jquery.com/jquery-3.2.1.slim.min.js" integrity="sha384-KJ3o2DKtIkvYIK3UENzmM7KCkRr/rE9/Qpg6aAZGJwFDMVNA/GpGFF93hXpG5KkN" crossorigin="anonymous"&gt;&lt;/script&gt;</a:t>
            </a:r>
            <a:endParaRPr/>
          </a:p>
          <a:p>
            <a:pPr indent="0" lvl="0" marL="0" marR="0" rtl="0" algn="l">
              <a:spcBef>
                <a:spcPts val="0"/>
              </a:spcBef>
              <a:spcAft>
                <a:spcPts val="0"/>
              </a:spcAft>
              <a:buNone/>
            </a:pPr>
            <a:r>
              <a:rPr b="1" i="0" lang="en-IN" sz="1800">
                <a:solidFill>
                  <a:srgbClr val="7030A0"/>
                </a:solidFill>
                <a:latin typeface="Arial"/>
                <a:ea typeface="Arial"/>
                <a:cs typeface="Arial"/>
                <a:sym typeface="Arial"/>
              </a:rPr>
              <a:t>&lt;script src="https://cdn.jsdelivr.net/npm/popper.js@1.12.9/dist/umd/popper.min.js" integrity="sha384-ApNbgh9B+Y1QKtv3Rn7W3mgPxhU9K/ScQsAP7hUibX39j7fakFPskvXusvfa0b4Q" crossorigin="anonymous"&gt;&lt;/script&gt;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grpSp>
        <p:nvGrpSpPr>
          <p:cNvPr id="389" name="Google Shape;389;p30"/>
          <p:cNvGrpSpPr/>
          <p:nvPr/>
        </p:nvGrpSpPr>
        <p:grpSpPr>
          <a:xfrm>
            <a:off x="214315" y="94287"/>
            <a:ext cx="8821405" cy="634852"/>
            <a:chOff x="2766060" y="125716"/>
            <a:chExt cx="9311640" cy="846469"/>
          </a:xfrm>
        </p:grpSpPr>
        <p:cxnSp>
          <p:nvCxnSpPr>
            <p:cNvPr id="390" name="Google Shape;390;p30"/>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391" name="Google Shape;391;p30"/>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392" name="Google Shape;392;p30"/>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393" name="Google Shape;393;p30"/>
          <p:cNvSpPr txBox="1"/>
          <p:nvPr/>
        </p:nvSpPr>
        <p:spPr>
          <a:xfrm>
            <a:off x="1" y="110299"/>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Tables</a:t>
            </a:r>
            <a:endParaRPr b="1" sz="2100">
              <a:solidFill>
                <a:srgbClr val="7030A0"/>
              </a:solidFill>
              <a:latin typeface="Arial"/>
              <a:ea typeface="Arial"/>
              <a:cs typeface="Arial"/>
              <a:sym typeface="Arial"/>
            </a:endParaRPr>
          </a:p>
        </p:txBody>
      </p:sp>
      <p:sp>
        <p:nvSpPr>
          <p:cNvPr id="394" name="Google Shape;394;p30"/>
          <p:cNvSpPr txBox="1"/>
          <p:nvPr/>
        </p:nvSpPr>
        <p:spPr>
          <a:xfrm>
            <a:off x="381000" y="729139"/>
            <a:ext cx="8534400"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600">
                <a:solidFill>
                  <a:srgbClr val="FF0000"/>
                </a:solidFill>
                <a:latin typeface="Consolas"/>
                <a:ea typeface="Consolas"/>
                <a:cs typeface="Consolas"/>
                <a:sym typeface="Consolas"/>
              </a:rPr>
              <a:t>Example for .table class</a:t>
            </a:r>
            <a:endParaRPr/>
          </a:p>
          <a:p>
            <a:pPr indent="0" lvl="0" marL="0" marR="0" rtl="0" algn="l">
              <a:spcBef>
                <a:spcPts val="0"/>
              </a:spcBef>
              <a:spcAft>
                <a:spcPts val="0"/>
              </a:spcAft>
              <a:buNone/>
            </a:pPr>
            <a:r>
              <a:rPr b="0" lang="en-IN" sz="1600">
                <a:solidFill>
                  <a:srgbClr val="800000"/>
                </a:solidFill>
                <a:latin typeface="Consolas"/>
                <a:ea typeface="Consolas"/>
                <a:cs typeface="Consolas"/>
                <a:sym typeface="Consolas"/>
              </a:rPr>
              <a:t>&lt;body&gt;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&lt;div</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class</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"container"</a:t>
            </a:r>
            <a:r>
              <a:rPr b="0" lang="en-IN" sz="1600">
                <a:solidFill>
                  <a:srgbClr val="800000"/>
                </a:solidFill>
                <a:latin typeface="Consolas"/>
                <a:ea typeface="Consolas"/>
                <a:cs typeface="Consolas"/>
                <a:sym typeface="Consolas"/>
              </a:rPr>
              <a:t>&gt;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&lt;h2&gt;</a:t>
            </a:r>
            <a:r>
              <a:rPr b="0" lang="en-IN" sz="1600">
                <a:solidFill>
                  <a:srgbClr val="000000"/>
                </a:solidFill>
                <a:latin typeface="Consolas"/>
                <a:ea typeface="Consolas"/>
                <a:cs typeface="Consolas"/>
                <a:sym typeface="Consolas"/>
              </a:rPr>
              <a:t>Basic Table</a:t>
            </a:r>
            <a:r>
              <a:rPr b="0" lang="en-IN" sz="1600">
                <a:solidFill>
                  <a:srgbClr val="800000"/>
                </a:solidFill>
                <a:latin typeface="Consolas"/>
                <a:ea typeface="Consolas"/>
                <a:cs typeface="Consolas"/>
                <a:sym typeface="Consolas"/>
              </a:rPr>
              <a:t>&lt;/h2&gt;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&lt;p&gt;</a:t>
            </a:r>
            <a:r>
              <a:rPr b="0" lang="en-IN" sz="1600">
                <a:solidFill>
                  <a:srgbClr val="000000"/>
                </a:solidFill>
                <a:latin typeface="Consolas"/>
                <a:ea typeface="Consolas"/>
                <a:cs typeface="Consolas"/>
                <a:sym typeface="Consolas"/>
              </a:rPr>
              <a:t>The .table class adds basic styling (light padding and only horizontal dividers) to a table:</a:t>
            </a:r>
            <a:r>
              <a:rPr b="0" lang="en-IN" sz="1600">
                <a:solidFill>
                  <a:srgbClr val="800000"/>
                </a:solidFill>
                <a:latin typeface="Consolas"/>
                <a:ea typeface="Consolas"/>
                <a:cs typeface="Consolas"/>
                <a:sym typeface="Consolas"/>
              </a:rPr>
              <a:t>&lt;/p&gt;</a:t>
            </a:r>
            <a:r>
              <a:rPr b="0" lang="en-IN" sz="16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&lt;table</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class</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"table"</a:t>
            </a:r>
            <a:r>
              <a:rPr b="0" lang="en-IN" sz="1600">
                <a:solidFill>
                  <a:srgbClr val="800000"/>
                </a:solidFill>
                <a:latin typeface="Consolas"/>
                <a:ea typeface="Consolas"/>
                <a:cs typeface="Consolas"/>
                <a:sym typeface="Consolas"/>
              </a:rPr>
              <a:t>&gt;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&lt;thead&gt;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&lt;tr&gt;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&lt;th&gt;</a:t>
            </a:r>
            <a:r>
              <a:rPr b="0" lang="en-IN" sz="1600">
                <a:solidFill>
                  <a:srgbClr val="000000"/>
                </a:solidFill>
                <a:latin typeface="Consolas"/>
                <a:ea typeface="Consolas"/>
                <a:cs typeface="Consolas"/>
                <a:sym typeface="Consolas"/>
              </a:rPr>
              <a:t>Firstname</a:t>
            </a:r>
            <a:r>
              <a:rPr b="0" lang="en-IN" sz="1600">
                <a:solidFill>
                  <a:srgbClr val="800000"/>
                </a:solidFill>
                <a:latin typeface="Consolas"/>
                <a:ea typeface="Consolas"/>
                <a:cs typeface="Consolas"/>
                <a:sym typeface="Consolas"/>
              </a:rPr>
              <a:t>&lt;/th&gt;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&lt;th&gt;</a:t>
            </a:r>
            <a:r>
              <a:rPr b="0" lang="en-IN" sz="1600">
                <a:solidFill>
                  <a:srgbClr val="000000"/>
                </a:solidFill>
                <a:latin typeface="Consolas"/>
                <a:ea typeface="Consolas"/>
                <a:cs typeface="Consolas"/>
                <a:sym typeface="Consolas"/>
              </a:rPr>
              <a:t>Lastname</a:t>
            </a:r>
            <a:r>
              <a:rPr b="0" lang="en-IN" sz="1600">
                <a:solidFill>
                  <a:srgbClr val="800000"/>
                </a:solidFill>
                <a:latin typeface="Consolas"/>
                <a:ea typeface="Consolas"/>
                <a:cs typeface="Consolas"/>
                <a:sym typeface="Consolas"/>
              </a:rPr>
              <a:t>&lt;/th&gt;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&lt;th&gt;</a:t>
            </a:r>
            <a:r>
              <a:rPr b="0" lang="en-IN" sz="1600">
                <a:solidFill>
                  <a:srgbClr val="000000"/>
                </a:solidFill>
                <a:latin typeface="Consolas"/>
                <a:ea typeface="Consolas"/>
                <a:cs typeface="Consolas"/>
                <a:sym typeface="Consolas"/>
              </a:rPr>
              <a:t>Email</a:t>
            </a:r>
            <a:r>
              <a:rPr b="0" lang="en-IN" sz="1600">
                <a:solidFill>
                  <a:srgbClr val="800000"/>
                </a:solidFill>
                <a:latin typeface="Consolas"/>
                <a:ea typeface="Consolas"/>
                <a:cs typeface="Consolas"/>
                <a:sym typeface="Consolas"/>
              </a:rPr>
              <a:t>&lt;/th&gt;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&lt;/tr&gt;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&lt;/thead&gt;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&lt;tbody&gt;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&lt;tr&gt;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&lt;td&gt;</a:t>
            </a:r>
            <a:r>
              <a:rPr b="0" lang="en-IN" sz="1600">
                <a:solidFill>
                  <a:srgbClr val="000000"/>
                </a:solidFill>
                <a:latin typeface="Consolas"/>
                <a:ea typeface="Consolas"/>
                <a:cs typeface="Consolas"/>
                <a:sym typeface="Consolas"/>
              </a:rPr>
              <a:t>John</a:t>
            </a:r>
            <a:r>
              <a:rPr b="0" lang="en-IN" sz="1600">
                <a:solidFill>
                  <a:srgbClr val="800000"/>
                </a:solidFill>
                <a:latin typeface="Consolas"/>
                <a:ea typeface="Consolas"/>
                <a:cs typeface="Consolas"/>
                <a:sym typeface="Consolas"/>
              </a:rPr>
              <a:t>&lt;/td&gt;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&lt;td&gt;</a:t>
            </a:r>
            <a:r>
              <a:rPr b="0" lang="en-IN" sz="1600">
                <a:solidFill>
                  <a:srgbClr val="000000"/>
                </a:solidFill>
                <a:latin typeface="Consolas"/>
                <a:ea typeface="Consolas"/>
                <a:cs typeface="Consolas"/>
                <a:sym typeface="Consolas"/>
              </a:rPr>
              <a:t>Doe</a:t>
            </a:r>
            <a:r>
              <a:rPr b="0" lang="en-IN" sz="1600">
                <a:solidFill>
                  <a:srgbClr val="800000"/>
                </a:solidFill>
                <a:latin typeface="Consolas"/>
                <a:ea typeface="Consolas"/>
                <a:cs typeface="Consolas"/>
                <a:sym typeface="Consolas"/>
              </a:rPr>
              <a:t>&lt;/td&gt;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&lt;td&gt;</a:t>
            </a:r>
            <a:r>
              <a:rPr b="0" lang="en-IN" sz="1600">
                <a:solidFill>
                  <a:srgbClr val="000000"/>
                </a:solidFill>
                <a:latin typeface="Consolas"/>
                <a:ea typeface="Consolas"/>
                <a:cs typeface="Consolas"/>
                <a:sym typeface="Consolas"/>
              </a:rPr>
              <a:t>john@example.com</a:t>
            </a:r>
            <a:r>
              <a:rPr b="0" lang="en-IN" sz="1600">
                <a:solidFill>
                  <a:srgbClr val="800000"/>
                </a:solidFill>
                <a:latin typeface="Consolas"/>
                <a:ea typeface="Consolas"/>
                <a:cs typeface="Consolas"/>
                <a:sym typeface="Consolas"/>
              </a:rPr>
              <a:t>&lt;/td&gt;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&lt;/tr&gt;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endParaRPr b="0" sz="1600">
              <a:solidFill>
                <a:srgbClr val="000000"/>
              </a:solidFill>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grpSp>
        <p:nvGrpSpPr>
          <p:cNvPr id="399" name="Google Shape;399;p31"/>
          <p:cNvGrpSpPr/>
          <p:nvPr/>
        </p:nvGrpSpPr>
        <p:grpSpPr>
          <a:xfrm>
            <a:off x="214315" y="94287"/>
            <a:ext cx="8821405" cy="634852"/>
            <a:chOff x="2766060" y="125716"/>
            <a:chExt cx="9311640" cy="846469"/>
          </a:xfrm>
        </p:grpSpPr>
        <p:cxnSp>
          <p:nvCxnSpPr>
            <p:cNvPr id="400" name="Google Shape;400;p31"/>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401" name="Google Shape;401;p31"/>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402" name="Google Shape;402;p31"/>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403" name="Google Shape;403;p31"/>
          <p:cNvSpPr txBox="1"/>
          <p:nvPr/>
        </p:nvSpPr>
        <p:spPr>
          <a:xfrm>
            <a:off x="1" y="110299"/>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Tables</a:t>
            </a:r>
            <a:endParaRPr b="1" sz="2100">
              <a:solidFill>
                <a:srgbClr val="7030A0"/>
              </a:solidFill>
              <a:latin typeface="Arial"/>
              <a:ea typeface="Arial"/>
              <a:cs typeface="Arial"/>
              <a:sym typeface="Arial"/>
            </a:endParaRPr>
          </a:p>
        </p:txBody>
      </p:sp>
      <p:sp>
        <p:nvSpPr>
          <p:cNvPr id="404" name="Google Shape;404;p31"/>
          <p:cNvSpPr txBox="1"/>
          <p:nvPr/>
        </p:nvSpPr>
        <p:spPr>
          <a:xfrm>
            <a:off x="381000" y="729139"/>
            <a:ext cx="8534400" cy="427809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600">
                <a:solidFill>
                  <a:srgbClr val="FF0000"/>
                </a:solidFill>
                <a:latin typeface="Consolas"/>
                <a:ea typeface="Consolas"/>
                <a:cs typeface="Consolas"/>
                <a:sym typeface="Consolas"/>
              </a:rPr>
              <a:t>Example for .table class</a:t>
            </a:r>
            <a:endParaRPr/>
          </a:p>
          <a:p>
            <a:pPr indent="0" lvl="0" marL="0" marR="0" rtl="0" algn="l">
              <a:spcBef>
                <a:spcPts val="0"/>
              </a:spcBef>
              <a:spcAft>
                <a:spcPts val="0"/>
              </a:spcAft>
              <a:buNone/>
            </a:pPr>
            <a:r>
              <a:rPr b="0" lang="en-IN" sz="1600">
                <a:solidFill>
                  <a:srgbClr val="800000"/>
                </a:solidFill>
                <a:latin typeface="Consolas"/>
                <a:ea typeface="Consolas"/>
                <a:cs typeface="Consolas"/>
                <a:sym typeface="Consolas"/>
              </a:rPr>
              <a:t>&lt;tr&gt;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&lt;td&gt;</a:t>
            </a:r>
            <a:r>
              <a:rPr b="0" lang="en-IN" sz="1600">
                <a:solidFill>
                  <a:srgbClr val="000000"/>
                </a:solidFill>
                <a:latin typeface="Consolas"/>
                <a:ea typeface="Consolas"/>
                <a:cs typeface="Consolas"/>
                <a:sym typeface="Consolas"/>
              </a:rPr>
              <a:t>Mary</a:t>
            </a:r>
            <a:r>
              <a:rPr b="0" lang="en-IN" sz="1600">
                <a:solidFill>
                  <a:srgbClr val="800000"/>
                </a:solidFill>
                <a:latin typeface="Consolas"/>
                <a:ea typeface="Consolas"/>
                <a:cs typeface="Consolas"/>
                <a:sym typeface="Consolas"/>
              </a:rPr>
              <a:t>&lt;/td&gt;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&lt;td&gt;</a:t>
            </a:r>
            <a:r>
              <a:rPr b="0" lang="en-IN" sz="1600">
                <a:solidFill>
                  <a:srgbClr val="000000"/>
                </a:solidFill>
                <a:latin typeface="Consolas"/>
                <a:ea typeface="Consolas"/>
                <a:cs typeface="Consolas"/>
                <a:sym typeface="Consolas"/>
              </a:rPr>
              <a:t>Moe</a:t>
            </a:r>
            <a:r>
              <a:rPr b="0" lang="en-IN" sz="1600">
                <a:solidFill>
                  <a:srgbClr val="800000"/>
                </a:solidFill>
                <a:latin typeface="Consolas"/>
                <a:ea typeface="Consolas"/>
                <a:cs typeface="Consolas"/>
                <a:sym typeface="Consolas"/>
              </a:rPr>
              <a:t>&lt;/td&gt;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&lt;td&gt;</a:t>
            </a:r>
            <a:r>
              <a:rPr b="0" lang="en-IN" sz="1600">
                <a:solidFill>
                  <a:srgbClr val="000000"/>
                </a:solidFill>
                <a:latin typeface="Consolas"/>
                <a:ea typeface="Consolas"/>
                <a:cs typeface="Consolas"/>
                <a:sym typeface="Consolas"/>
              </a:rPr>
              <a:t>mary@example.com</a:t>
            </a:r>
            <a:r>
              <a:rPr b="0" lang="en-IN" sz="1600">
                <a:solidFill>
                  <a:srgbClr val="800000"/>
                </a:solidFill>
                <a:latin typeface="Consolas"/>
                <a:ea typeface="Consolas"/>
                <a:cs typeface="Consolas"/>
                <a:sym typeface="Consolas"/>
              </a:rPr>
              <a:t>&lt;/td&gt;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&lt;/tr&gt;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&lt;tr&gt;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&lt;td&gt;</a:t>
            </a:r>
            <a:r>
              <a:rPr b="0" lang="en-IN" sz="1600">
                <a:solidFill>
                  <a:srgbClr val="000000"/>
                </a:solidFill>
                <a:latin typeface="Consolas"/>
                <a:ea typeface="Consolas"/>
                <a:cs typeface="Consolas"/>
                <a:sym typeface="Consolas"/>
              </a:rPr>
              <a:t>July</a:t>
            </a:r>
            <a:r>
              <a:rPr b="0" lang="en-IN" sz="1600">
                <a:solidFill>
                  <a:srgbClr val="800000"/>
                </a:solidFill>
                <a:latin typeface="Consolas"/>
                <a:ea typeface="Consolas"/>
                <a:cs typeface="Consolas"/>
                <a:sym typeface="Consolas"/>
              </a:rPr>
              <a:t>&lt;/td&gt;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&lt;td&gt;</a:t>
            </a:r>
            <a:r>
              <a:rPr b="0" lang="en-IN" sz="1600">
                <a:solidFill>
                  <a:srgbClr val="000000"/>
                </a:solidFill>
                <a:latin typeface="Consolas"/>
                <a:ea typeface="Consolas"/>
                <a:cs typeface="Consolas"/>
                <a:sym typeface="Consolas"/>
              </a:rPr>
              <a:t>Dooley</a:t>
            </a:r>
            <a:r>
              <a:rPr b="0" lang="en-IN" sz="1600">
                <a:solidFill>
                  <a:srgbClr val="800000"/>
                </a:solidFill>
                <a:latin typeface="Consolas"/>
                <a:ea typeface="Consolas"/>
                <a:cs typeface="Consolas"/>
                <a:sym typeface="Consolas"/>
              </a:rPr>
              <a:t>&lt;/td&gt;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&lt;td&gt;</a:t>
            </a:r>
            <a:r>
              <a:rPr b="0" lang="en-IN" sz="1600">
                <a:solidFill>
                  <a:srgbClr val="000000"/>
                </a:solidFill>
                <a:latin typeface="Consolas"/>
                <a:ea typeface="Consolas"/>
                <a:cs typeface="Consolas"/>
                <a:sym typeface="Consolas"/>
              </a:rPr>
              <a:t>july@example.com</a:t>
            </a:r>
            <a:r>
              <a:rPr b="0" lang="en-IN" sz="1600">
                <a:solidFill>
                  <a:srgbClr val="800000"/>
                </a:solidFill>
                <a:latin typeface="Consolas"/>
                <a:ea typeface="Consolas"/>
                <a:cs typeface="Consolas"/>
                <a:sym typeface="Consolas"/>
              </a:rPr>
              <a:t>&lt;/td&gt;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&lt;/tr&gt;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&lt;/tbody&gt;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&lt;/table&gt;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&lt;/div&gt;</a:t>
            </a:r>
            <a:endParaRPr/>
          </a:p>
          <a:p>
            <a:pPr indent="0" lvl="0" marL="0" marR="0" rtl="0" algn="l">
              <a:spcBef>
                <a:spcPts val="0"/>
              </a:spcBef>
              <a:spcAft>
                <a:spcPts val="0"/>
              </a:spcAft>
              <a:buNone/>
            </a:pPr>
            <a:r>
              <a:rPr lang="en-IN" sz="1600">
                <a:solidFill>
                  <a:srgbClr val="800000"/>
                </a:solidFill>
                <a:latin typeface="Consolas"/>
                <a:ea typeface="Consolas"/>
                <a:cs typeface="Consolas"/>
                <a:sym typeface="Consolas"/>
              </a:rPr>
              <a:t>&lt;/body&gt;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b="0" sz="1600">
              <a:solidFill>
                <a:srgbClr val="000000"/>
              </a:solidFill>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grpSp>
        <p:nvGrpSpPr>
          <p:cNvPr id="409" name="Google Shape;409;p32"/>
          <p:cNvGrpSpPr/>
          <p:nvPr/>
        </p:nvGrpSpPr>
        <p:grpSpPr>
          <a:xfrm>
            <a:off x="214315" y="94287"/>
            <a:ext cx="8821405" cy="634852"/>
            <a:chOff x="2766060" y="125716"/>
            <a:chExt cx="9311640" cy="846469"/>
          </a:xfrm>
        </p:grpSpPr>
        <p:cxnSp>
          <p:nvCxnSpPr>
            <p:cNvPr id="410" name="Google Shape;410;p32"/>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411" name="Google Shape;411;p32"/>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412" name="Google Shape;412;p32"/>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413" name="Google Shape;413;p32"/>
          <p:cNvSpPr txBox="1"/>
          <p:nvPr/>
        </p:nvSpPr>
        <p:spPr>
          <a:xfrm>
            <a:off x="1" y="110299"/>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Tables</a:t>
            </a:r>
            <a:endParaRPr b="1" sz="2100">
              <a:solidFill>
                <a:srgbClr val="7030A0"/>
              </a:solidFill>
              <a:latin typeface="Arial"/>
              <a:ea typeface="Arial"/>
              <a:cs typeface="Arial"/>
              <a:sym typeface="Arial"/>
            </a:endParaRPr>
          </a:p>
        </p:txBody>
      </p:sp>
      <p:sp>
        <p:nvSpPr>
          <p:cNvPr id="414" name="Google Shape;414;p32"/>
          <p:cNvSpPr txBox="1"/>
          <p:nvPr/>
        </p:nvSpPr>
        <p:spPr>
          <a:xfrm>
            <a:off x="304800" y="525780"/>
            <a:ext cx="8534400" cy="69865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600">
                <a:solidFill>
                  <a:srgbClr val="FF0000"/>
                </a:solidFill>
                <a:latin typeface="Consolas"/>
                <a:ea typeface="Consolas"/>
                <a:cs typeface="Consolas"/>
                <a:sym typeface="Consolas"/>
              </a:rPr>
              <a:t>1</a:t>
            </a:r>
            <a:r>
              <a:rPr b="0" lang="en-IN" sz="1600">
                <a:solidFill>
                  <a:srgbClr val="FF0000"/>
                </a:solidFill>
                <a:latin typeface="Consolas"/>
                <a:ea typeface="Consolas"/>
                <a:cs typeface="Consolas"/>
                <a:sym typeface="Consolas"/>
              </a:rPr>
              <a:t>.Table-dark class</a:t>
            </a:r>
            <a:endParaRPr/>
          </a:p>
          <a:p>
            <a:pPr indent="0" lvl="0" marL="0" marR="0" rtl="0" algn="l">
              <a:spcBef>
                <a:spcPts val="0"/>
              </a:spcBef>
              <a:spcAft>
                <a:spcPts val="0"/>
              </a:spcAft>
              <a:buNone/>
            </a:pPr>
            <a:r>
              <a:rPr b="0" lang="en-IN" sz="1600">
                <a:solidFill>
                  <a:srgbClr val="800000"/>
                </a:solidFill>
                <a:latin typeface="Consolas"/>
                <a:ea typeface="Consolas"/>
                <a:cs typeface="Consolas"/>
                <a:sym typeface="Consolas"/>
              </a:rPr>
              <a:t>&lt;table</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class</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"table table-dark"</a:t>
            </a:r>
            <a:r>
              <a:rPr b="0" lang="en-IN" sz="1600">
                <a:solidFill>
                  <a:srgbClr val="800000"/>
                </a:solidFill>
                <a:latin typeface="Consolas"/>
                <a:ea typeface="Consolas"/>
                <a:cs typeface="Consolas"/>
                <a:sym typeface="Consolas"/>
              </a:rPr>
              <a:t>&gt;</a:t>
            </a:r>
            <a:endParaRPr/>
          </a:p>
          <a:p>
            <a:pPr indent="0" lvl="0" marL="0" marR="0" rtl="0" algn="l">
              <a:spcBef>
                <a:spcPts val="0"/>
              </a:spcBef>
              <a:spcAft>
                <a:spcPts val="0"/>
              </a:spcAft>
              <a:buNone/>
            </a:pPr>
            <a:r>
              <a:rPr lang="en-IN" sz="1600">
                <a:solidFill>
                  <a:srgbClr val="FF0000"/>
                </a:solidFill>
                <a:latin typeface="Consolas"/>
                <a:ea typeface="Consolas"/>
                <a:cs typeface="Consolas"/>
                <a:sym typeface="Consolas"/>
              </a:rPr>
              <a:t>2.Table-striped class</a:t>
            </a:r>
            <a:endParaRPr/>
          </a:p>
          <a:p>
            <a:pPr indent="0" lvl="0" marL="0" marR="0" rtl="0" algn="l">
              <a:spcBef>
                <a:spcPts val="0"/>
              </a:spcBef>
              <a:spcAft>
                <a:spcPts val="0"/>
              </a:spcAft>
              <a:buNone/>
            </a:pPr>
            <a:r>
              <a:rPr b="0" lang="en-IN" sz="1600">
                <a:solidFill>
                  <a:srgbClr val="800000"/>
                </a:solidFill>
                <a:latin typeface="Consolas"/>
                <a:ea typeface="Consolas"/>
                <a:cs typeface="Consolas"/>
                <a:sym typeface="Consolas"/>
              </a:rPr>
              <a:t>&lt;table</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class</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"table table-striped"</a:t>
            </a:r>
            <a:r>
              <a:rPr b="0" lang="en-IN" sz="1600">
                <a:solidFill>
                  <a:srgbClr val="800000"/>
                </a:solidFill>
                <a:latin typeface="Consolas"/>
                <a:ea typeface="Consolas"/>
                <a:cs typeface="Consolas"/>
                <a:sym typeface="Consolas"/>
              </a:rPr>
              <a:t>&gt;</a:t>
            </a:r>
            <a:endParaRPr/>
          </a:p>
          <a:p>
            <a:pPr indent="0" lvl="0" marL="0" marR="0" rtl="0" algn="l">
              <a:spcBef>
                <a:spcPts val="0"/>
              </a:spcBef>
              <a:spcAft>
                <a:spcPts val="0"/>
              </a:spcAft>
              <a:buNone/>
            </a:pPr>
            <a:r>
              <a:rPr lang="en-IN" sz="1600">
                <a:solidFill>
                  <a:srgbClr val="FF0000"/>
                </a:solidFill>
                <a:latin typeface="Consolas"/>
                <a:ea typeface="Consolas"/>
                <a:cs typeface="Consolas"/>
                <a:sym typeface="Consolas"/>
              </a:rPr>
              <a:t>3.Table-striped and table-dark class</a:t>
            </a:r>
            <a:endParaRPr/>
          </a:p>
          <a:p>
            <a:pPr indent="0" lvl="0" marL="0" marR="0" rtl="0" algn="l">
              <a:spcBef>
                <a:spcPts val="0"/>
              </a:spcBef>
              <a:spcAft>
                <a:spcPts val="0"/>
              </a:spcAft>
              <a:buNone/>
            </a:pPr>
            <a:r>
              <a:rPr b="0" lang="en-IN" sz="1600">
                <a:solidFill>
                  <a:srgbClr val="800000"/>
                </a:solidFill>
                <a:latin typeface="Consolas"/>
                <a:ea typeface="Consolas"/>
                <a:cs typeface="Consolas"/>
                <a:sym typeface="Consolas"/>
              </a:rPr>
              <a:t>&lt;table</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class</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"table table-striped table-dark"</a:t>
            </a:r>
            <a:r>
              <a:rPr b="0" lang="en-IN" sz="1600">
                <a:solidFill>
                  <a:srgbClr val="800000"/>
                </a:solidFill>
                <a:latin typeface="Consolas"/>
                <a:ea typeface="Consolas"/>
                <a:cs typeface="Consolas"/>
                <a:sym typeface="Consolas"/>
              </a:rPr>
              <a:t>&gt;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FF0000"/>
                </a:solidFill>
                <a:latin typeface="Consolas"/>
                <a:ea typeface="Consolas"/>
                <a:cs typeface="Consolas"/>
                <a:sym typeface="Consolas"/>
              </a:rPr>
              <a:t>4.Table-bordered class</a:t>
            </a:r>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&lt;table</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class</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"table table-bordered"</a:t>
            </a:r>
            <a:r>
              <a:rPr b="0" lang="en-IN" sz="1600">
                <a:solidFill>
                  <a:srgbClr val="800000"/>
                </a:solidFill>
                <a:latin typeface="Consolas"/>
                <a:ea typeface="Consolas"/>
                <a:cs typeface="Consolas"/>
                <a:sym typeface="Consolas"/>
              </a:rPr>
              <a:t>&gt;</a:t>
            </a:r>
            <a:endParaRPr/>
          </a:p>
          <a:p>
            <a:pPr indent="0" lvl="0" marL="0" marR="0" rtl="0" algn="l">
              <a:spcBef>
                <a:spcPts val="0"/>
              </a:spcBef>
              <a:spcAft>
                <a:spcPts val="0"/>
              </a:spcAft>
              <a:buNone/>
            </a:pPr>
            <a:r>
              <a:rPr lang="en-IN" sz="1600">
                <a:solidFill>
                  <a:srgbClr val="FF0000"/>
                </a:solidFill>
                <a:latin typeface="Consolas"/>
                <a:ea typeface="Consolas"/>
                <a:cs typeface="Consolas"/>
                <a:sym typeface="Consolas"/>
              </a:rPr>
              <a:t>5.Table-hover class</a:t>
            </a:r>
            <a:endParaRPr/>
          </a:p>
          <a:p>
            <a:pPr indent="0" lvl="0" marL="0" marR="0" rtl="0" algn="l">
              <a:spcBef>
                <a:spcPts val="0"/>
              </a:spcBef>
              <a:spcAft>
                <a:spcPts val="0"/>
              </a:spcAft>
              <a:buNone/>
            </a:pPr>
            <a:r>
              <a:rPr b="0" lang="en-IN" sz="1600">
                <a:solidFill>
                  <a:srgbClr val="800000"/>
                </a:solidFill>
                <a:latin typeface="Consolas"/>
                <a:ea typeface="Consolas"/>
                <a:cs typeface="Consolas"/>
                <a:sym typeface="Consolas"/>
              </a:rPr>
              <a:t>&lt;table</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class</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 table table-hover"</a:t>
            </a:r>
            <a:r>
              <a:rPr b="0" lang="en-IN" sz="1600">
                <a:solidFill>
                  <a:srgbClr val="800000"/>
                </a:solidFill>
                <a:latin typeface="Consolas"/>
                <a:ea typeface="Consolas"/>
                <a:cs typeface="Consolas"/>
                <a:sym typeface="Consolas"/>
              </a:rPr>
              <a:t>&gt;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FF0000"/>
                </a:solidFill>
                <a:latin typeface="Consolas"/>
                <a:ea typeface="Consolas"/>
                <a:cs typeface="Consolas"/>
                <a:sym typeface="Consolas"/>
              </a:rPr>
              <a:t>6.Table-sm class</a:t>
            </a:r>
            <a:endParaRPr/>
          </a:p>
          <a:p>
            <a:pPr indent="0" lvl="0" marL="0" marR="0" rtl="0" algn="l">
              <a:spcBef>
                <a:spcPts val="0"/>
              </a:spcBef>
              <a:spcAft>
                <a:spcPts val="0"/>
              </a:spcAft>
              <a:buNone/>
            </a:pPr>
            <a:r>
              <a:rPr b="0" lang="en-IN" sz="1600">
                <a:solidFill>
                  <a:srgbClr val="800000"/>
                </a:solidFill>
                <a:latin typeface="Consolas"/>
                <a:ea typeface="Consolas"/>
                <a:cs typeface="Consolas"/>
                <a:sym typeface="Consolas"/>
              </a:rPr>
              <a:t>&lt;table</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class</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"table table-sm"</a:t>
            </a:r>
            <a:r>
              <a:rPr b="0" lang="en-IN" sz="1600">
                <a:solidFill>
                  <a:srgbClr val="800000"/>
                </a:solidFill>
                <a:latin typeface="Consolas"/>
                <a:ea typeface="Consolas"/>
                <a:cs typeface="Consolas"/>
                <a:sym typeface="Consolas"/>
              </a:rPr>
              <a:t>&gt;</a:t>
            </a:r>
            <a:endParaRPr/>
          </a:p>
          <a:p>
            <a:pPr indent="0" lvl="0" marL="0" marR="0" rtl="0" algn="l">
              <a:spcBef>
                <a:spcPts val="0"/>
              </a:spcBef>
              <a:spcAft>
                <a:spcPts val="0"/>
              </a:spcAft>
              <a:buNone/>
            </a:pPr>
            <a:r>
              <a:rPr lang="en-IN" sz="1600">
                <a:solidFill>
                  <a:srgbClr val="800000"/>
                </a:solidFill>
                <a:latin typeface="Consolas"/>
                <a:ea typeface="Consolas"/>
                <a:cs typeface="Consolas"/>
                <a:sym typeface="Consolas"/>
              </a:rPr>
              <a:t>7.</a:t>
            </a:r>
            <a:r>
              <a:rPr lang="en-IN" sz="1600">
                <a:solidFill>
                  <a:srgbClr val="FF0000"/>
                </a:solidFill>
                <a:latin typeface="Consolas"/>
                <a:ea typeface="Consolas"/>
                <a:cs typeface="Consolas"/>
                <a:sym typeface="Consolas"/>
              </a:rPr>
              <a:t>Thead-dark or thead-light class</a:t>
            </a:r>
            <a:endParaRPr/>
          </a:p>
          <a:p>
            <a:pPr indent="0" lvl="0" marL="0" marR="0" rtl="0" algn="l">
              <a:spcBef>
                <a:spcPts val="0"/>
              </a:spcBef>
              <a:spcAft>
                <a:spcPts val="0"/>
              </a:spcAft>
              <a:buNone/>
            </a:pPr>
            <a:r>
              <a:rPr b="0" lang="en-IN" sz="1600">
                <a:solidFill>
                  <a:srgbClr val="800000"/>
                </a:solidFill>
                <a:latin typeface="Consolas"/>
                <a:ea typeface="Consolas"/>
                <a:cs typeface="Consolas"/>
                <a:sym typeface="Consolas"/>
              </a:rPr>
              <a:t>&lt;table</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class</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"table"</a:t>
            </a:r>
            <a:r>
              <a:rPr b="0" lang="en-IN" sz="1600">
                <a:solidFill>
                  <a:srgbClr val="800000"/>
                </a:solidFill>
                <a:latin typeface="Consolas"/>
                <a:ea typeface="Consolas"/>
                <a:cs typeface="Consolas"/>
                <a:sym typeface="Consolas"/>
              </a:rPr>
              <a:t>&gt;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&lt;tr</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class</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"thead-light"</a:t>
            </a:r>
            <a:r>
              <a:rPr b="0" lang="en-IN" sz="1600">
                <a:solidFill>
                  <a:srgbClr val="800000"/>
                </a:solidFill>
                <a:latin typeface="Consolas"/>
                <a:ea typeface="Consolas"/>
                <a:cs typeface="Consolas"/>
                <a:sym typeface="Consolas"/>
              </a:rPr>
              <a:t>&gt;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&lt;th&gt;</a:t>
            </a:r>
            <a:r>
              <a:rPr b="0" lang="en-IN" sz="1600">
                <a:solidFill>
                  <a:srgbClr val="000000"/>
                </a:solidFill>
                <a:latin typeface="Consolas"/>
                <a:ea typeface="Consolas"/>
                <a:cs typeface="Consolas"/>
                <a:sym typeface="Consolas"/>
              </a:rPr>
              <a:t>Firstname</a:t>
            </a:r>
            <a:r>
              <a:rPr b="0" lang="en-IN" sz="1600">
                <a:solidFill>
                  <a:srgbClr val="800000"/>
                </a:solidFill>
                <a:latin typeface="Consolas"/>
                <a:ea typeface="Consolas"/>
                <a:cs typeface="Consolas"/>
                <a:sym typeface="Consolas"/>
              </a:rPr>
              <a:t>&lt;/th&gt;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&lt;th&gt;</a:t>
            </a:r>
            <a:r>
              <a:rPr b="0" lang="en-IN" sz="1600">
                <a:solidFill>
                  <a:srgbClr val="000000"/>
                </a:solidFill>
                <a:latin typeface="Consolas"/>
                <a:ea typeface="Consolas"/>
                <a:cs typeface="Consolas"/>
                <a:sym typeface="Consolas"/>
              </a:rPr>
              <a:t>Lastname</a:t>
            </a:r>
            <a:r>
              <a:rPr b="0" lang="en-IN" sz="1600">
                <a:solidFill>
                  <a:srgbClr val="800000"/>
                </a:solidFill>
                <a:latin typeface="Consolas"/>
                <a:ea typeface="Consolas"/>
                <a:cs typeface="Consolas"/>
                <a:sym typeface="Consolas"/>
              </a:rPr>
              <a:t>&lt;/th&gt;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&lt;th&gt;</a:t>
            </a:r>
            <a:r>
              <a:rPr b="0" lang="en-IN" sz="1600">
                <a:solidFill>
                  <a:srgbClr val="000000"/>
                </a:solidFill>
                <a:latin typeface="Consolas"/>
                <a:ea typeface="Consolas"/>
                <a:cs typeface="Consolas"/>
                <a:sym typeface="Consolas"/>
              </a:rPr>
              <a:t>Email</a:t>
            </a:r>
            <a:r>
              <a:rPr b="0" lang="en-IN" sz="1600">
                <a:solidFill>
                  <a:srgbClr val="800000"/>
                </a:solidFill>
                <a:latin typeface="Consolas"/>
                <a:ea typeface="Consolas"/>
                <a:cs typeface="Consolas"/>
                <a:sym typeface="Consolas"/>
              </a:rPr>
              <a:t>&lt;/th&gt;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&lt;/tr&gt;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FF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8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b="0" sz="1600">
              <a:solidFill>
                <a:srgbClr val="000000"/>
              </a:solidFill>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grpSp>
        <p:nvGrpSpPr>
          <p:cNvPr id="419" name="Google Shape;419;p33"/>
          <p:cNvGrpSpPr/>
          <p:nvPr/>
        </p:nvGrpSpPr>
        <p:grpSpPr>
          <a:xfrm>
            <a:off x="214315" y="94287"/>
            <a:ext cx="8821405" cy="634852"/>
            <a:chOff x="2766060" y="125716"/>
            <a:chExt cx="9311640" cy="846469"/>
          </a:xfrm>
        </p:grpSpPr>
        <p:cxnSp>
          <p:nvCxnSpPr>
            <p:cNvPr id="420" name="Google Shape;420;p33"/>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421" name="Google Shape;421;p33"/>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422" name="Google Shape;422;p33"/>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423" name="Google Shape;423;p33"/>
          <p:cNvSpPr txBox="1"/>
          <p:nvPr/>
        </p:nvSpPr>
        <p:spPr>
          <a:xfrm>
            <a:off x="1" y="110299"/>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Tables</a:t>
            </a:r>
            <a:endParaRPr b="1" sz="2100">
              <a:solidFill>
                <a:srgbClr val="7030A0"/>
              </a:solidFill>
              <a:latin typeface="Arial"/>
              <a:ea typeface="Arial"/>
              <a:cs typeface="Arial"/>
              <a:sym typeface="Arial"/>
            </a:endParaRPr>
          </a:p>
        </p:txBody>
      </p:sp>
      <p:sp>
        <p:nvSpPr>
          <p:cNvPr id="424" name="Google Shape;424;p33"/>
          <p:cNvSpPr txBox="1"/>
          <p:nvPr/>
        </p:nvSpPr>
        <p:spPr>
          <a:xfrm>
            <a:off x="381000" y="729139"/>
            <a:ext cx="8534400"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600">
                <a:solidFill>
                  <a:srgbClr val="FF0000"/>
                </a:solidFill>
                <a:latin typeface="Consolas"/>
                <a:ea typeface="Consolas"/>
                <a:cs typeface="Consolas"/>
                <a:sym typeface="Consolas"/>
              </a:rPr>
              <a:t>8.Contextual classes can be used to color table rows (&lt;tr&gt;) or table cells (&lt;td&gt;):or table</a:t>
            </a:r>
            <a:endParaRPr/>
          </a:p>
          <a:p>
            <a:pPr indent="0" lvl="0" marL="0" marR="0" rtl="0" algn="l">
              <a:spcBef>
                <a:spcPts val="0"/>
              </a:spcBef>
              <a:spcAft>
                <a:spcPts val="0"/>
              </a:spcAft>
              <a:buNone/>
            </a:pPr>
            <a:r>
              <a:rPr b="0" lang="en-IN" sz="1600">
                <a:solidFill>
                  <a:srgbClr val="800000"/>
                </a:solidFill>
                <a:latin typeface="Consolas"/>
                <a:ea typeface="Consolas"/>
                <a:cs typeface="Consolas"/>
                <a:sym typeface="Consolas"/>
              </a:rPr>
              <a:t>&lt;table</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class</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"table table-success”&gt;</a:t>
            </a:r>
            <a:endParaRPr/>
          </a:p>
          <a:p>
            <a:pPr indent="0" lvl="0" marL="0" marR="0" rtl="0" algn="l">
              <a:spcBef>
                <a:spcPts val="0"/>
              </a:spcBef>
              <a:spcAft>
                <a:spcPts val="0"/>
              </a:spcAft>
              <a:buNone/>
            </a:pPr>
            <a:r>
              <a:rPr lang="en-IN" sz="1600">
                <a:solidFill>
                  <a:srgbClr val="0000FF"/>
                </a:solidFill>
                <a:latin typeface="Consolas"/>
                <a:ea typeface="Consolas"/>
                <a:cs typeface="Consolas"/>
                <a:sym typeface="Consolas"/>
              </a:rPr>
              <a:t>9.</a:t>
            </a:r>
            <a:r>
              <a:rPr lang="en-IN" sz="1600">
                <a:solidFill>
                  <a:srgbClr val="FF0000"/>
                </a:solidFill>
                <a:latin typeface="Consolas"/>
                <a:ea typeface="Consolas"/>
                <a:cs typeface="Consolas"/>
                <a:sym typeface="Consolas"/>
              </a:rPr>
              <a:t>table-responsive class</a:t>
            </a:r>
            <a:endParaRPr/>
          </a:p>
          <a:p>
            <a:pPr indent="0" lvl="0" marL="0" marR="0" rtl="0" algn="l">
              <a:spcBef>
                <a:spcPts val="0"/>
              </a:spcBef>
              <a:spcAft>
                <a:spcPts val="0"/>
              </a:spcAft>
              <a:buNone/>
            </a:pPr>
            <a:r>
              <a:rPr b="0" lang="en-IN" sz="1600">
                <a:solidFill>
                  <a:srgbClr val="800000"/>
                </a:solidFill>
                <a:latin typeface="Consolas"/>
                <a:ea typeface="Consolas"/>
                <a:cs typeface="Consolas"/>
                <a:sym typeface="Consolas"/>
              </a:rPr>
              <a:t>&lt;div</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class</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"table-responsive"</a:t>
            </a:r>
            <a:r>
              <a:rPr b="0" lang="en-IN" sz="1600">
                <a:solidFill>
                  <a:srgbClr val="800000"/>
                </a:solidFill>
                <a:latin typeface="Consolas"/>
                <a:ea typeface="Consolas"/>
                <a:cs typeface="Consolas"/>
                <a:sym typeface="Consolas"/>
              </a:rPr>
              <a:t>&gt;</a:t>
            </a:r>
            <a:r>
              <a:rPr b="0" lang="en-IN" sz="16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&lt;table</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class</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"table"</a:t>
            </a:r>
            <a:r>
              <a:rPr b="0" lang="en-IN" sz="1600">
                <a:solidFill>
                  <a:srgbClr val="800000"/>
                </a:solidFill>
                <a:latin typeface="Consolas"/>
                <a:ea typeface="Consolas"/>
                <a:cs typeface="Consolas"/>
                <a:sym typeface="Consolas"/>
              </a:rPr>
              <a:t>&gt;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600">
                <a:solidFill>
                  <a:srgbClr val="FF0000"/>
                </a:solidFill>
                <a:latin typeface="Consolas"/>
                <a:ea typeface="Consolas"/>
                <a:cs typeface="Consolas"/>
                <a:sym typeface="Consolas"/>
              </a:rPr>
              <a:t>10 table responsiveness for particular device</a:t>
            </a:r>
            <a:endParaRPr/>
          </a:p>
          <a:p>
            <a:pPr indent="0" lvl="0" marL="0" marR="0" rtl="0" algn="l">
              <a:spcBef>
                <a:spcPts val="0"/>
              </a:spcBef>
              <a:spcAft>
                <a:spcPts val="0"/>
              </a:spcAft>
              <a:buNone/>
            </a:pPr>
            <a:r>
              <a:rPr b="0" lang="en-IN" sz="1600">
                <a:solidFill>
                  <a:srgbClr val="800000"/>
                </a:solidFill>
                <a:latin typeface="Consolas"/>
                <a:ea typeface="Consolas"/>
                <a:cs typeface="Consolas"/>
                <a:sym typeface="Consolas"/>
              </a:rPr>
              <a:t>&lt;div</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class</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"container"</a:t>
            </a:r>
            <a:r>
              <a:rPr b="0" lang="en-IN" sz="1600">
                <a:solidFill>
                  <a:srgbClr val="800000"/>
                </a:solidFill>
                <a:latin typeface="Consolas"/>
                <a:ea typeface="Consolas"/>
                <a:cs typeface="Consolas"/>
                <a:sym typeface="Consolas"/>
              </a:rPr>
              <a:t>&gt;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&lt;div class="table-responsive-md"&gt;</a:t>
            </a:r>
            <a:endParaRPr/>
          </a:p>
          <a:p>
            <a:pPr indent="0" lvl="0" marL="0" marR="0" rtl="0" algn="l">
              <a:spcBef>
                <a:spcPts val="0"/>
              </a:spcBef>
              <a:spcAft>
                <a:spcPts val="0"/>
              </a:spcAft>
              <a:buNone/>
            </a:pPr>
            <a:r>
              <a:rPr b="0" lang="en-IN" sz="1600">
                <a:solidFill>
                  <a:srgbClr val="800000"/>
                </a:solidFill>
                <a:latin typeface="Consolas"/>
                <a:ea typeface="Consolas"/>
                <a:cs typeface="Consolas"/>
                <a:sym typeface="Consolas"/>
              </a:rPr>
              <a:t>       &lt;table</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class</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"table"</a:t>
            </a:r>
            <a:r>
              <a:rPr b="0" lang="en-IN" sz="1600">
                <a:solidFill>
                  <a:srgbClr val="800000"/>
                </a:solidFill>
                <a:latin typeface="Consolas"/>
                <a:ea typeface="Consolas"/>
                <a:cs typeface="Consolas"/>
                <a:sym typeface="Consolas"/>
              </a:rPr>
              <a:t>&gt;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sz="1600">
              <a:solidFill>
                <a:srgbClr val="FF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FF0000"/>
              </a:solidFill>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grpSp>
        <p:nvGrpSpPr>
          <p:cNvPr id="429" name="Google Shape;429;p34"/>
          <p:cNvGrpSpPr/>
          <p:nvPr/>
        </p:nvGrpSpPr>
        <p:grpSpPr>
          <a:xfrm>
            <a:off x="214315" y="94287"/>
            <a:ext cx="8821405" cy="634852"/>
            <a:chOff x="2766060" y="125716"/>
            <a:chExt cx="9311640" cy="846469"/>
          </a:xfrm>
        </p:grpSpPr>
        <p:cxnSp>
          <p:nvCxnSpPr>
            <p:cNvPr id="430" name="Google Shape;430;p34"/>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431" name="Google Shape;431;p34"/>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432" name="Google Shape;432;p34"/>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433" name="Google Shape;433;p34"/>
          <p:cNvSpPr txBox="1"/>
          <p:nvPr/>
        </p:nvSpPr>
        <p:spPr>
          <a:xfrm>
            <a:off x="1" y="110299"/>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Images and jumbotrons</a:t>
            </a:r>
            <a:endParaRPr b="1" sz="2100">
              <a:solidFill>
                <a:srgbClr val="7030A0"/>
              </a:solidFill>
              <a:latin typeface="Arial"/>
              <a:ea typeface="Arial"/>
              <a:cs typeface="Arial"/>
              <a:sym typeface="Arial"/>
            </a:endParaRPr>
          </a:p>
        </p:txBody>
      </p:sp>
      <p:sp>
        <p:nvSpPr>
          <p:cNvPr id="434" name="Google Shape;434;p34"/>
          <p:cNvSpPr txBox="1"/>
          <p:nvPr/>
        </p:nvSpPr>
        <p:spPr>
          <a:xfrm>
            <a:off x="381000" y="729139"/>
            <a:ext cx="85344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600">
              <a:solidFill>
                <a:srgbClr val="FF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FF0000"/>
              </a:solidFill>
              <a:latin typeface="Consolas"/>
              <a:ea typeface="Consolas"/>
              <a:cs typeface="Consolas"/>
              <a:sym typeface="Consolas"/>
            </a:endParaRPr>
          </a:p>
        </p:txBody>
      </p:sp>
      <p:sp>
        <p:nvSpPr>
          <p:cNvPr id="435" name="Google Shape;435;p34"/>
          <p:cNvSpPr txBox="1"/>
          <p:nvPr/>
        </p:nvSpPr>
        <p:spPr>
          <a:xfrm>
            <a:off x="381000" y="729125"/>
            <a:ext cx="822960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a:solidFill>
                  <a:srgbClr val="5F6368"/>
                </a:solidFill>
                <a:latin typeface="Arial"/>
                <a:ea typeface="Arial"/>
                <a:cs typeface="Arial"/>
                <a:sym typeface="Arial"/>
              </a:rPr>
              <a:t>Bootstrap Images:</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1) Images are very common in modern web design. So styling images and placing it properly on theweb pages is very important for improving the user experience. Using the Bootstrap built-in classes you can easily style images such as making the round cornered or circular images, or give them effect like thumbnails.</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2) With Bootstrap you can make the images responsive too. Just add the class .img-fluid to the &lt;img&gt; tag. This class mainly applies the styles max-width: 100%; and height: auto; to the image so that it scales nicely to fit the containing element.</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3) You can using the classes such as .text-left, .text-right, and .text-center on the parent container to align the inline images horizontally left, right, and center. However, to center align the block-level images you need to use the .mx-auto margin utility class.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grpSp>
        <p:nvGrpSpPr>
          <p:cNvPr id="440" name="Google Shape;440;p35"/>
          <p:cNvGrpSpPr/>
          <p:nvPr/>
        </p:nvGrpSpPr>
        <p:grpSpPr>
          <a:xfrm>
            <a:off x="214315" y="94287"/>
            <a:ext cx="8821405" cy="634852"/>
            <a:chOff x="2766060" y="125716"/>
            <a:chExt cx="9311640" cy="846469"/>
          </a:xfrm>
        </p:grpSpPr>
        <p:cxnSp>
          <p:nvCxnSpPr>
            <p:cNvPr id="441" name="Google Shape;441;p35"/>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442" name="Google Shape;442;p35"/>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443" name="Google Shape;443;p35"/>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444" name="Google Shape;444;p35"/>
          <p:cNvSpPr txBox="1"/>
          <p:nvPr/>
        </p:nvSpPr>
        <p:spPr>
          <a:xfrm>
            <a:off x="1" y="110299"/>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Images and jumbotrons</a:t>
            </a:r>
            <a:endParaRPr b="1" sz="2100">
              <a:solidFill>
                <a:srgbClr val="7030A0"/>
              </a:solidFill>
              <a:latin typeface="Arial"/>
              <a:ea typeface="Arial"/>
              <a:cs typeface="Arial"/>
              <a:sym typeface="Arial"/>
            </a:endParaRPr>
          </a:p>
        </p:txBody>
      </p:sp>
      <p:sp>
        <p:nvSpPr>
          <p:cNvPr id="445" name="Google Shape;445;p35"/>
          <p:cNvSpPr txBox="1"/>
          <p:nvPr/>
        </p:nvSpPr>
        <p:spPr>
          <a:xfrm>
            <a:off x="399998" y="525764"/>
            <a:ext cx="8534400" cy="5509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600">
                <a:solidFill>
                  <a:srgbClr val="FF0000"/>
                </a:solidFill>
                <a:latin typeface="Consolas"/>
                <a:ea typeface="Consolas"/>
                <a:cs typeface="Consolas"/>
                <a:sym typeface="Consolas"/>
              </a:rPr>
              <a:t>1.Rounded class</a:t>
            </a:r>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&lt;p&gt;</a:t>
            </a:r>
            <a:r>
              <a:rPr b="0" lang="en-IN" sz="1600">
                <a:solidFill>
                  <a:srgbClr val="000000"/>
                </a:solidFill>
                <a:latin typeface="Consolas"/>
                <a:ea typeface="Consolas"/>
                <a:cs typeface="Consolas"/>
                <a:sym typeface="Consolas"/>
              </a:rPr>
              <a:t>hi hello</a:t>
            </a:r>
            <a:r>
              <a:rPr b="0" lang="en-IN" sz="1600">
                <a:solidFill>
                  <a:srgbClr val="800000"/>
                </a:solidFill>
                <a:latin typeface="Consolas"/>
                <a:ea typeface="Consolas"/>
                <a:cs typeface="Consolas"/>
                <a:sym typeface="Consolas"/>
              </a:rPr>
              <a:t>&lt;/p&gt;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&lt;p&gt;</a:t>
            </a:r>
            <a:r>
              <a:rPr b="0" lang="en-IN" sz="1600">
                <a:solidFill>
                  <a:srgbClr val="000000"/>
                </a:solidFill>
                <a:latin typeface="Consolas"/>
                <a:ea typeface="Consolas"/>
                <a:cs typeface="Consolas"/>
                <a:sym typeface="Consolas"/>
              </a:rPr>
              <a:t>hi hello</a:t>
            </a:r>
            <a:r>
              <a:rPr b="0" lang="en-IN" sz="1600">
                <a:solidFill>
                  <a:srgbClr val="800000"/>
                </a:solidFill>
                <a:latin typeface="Consolas"/>
                <a:ea typeface="Consolas"/>
                <a:cs typeface="Consolas"/>
                <a:sym typeface="Consolas"/>
              </a:rPr>
              <a:t>&lt;/p&gt;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&lt;img</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src</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"gandhi.jpg"</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class</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"rounded"</a:t>
            </a:r>
            <a:r>
              <a:rPr b="0" lang="en-IN" sz="1600">
                <a:solidFill>
                  <a:srgbClr val="800000"/>
                </a:solidFill>
                <a:latin typeface="Consolas"/>
                <a:ea typeface="Consolas"/>
                <a:cs typeface="Consolas"/>
                <a:sym typeface="Consolas"/>
              </a:rPr>
              <a:t>&gt;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&lt;p&gt;</a:t>
            </a:r>
            <a:r>
              <a:rPr b="0" lang="en-IN" sz="1600">
                <a:solidFill>
                  <a:srgbClr val="000000"/>
                </a:solidFill>
                <a:latin typeface="Consolas"/>
                <a:ea typeface="Consolas"/>
                <a:cs typeface="Consolas"/>
                <a:sym typeface="Consolas"/>
              </a:rPr>
              <a:t>hi hello</a:t>
            </a:r>
            <a:r>
              <a:rPr b="0" lang="en-IN" sz="1600">
                <a:solidFill>
                  <a:srgbClr val="800000"/>
                </a:solidFill>
                <a:latin typeface="Consolas"/>
                <a:ea typeface="Consolas"/>
                <a:cs typeface="Consolas"/>
                <a:sym typeface="Consolas"/>
              </a:rPr>
              <a:t>&lt;/p&gt;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&lt;p&gt;</a:t>
            </a:r>
            <a:r>
              <a:rPr b="0" lang="en-IN" sz="1600">
                <a:solidFill>
                  <a:srgbClr val="000000"/>
                </a:solidFill>
                <a:latin typeface="Consolas"/>
                <a:ea typeface="Consolas"/>
                <a:cs typeface="Consolas"/>
                <a:sym typeface="Consolas"/>
              </a:rPr>
              <a:t>hi hello</a:t>
            </a:r>
            <a:r>
              <a:rPr b="0" lang="en-IN" sz="1600">
                <a:solidFill>
                  <a:srgbClr val="800000"/>
                </a:solidFill>
                <a:latin typeface="Consolas"/>
                <a:ea typeface="Consolas"/>
                <a:cs typeface="Consolas"/>
                <a:sym typeface="Consolas"/>
              </a:rPr>
              <a:t>&lt;/p&gt;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800000"/>
                </a:solidFill>
                <a:latin typeface="Consolas"/>
                <a:ea typeface="Consolas"/>
                <a:cs typeface="Consolas"/>
                <a:sym typeface="Consolas"/>
              </a:rPr>
              <a:t>&lt;/div&gt;</a:t>
            </a:r>
            <a:endParaRPr/>
          </a:p>
          <a:p>
            <a:pPr indent="0" lvl="0" marL="0" marR="0" rtl="0" algn="l">
              <a:spcBef>
                <a:spcPts val="0"/>
              </a:spcBef>
              <a:spcAft>
                <a:spcPts val="0"/>
              </a:spcAft>
              <a:buNone/>
            </a:pPr>
            <a:r>
              <a:rPr lang="en-IN" sz="1600">
                <a:solidFill>
                  <a:srgbClr val="FF0000"/>
                </a:solidFill>
                <a:latin typeface="Consolas"/>
                <a:ea typeface="Consolas"/>
                <a:cs typeface="Consolas"/>
                <a:sym typeface="Consolas"/>
              </a:rPr>
              <a:t>2.Rounded-left class</a:t>
            </a:r>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&lt;img</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src</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"gandhi.jpg"</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class</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"rounded-left"</a:t>
            </a:r>
            <a:r>
              <a:rPr b="0" lang="en-IN" sz="1600">
                <a:solidFill>
                  <a:srgbClr val="800000"/>
                </a:solidFill>
                <a:latin typeface="Consolas"/>
                <a:ea typeface="Consolas"/>
                <a:cs typeface="Consolas"/>
                <a:sym typeface="Consolas"/>
              </a:rPr>
              <a:t>&gt;</a:t>
            </a:r>
            <a:endParaRPr/>
          </a:p>
          <a:p>
            <a:pPr indent="0" lvl="0" marL="0" marR="0" rtl="0" algn="l">
              <a:spcBef>
                <a:spcPts val="0"/>
              </a:spcBef>
              <a:spcAft>
                <a:spcPts val="0"/>
              </a:spcAft>
              <a:buNone/>
            </a:pPr>
            <a:r>
              <a:rPr lang="en-IN" sz="1600">
                <a:solidFill>
                  <a:srgbClr val="FF0000"/>
                </a:solidFill>
                <a:latin typeface="Consolas"/>
                <a:ea typeface="Consolas"/>
                <a:cs typeface="Consolas"/>
                <a:sym typeface="Consolas"/>
              </a:rPr>
              <a:t>3.Rounded-circle class</a:t>
            </a:r>
            <a:endParaRPr/>
          </a:p>
          <a:p>
            <a:pPr indent="0" lvl="0" marL="0" marR="0" rtl="0" algn="l">
              <a:spcBef>
                <a:spcPts val="0"/>
              </a:spcBef>
              <a:spcAft>
                <a:spcPts val="0"/>
              </a:spcAft>
              <a:buNone/>
            </a:pPr>
            <a:r>
              <a:rPr b="0" lang="en-IN" sz="1600">
                <a:solidFill>
                  <a:srgbClr val="800000"/>
                </a:solidFill>
                <a:latin typeface="Consolas"/>
                <a:ea typeface="Consolas"/>
                <a:cs typeface="Consolas"/>
                <a:sym typeface="Consolas"/>
              </a:rPr>
              <a:t>&lt;img</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src</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"gandhi.jpg"</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class</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"rounded-circle"</a:t>
            </a:r>
            <a:r>
              <a:rPr b="0" lang="en-IN" sz="1600">
                <a:solidFill>
                  <a:srgbClr val="800000"/>
                </a:solidFill>
                <a:latin typeface="Consolas"/>
                <a:ea typeface="Consolas"/>
                <a:cs typeface="Consolas"/>
                <a:sym typeface="Consolas"/>
              </a:rPr>
              <a:t>&gt;</a:t>
            </a:r>
            <a:endParaRPr/>
          </a:p>
          <a:p>
            <a:pPr indent="0" lvl="0" marL="0" marR="0" rtl="0" algn="l">
              <a:spcBef>
                <a:spcPts val="0"/>
              </a:spcBef>
              <a:spcAft>
                <a:spcPts val="0"/>
              </a:spcAft>
              <a:buNone/>
            </a:pPr>
            <a:r>
              <a:rPr lang="en-IN" sz="1600">
                <a:solidFill>
                  <a:srgbClr val="FF0000"/>
                </a:solidFill>
                <a:latin typeface="Consolas"/>
                <a:ea typeface="Consolas"/>
                <a:cs typeface="Consolas"/>
                <a:sym typeface="Consolas"/>
              </a:rPr>
              <a:t>4.Img-thumbnail class(getting border around the image)</a:t>
            </a:r>
            <a:endParaRPr/>
          </a:p>
          <a:p>
            <a:pPr indent="0" lvl="0" marL="0" marR="0" rtl="0" algn="l">
              <a:spcBef>
                <a:spcPts val="0"/>
              </a:spcBef>
              <a:spcAft>
                <a:spcPts val="0"/>
              </a:spcAft>
              <a:buNone/>
            </a:pPr>
            <a:r>
              <a:rPr b="0" lang="en-IN" sz="1600">
                <a:solidFill>
                  <a:srgbClr val="800000"/>
                </a:solidFill>
                <a:latin typeface="Consolas"/>
                <a:ea typeface="Consolas"/>
                <a:cs typeface="Consolas"/>
                <a:sym typeface="Consolas"/>
              </a:rPr>
              <a:t>&lt;img</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src</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"gandhi.jpg"</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class</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"img-thumbnail"</a:t>
            </a:r>
            <a:r>
              <a:rPr b="0" lang="en-IN" sz="1600">
                <a:solidFill>
                  <a:srgbClr val="800000"/>
                </a:solidFill>
                <a:latin typeface="Consolas"/>
                <a:ea typeface="Consolas"/>
                <a:cs typeface="Consolas"/>
                <a:sym typeface="Consolas"/>
              </a:rPr>
              <a:t>&gt;</a:t>
            </a:r>
            <a:endParaRPr/>
          </a:p>
          <a:p>
            <a:pPr indent="0" lvl="0" marL="0" marR="0" rtl="0" algn="l">
              <a:spcBef>
                <a:spcPts val="0"/>
              </a:spcBef>
              <a:spcAft>
                <a:spcPts val="0"/>
              </a:spcAft>
              <a:buNone/>
            </a:pPr>
            <a:r>
              <a:rPr lang="en-IN" sz="1600">
                <a:solidFill>
                  <a:srgbClr val="800000"/>
                </a:solidFill>
                <a:latin typeface="Consolas"/>
                <a:ea typeface="Consolas"/>
                <a:cs typeface="Consolas"/>
                <a:sym typeface="Consolas"/>
              </a:rPr>
              <a:t>5.</a:t>
            </a:r>
            <a:r>
              <a:rPr lang="en-IN" sz="1600">
                <a:solidFill>
                  <a:srgbClr val="FF0000"/>
                </a:solidFill>
                <a:latin typeface="Consolas"/>
                <a:ea typeface="Consolas"/>
                <a:cs typeface="Consolas"/>
                <a:sym typeface="Consolas"/>
              </a:rPr>
              <a:t>img-fluid class(to make image responsive)</a:t>
            </a:r>
            <a:endParaRPr/>
          </a:p>
          <a:p>
            <a:pPr indent="0" lvl="0" marL="0" marR="0" rtl="0" algn="l">
              <a:spcBef>
                <a:spcPts val="0"/>
              </a:spcBef>
              <a:spcAft>
                <a:spcPts val="0"/>
              </a:spcAft>
              <a:buNone/>
            </a:pPr>
            <a:r>
              <a:rPr b="0" lang="en-IN" sz="1600">
                <a:solidFill>
                  <a:srgbClr val="800000"/>
                </a:solidFill>
                <a:latin typeface="Consolas"/>
                <a:ea typeface="Consolas"/>
                <a:cs typeface="Consolas"/>
                <a:sym typeface="Consolas"/>
              </a:rPr>
              <a:t>&lt;img</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src</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"honey.jpg"</a:t>
            </a:r>
            <a:r>
              <a:rPr b="0" lang="en-IN" sz="1600">
                <a:solidFill>
                  <a:srgbClr val="E50000"/>
                </a:solidFill>
                <a:latin typeface="Consolas"/>
                <a:ea typeface="Consolas"/>
                <a:cs typeface="Consolas"/>
                <a:sym typeface="Consolas"/>
              </a:rPr>
              <a:t>class</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"img-fluid"</a:t>
            </a:r>
            <a:r>
              <a:rPr b="0" lang="en-IN" sz="1600">
                <a:solidFill>
                  <a:srgbClr val="800000"/>
                </a:solidFill>
                <a:latin typeface="Consolas"/>
                <a:ea typeface="Consolas"/>
                <a:cs typeface="Consolas"/>
                <a:sym typeface="Consolas"/>
              </a:rPr>
              <a:t>&gt;</a:t>
            </a:r>
            <a:endParaRPr/>
          </a:p>
          <a:p>
            <a:pPr indent="0" lvl="0" marL="0" marR="0" rtl="0" algn="l">
              <a:spcBef>
                <a:spcPts val="0"/>
              </a:spcBef>
              <a:spcAft>
                <a:spcPts val="0"/>
              </a:spcAft>
              <a:buNone/>
            </a:pPr>
            <a:r>
              <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8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FF0000"/>
              </a:solidFill>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grpSp>
        <p:nvGrpSpPr>
          <p:cNvPr id="450" name="Google Shape;450;p36"/>
          <p:cNvGrpSpPr/>
          <p:nvPr/>
        </p:nvGrpSpPr>
        <p:grpSpPr>
          <a:xfrm>
            <a:off x="214315" y="94287"/>
            <a:ext cx="8821405" cy="634852"/>
            <a:chOff x="2766060" y="125716"/>
            <a:chExt cx="9311640" cy="846469"/>
          </a:xfrm>
        </p:grpSpPr>
        <p:cxnSp>
          <p:nvCxnSpPr>
            <p:cNvPr id="451" name="Google Shape;451;p36"/>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452" name="Google Shape;452;p36"/>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453" name="Google Shape;453;p36"/>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454" name="Google Shape;454;p36"/>
          <p:cNvSpPr txBox="1"/>
          <p:nvPr/>
        </p:nvSpPr>
        <p:spPr>
          <a:xfrm>
            <a:off x="1" y="110299"/>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Images and jumbotrons</a:t>
            </a:r>
            <a:endParaRPr b="1" sz="2100">
              <a:solidFill>
                <a:srgbClr val="7030A0"/>
              </a:solidFill>
              <a:latin typeface="Arial"/>
              <a:ea typeface="Arial"/>
              <a:cs typeface="Arial"/>
              <a:sym typeface="Arial"/>
            </a:endParaRPr>
          </a:p>
        </p:txBody>
      </p:sp>
      <p:sp>
        <p:nvSpPr>
          <p:cNvPr id="455" name="Google Shape;455;p36"/>
          <p:cNvSpPr txBox="1"/>
          <p:nvPr/>
        </p:nvSpPr>
        <p:spPr>
          <a:xfrm>
            <a:off x="381000" y="729139"/>
            <a:ext cx="8534400" cy="427809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600">
                <a:solidFill>
                  <a:srgbClr val="000000"/>
                </a:solidFill>
                <a:latin typeface="Consolas"/>
                <a:ea typeface="Consolas"/>
                <a:cs typeface="Consolas"/>
                <a:sym typeface="Consolas"/>
              </a:rPr>
              <a:t>6</a:t>
            </a:r>
            <a:r>
              <a:rPr b="0" lang="en-IN" sz="1600">
                <a:solidFill>
                  <a:srgbClr val="FF0000"/>
                </a:solidFill>
                <a:latin typeface="Consolas"/>
                <a:ea typeface="Consolas"/>
                <a:cs typeface="Consolas"/>
                <a:sym typeface="Consolas"/>
              </a:rPr>
              <a:t>.Aligment of image </a:t>
            </a:r>
            <a:endParaRPr/>
          </a:p>
          <a:p>
            <a:pPr indent="0" lvl="0" marL="0" marR="0" rtl="0" algn="l">
              <a:spcBef>
                <a:spcPts val="0"/>
              </a:spcBef>
              <a:spcAft>
                <a:spcPts val="0"/>
              </a:spcAft>
              <a:buNone/>
            </a:pPr>
            <a:r>
              <a:rPr b="0" lang="en-IN" sz="1600">
                <a:solidFill>
                  <a:srgbClr val="800000"/>
                </a:solidFill>
                <a:latin typeface="Consolas"/>
                <a:ea typeface="Consolas"/>
                <a:cs typeface="Consolas"/>
                <a:sym typeface="Consolas"/>
              </a:rPr>
              <a:t>&lt;div</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class</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 box text-center"</a:t>
            </a:r>
            <a:r>
              <a:rPr b="0" lang="en-IN" sz="1600">
                <a:solidFill>
                  <a:srgbClr val="800000"/>
                </a:solidFill>
                <a:latin typeface="Consolas"/>
                <a:ea typeface="Consolas"/>
                <a:cs typeface="Consolas"/>
                <a:sym typeface="Consolas"/>
              </a:rPr>
              <a:t>&gt;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&lt;img</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src</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"honey.jpg"</a:t>
            </a:r>
            <a:r>
              <a:rPr b="0" lang="en-IN" sz="1600">
                <a:solidFill>
                  <a:srgbClr val="800000"/>
                </a:solidFill>
                <a:latin typeface="Consolas"/>
                <a:ea typeface="Consolas"/>
                <a:cs typeface="Consolas"/>
                <a:sym typeface="Consolas"/>
              </a:rPr>
              <a:t>&gt;</a:t>
            </a:r>
            <a:endParaRPr/>
          </a:p>
          <a:p>
            <a:pPr indent="0" lvl="0" marL="0" marR="0" rtl="0" algn="l">
              <a:spcBef>
                <a:spcPts val="0"/>
              </a:spcBef>
              <a:spcAft>
                <a:spcPts val="0"/>
              </a:spcAft>
              <a:buNone/>
            </a:pPr>
            <a:r>
              <a:rPr lang="en-IN" sz="1600">
                <a:solidFill>
                  <a:srgbClr val="800000"/>
                </a:solidFill>
                <a:latin typeface="Consolas"/>
                <a:ea typeface="Consolas"/>
                <a:cs typeface="Consolas"/>
                <a:sym typeface="Consolas"/>
              </a:rPr>
              <a:t>7</a:t>
            </a:r>
            <a:r>
              <a:rPr lang="en-IN" sz="1600">
                <a:solidFill>
                  <a:srgbClr val="FF0000"/>
                </a:solidFill>
                <a:latin typeface="Consolas"/>
                <a:ea typeface="Consolas"/>
                <a:cs typeface="Consolas"/>
                <a:sym typeface="Consolas"/>
              </a:rPr>
              <a:t>.Display images in left and right</a:t>
            </a:r>
            <a:endParaRPr/>
          </a:p>
          <a:p>
            <a:pPr indent="0" lvl="0" marL="0" marR="0" rtl="0" algn="l">
              <a:spcBef>
                <a:spcPts val="0"/>
              </a:spcBef>
              <a:spcAft>
                <a:spcPts val="0"/>
              </a:spcAft>
              <a:buNone/>
            </a:pPr>
            <a:r>
              <a:rPr b="0" lang="en-IN" sz="1600">
                <a:solidFill>
                  <a:srgbClr val="800000"/>
                </a:solidFill>
                <a:latin typeface="Consolas"/>
                <a:ea typeface="Consolas"/>
                <a:cs typeface="Consolas"/>
                <a:sym typeface="Consolas"/>
              </a:rPr>
              <a:t> &lt;img</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src</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"honey.jpg"</a:t>
            </a:r>
            <a:r>
              <a:rPr b="0" lang="en-IN" sz="1600">
                <a:solidFill>
                  <a:srgbClr val="E50000"/>
                </a:solidFill>
                <a:latin typeface="Consolas"/>
                <a:ea typeface="Consolas"/>
                <a:cs typeface="Consolas"/>
                <a:sym typeface="Consolas"/>
              </a:rPr>
              <a:t>class</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"float-left"</a:t>
            </a:r>
            <a:r>
              <a:rPr b="0" lang="en-IN" sz="1600">
                <a:solidFill>
                  <a:srgbClr val="800000"/>
                </a:solidFill>
                <a:latin typeface="Consolas"/>
                <a:ea typeface="Consolas"/>
                <a:cs typeface="Consolas"/>
                <a:sym typeface="Consolas"/>
              </a:rPr>
              <a:t>&gt;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&lt;img</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src</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"gandhi.jpg"</a:t>
            </a:r>
            <a:r>
              <a:rPr b="0" lang="en-IN" sz="1600">
                <a:solidFill>
                  <a:srgbClr val="E50000"/>
                </a:solidFill>
                <a:latin typeface="Consolas"/>
                <a:ea typeface="Consolas"/>
                <a:cs typeface="Consolas"/>
                <a:sym typeface="Consolas"/>
              </a:rPr>
              <a:t>class</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"float-right"</a:t>
            </a:r>
            <a:r>
              <a:rPr b="0" lang="en-IN" sz="1600">
                <a:solidFill>
                  <a:srgbClr val="800000"/>
                </a:solidFill>
                <a:latin typeface="Consolas"/>
                <a:ea typeface="Consolas"/>
                <a:cs typeface="Consolas"/>
                <a:sym typeface="Consolas"/>
              </a:rPr>
              <a:t>&gt;</a:t>
            </a:r>
            <a:endParaRPr/>
          </a:p>
          <a:p>
            <a:pPr indent="0" lvl="0" marL="0" marR="0" rtl="0" algn="l">
              <a:spcBef>
                <a:spcPts val="0"/>
              </a:spcBef>
              <a:spcAft>
                <a:spcPts val="0"/>
              </a:spcAft>
              <a:buNone/>
            </a:pPr>
            <a:r>
              <a:t/>
            </a:r>
            <a:endParaRPr sz="1600">
              <a:solidFill>
                <a:srgbClr val="8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8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8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FF0000"/>
              </a:solidFill>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grpSp>
        <p:nvGrpSpPr>
          <p:cNvPr id="460" name="Google Shape;460;p37"/>
          <p:cNvGrpSpPr/>
          <p:nvPr/>
        </p:nvGrpSpPr>
        <p:grpSpPr>
          <a:xfrm>
            <a:off x="214315" y="94287"/>
            <a:ext cx="8821405" cy="634852"/>
            <a:chOff x="2766060" y="125716"/>
            <a:chExt cx="9311640" cy="846469"/>
          </a:xfrm>
        </p:grpSpPr>
        <p:cxnSp>
          <p:nvCxnSpPr>
            <p:cNvPr id="461" name="Google Shape;461;p37"/>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462" name="Google Shape;462;p37"/>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463" name="Google Shape;463;p37"/>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464" name="Google Shape;464;p37"/>
          <p:cNvSpPr txBox="1"/>
          <p:nvPr/>
        </p:nvSpPr>
        <p:spPr>
          <a:xfrm>
            <a:off x="1" y="110299"/>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Images and jumbotrons</a:t>
            </a:r>
            <a:endParaRPr b="1" sz="2100">
              <a:solidFill>
                <a:srgbClr val="7030A0"/>
              </a:solidFill>
              <a:latin typeface="Arial"/>
              <a:ea typeface="Arial"/>
              <a:cs typeface="Arial"/>
              <a:sym typeface="Arial"/>
            </a:endParaRPr>
          </a:p>
        </p:txBody>
      </p:sp>
      <p:sp>
        <p:nvSpPr>
          <p:cNvPr id="465" name="Google Shape;465;p37"/>
          <p:cNvSpPr txBox="1"/>
          <p:nvPr/>
        </p:nvSpPr>
        <p:spPr>
          <a:xfrm>
            <a:off x="381000" y="729139"/>
            <a:ext cx="8534400" cy="47705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600">
                <a:solidFill>
                  <a:srgbClr val="5F6368"/>
                </a:solidFill>
                <a:latin typeface="Arial"/>
                <a:ea typeface="Arial"/>
                <a:cs typeface="Arial"/>
                <a:sym typeface="Arial"/>
              </a:rPr>
              <a:t>Bootstrap Jumbotron:</a:t>
            </a:r>
            <a:endParaRPr/>
          </a:p>
          <a:p>
            <a:pPr indent="0" lvl="0" marL="0" marR="0" rtl="0" algn="l">
              <a:spcBef>
                <a:spcPts val="0"/>
              </a:spcBef>
              <a:spcAft>
                <a:spcPts val="0"/>
              </a:spcAft>
              <a:buNone/>
            </a:pPr>
            <a:r>
              <a:rPr b="0" i="0" lang="en-IN" sz="1600">
                <a:solidFill>
                  <a:srgbClr val="5F6368"/>
                </a:solidFill>
                <a:latin typeface="Arial"/>
                <a:ea typeface="Arial"/>
                <a:cs typeface="Arial"/>
                <a:sym typeface="Arial"/>
              </a:rPr>
              <a:t>1) A jumbotron indicates a big grey box for calling extra attention to some special content or </a:t>
            </a:r>
            <a:endParaRPr/>
          </a:p>
          <a:p>
            <a:pPr indent="0" lvl="0" marL="0" marR="0" rtl="0" algn="l">
              <a:spcBef>
                <a:spcPts val="0"/>
              </a:spcBef>
              <a:spcAft>
                <a:spcPts val="0"/>
              </a:spcAft>
              <a:buNone/>
            </a:pPr>
            <a:r>
              <a:rPr b="0" i="0" lang="en-IN" sz="1600">
                <a:solidFill>
                  <a:srgbClr val="5F6368"/>
                </a:solidFill>
                <a:latin typeface="Arial"/>
                <a:ea typeface="Arial"/>
                <a:cs typeface="Arial"/>
                <a:sym typeface="Arial"/>
              </a:rPr>
              <a:t>information. Inside a jumbotron you can put nearly any valid HTML, including other</a:t>
            </a:r>
            <a:endParaRPr/>
          </a:p>
          <a:p>
            <a:pPr indent="0" lvl="0" marL="0" marR="0" rtl="0" algn="l">
              <a:spcBef>
                <a:spcPts val="0"/>
              </a:spcBef>
              <a:spcAft>
                <a:spcPts val="0"/>
              </a:spcAft>
              <a:buNone/>
            </a:pPr>
            <a:r>
              <a:rPr b="0" i="0" lang="en-IN" sz="1600">
                <a:solidFill>
                  <a:srgbClr val="5F6368"/>
                </a:solidFill>
                <a:latin typeface="Arial"/>
                <a:ea typeface="Arial"/>
                <a:cs typeface="Arial"/>
                <a:sym typeface="Arial"/>
              </a:rPr>
              <a:t>Bootstrap elements/classes.</a:t>
            </a:r>
            <a:endParaRPr/>
          </a:p>
          <a:p>
            <a:pPr indent="0" lvl="0" marL="0" marR="0" rtl="0" algn="l">
              <a:spcBef>
                <a:spcPts val="0"/>
              </a:spcBef>
              <a:spcAft>
                <a:spcPts val="0"/>
              </a:spcAft>
              <a:buNone/>
            </a:pPr>
            <a:r>
              <a:rPr b="0" i="0" lang="en-IN" sz="1600">
                <a:solidFill>
                  <a:srgbClr val="5F6368"/>
                </a:solidFill>
                <a:latin typeface="Arial"/>
                <a:ea typeface="Arial"/>
                <a:cs typeface="Arial"/>
                <a:sym typeface="Arial"/>
              </a:rPr>
              <a:t>2) Use a &lt;div&gt; element with class jumbotron to create a jumbotron.</a:t>
            </a:r>
            <a:endParaRPr/>
          </a:p>
          <a:p>
            <a:pPr indent="0" lvl="0" marL="0" marR="0" rtl="0" algn="l">
              <a:spcBef>
                <a:spcPts val="0"/>
              </a:spcBef>
              <a:spcAft>
                <a:spcPts val="0"/>
              </a:spcAft>
              <a:buNone/>
            </a:pPr>
            <a:r>
              <a:t/>
            </a:r>
            <a:endParaRPr b="0" i="0" sz="1600">
              <a:solidFill>
                <a:srgbClr val="5F6368"/>
              </a:solidFill>
              <a:latin typeface="Arial"/>
              <a:ea typeface="Arial"/>
              <a:cs typeface="Arial"/>
              <a:sym typeface="Arial"/>
            </a:endParaRPr>
          </a:p>
          <a:p>
            <a:pPr indent="0" lvl="0" marL="0" marR="0" rtl="0" algn="l">
              <a:spcBef>
                <a:spcPts val="0"/>
              </a:spcBef>
              <a:spcAft>
                <a:spcPts val="0"/>
              </a:spcAft>
              <a:buNone/>
            </a:pPr>
            <a:r>
              <a:rPr b="0" i="0" lang="en-IN" sz="1600">
                <a:solidFill>
                  <a:srgbClr val="5F6368"/>
                </a:solidFill>
                <a:latin typeface="Arial"/>
                <a:ea typeface="Arial"/>
                <a:cs typeface="Arial"/>
                <a:sym typeface="Arial"/>
              </a:rPr>
              <a:t>3) To make the jumbotron full width and without the rounded corners, add the jumbotron-fluid </a:t>
            </a:r>
            <a:endParaRPr/>
          </a:p>
          <a:p>
            <a:pPr indent="0" lvl="0" marL="0" marR="0" rtl="0" algn="l">
              <a:spcBef>
                <a:spcPts val="0"/>
              </a:spcBef>
              <a:spcAft>
                <a:spcPts val="0"/>
              </a:spcAft>
              <a:buNone/>
            </a:pPr>
            <a:r>
              <a:rPr b="0" i="0" lang="en-IN" sz="1600">
                <a:solidFill>
                  <a:srgbClr val="5F6368"/>
                </a:solidFill>
                <a:latin typeface="Arial"/>
                <a:ea typeface="Arial"/>
                <a:cs typeface="Arial"/>
                <a:sym typeface="Arial"/>
              </a:rPr>
              <a:t>class, and nest a container or .container-fluid inside the jumbotron.</a:t>
            </a:r>
            <a:endParaRPr/>
          </a:p>
          <a:p>
            <a:pPr indent="0" lvl="0" marL="0" marR="0" rtl="0" algn="l">
              <a:spcBef>
                <a:spcPts val="0"/>
              </a:spcBef>
              <a:spcAft>
                <a:spcPts val="0"/>
              </a:spcAft>
              <a:buNone/>
            </a:pPr>
            <a:r>
              <a:t/>
            </a:r>
            <a:endParaRPr sz="1600">
              <a:solidFill>
                <a:srgbClr val="8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8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8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FF0000"/>
              </a:solidFill>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grpSp>
        <p:nvGrpSpPr>
          <p:cNvPr id="470" name="Google Shape;470;p38"/>
          <p:cNvGrpSpPr/>
          <p:nvPr/>
        </p:nvGrpSpPr>
        <p:grpSpPr>
          <a:xfrm>
            <a:off x="214315" y="94287"/>
            <a:ext cx="8821405" cy="634852"/>
            <a:chOff x="2766060" y="125716"/>
            <a:chExt cx="9311640" cy="846469"/>
          </a:xfrm>
        </p:grpSpPr>
        <p:cxnSp>
          <p:nvCxnSpPr>
            <p:cNvPr id="471" name="Google Shape;471;p38"/>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472" name="Google Shape;472;p38"/>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473" name="Google Shape;473;p38"/>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474" name="Google Shape;474;p38"/>
          <p:cNvSpPr txBox="1"/>
          <p:nvPr/>
        </p:nvSpPr>
        <p:spPr>
          <a:xfrm>
            <a:off x="1" y="110299"/>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Images and jumbotrons</a:t>
            </a:r>
            <a:endParaRPr b="1" sz="2100">
              <a:solidFill>
                <a:srgbClr val="7030A0"/>
              </a:solidFill>
              <a:latin typeface="Arial"/>
              <a:ea typeface="Arial"/>
              <a:cs typeface="Arial"/>
              <a:sym typeface="Arial"/>
            </a:endParaRPr>
          </a:p>
        </p:txBody>
      </p:sp>
      <p:sp>
        <p:nvSpPr>
          <p:cNvPr id="475" name="Google Shape;475;p38"/>
          <p:cNvSpPr txBox="1"/>
          <p:nvPr/>
        </p:nvSpPr>
        <p:spPr>
          <a:xfrm>
            <a:off x="381000" y="729139"/>
            <a:ext cx="8534400" cy="67403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600">
                <a:solidFill>
                  <a:srgbClr val="FF0000"/>
                </a:solidFill>
                <a:latin typeface="Consolas"/>
                <a:ea typeface="Consolas"/>
                <a:cs typeface="Consolas"/>
                <a:sym typeface="Consolas"/>
              </a:rPr>
              <a:t>Example 1</a:t>
            </a:r>
            <a:endParaRPr/>
          </a:p>
          <a:p>
            <a:pPr indent="0" lvl="0" marL="0" marR="0" rtl="0" algn="l">
              <a:spcBef>
                <a:spcPts val="0"/>
              </a:spcBef>
              <a:spcAft>
                <a:spcPts val="0"/>
              </a:spcAft>
              <a:buNone/>
            </a:pPr>
            <a:r>
              <a:t/>
            </a:r>
            <a:endParaRPr b="0" sz="1600">
              <a:solidFill>
                <a:srgbClr val="CD3131"/>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CD3131"/>
                </a:solidFill>
                <a:latin typeface="Consolas"/>
                <a:ea typeface="Consolas"/>
                <a:cs typeface="Consolas"/>
                <a:sym typeface="Consolas"/>
              </a:rPr>
              <a:t>&lt;div</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class</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"jumbotron"</a:t>
            </a:r>
            <a:r>
              <a:rPr b="0" lang="en-IN" sz="1600">
                <a:solidFill>
                  <a:srgbClr val="800000"/>
                </a:solidFill>
                <a:latin typeface="Consolas"/>
                <a:ea typeface="Consolas"/>
                <a:cs typeface="Consolas"/>
                <a:sym typeface="Consolas"/>
              </a:rPr>
              <a:t>&gt;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&lt;p&gt;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Baahubali: The Beginning is a 2015 Indian Telugu epic action film co-written and directed by S. S. Rajamouli, and produced by Shobu Yarlagadda and Prasad Devineni under Arka Media Works. The film was produced in Tollywood, the centre of Telugu language films in India,[b] and was filmed in both Telugu and Tamil languages simultaneously</a:t>
            </a:r>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Baahubali: The Beginning is a 2015 Indian Telugu epic action film co-written and directed by S. S. Rajamouli, and produced by Shobu Yarlagadda and Prasad Devineni under Arka Media Works. The film was produced in Tollywood, the centre of Telugu language films in India,[b] and was filmed in both Telugu and Tamil languages simultaneously</a:t>
            </a:r>
            <a:r>
              <a:rPr b="0" lang="en-IN" sz="1600">
                <a:solidFill>
                  <a:srgbClr val="800000"/>
                </a:solidFill>
                <a:latin typeface="Consolas"/>
                <a:ea typeface="Consolas"/>
                <a:cs typeface="Consolas"/>
                <a:sym typeface="Consolas"/>
              </a:rPr>
              <a:t>&lt;/p&gt;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&lt;/div&gt;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sz="1600">
              <a:solidFill>
                <a:srgbClr val="8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8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8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FF0000"/>
              </a:solidFill>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grpSp>
        <p:nvGrpSpPr>
          <p:cNvPr id="480" name="Google Shape;480;p39"/>
          <p:cNvGrpSpPr/>
          <p:nvPr/>
        </p:nvGrpSpPr>
        <p:grpSpPr>
          <a:xfrm>
            <a:off x="214315" y="94287"/>
            <a:ext cx="8821405" cy="634852"/>
            <a:chOff x="2766060" y="125716"/>
            <a:chExt cx="9311640" cy="846469"/>
          </a:xfrm>
        </p:grpSpPr>
        <p:cxnSp>
          <p:nvCxnSpPr>
            <p:cNvPr id="481" name="Google Shape;481;p39"/>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482" name="Google Shape;482;p39"/>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483" name="Google Shape;483;p39"/>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484" name="Google Shape;484;p39"/>
          <p:cNvSpPr txBox="1"/>
          <p:nvPr/>
        </p:nvSpPr>
        <p:spPr>
          <a:xfrm>
            <a:off x="1" y="110299"/>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Images and jumbotrons</a:t>
            </a:r>
            <a:endParaRPr b="1" sz="2100">
              <a:solidFill>
                <a:srgbClr val="7030A0"/>
              </a:solidFill>
              <a:latin typeface="Arial"/>
              <a:ea typeface="Arial"/>
              <a:cs typeface="Arial"/>
              <a:sym typeface="Arial"/>
            </a:endParaRPr>
          </a:p>
        </p:txBody>
      </p:sp>
      <p:sp>
        <p:nvSpPr>
          <p:cNvPr id="485" name="Google Shape;485;p39"/>
          <p:cNvSpPr txBox="1"/>
          <p:nvPr/>
        </p:nvSpPr>
        <p:spPr>
          <a:xfrm>
            <a:off x="381000" y="729139"/>
            <a:ext cx="8534400" cy="69865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600">
                <a:solidFill>
                  <a:srgbClr val="FF0000"/>
                </a:solidFill>
                <a:latin typeface="Consolas"/>
                <a:ea typeface="Consolas"/>
                <a:cs typeface="Consolas"/>
                <a:sym typeface="Consolas"/>
              </a:rPr>
              <a:t>Example2</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By default we are getting rounded corners in the edges for jumbotrons to change the corners to normal we are using jumbotron-fluid class in the div tag after jumbotron class</a:t>
            </a:r>
            <a:endParaRPr/>
          </a:p>
          <a:p>
            <a:pPr indent="0" lvl="0" marL="0" marR="0" rtl="0" algn="l">
              <a:spcBef>
                <a:spcPts val="0"/>
              </a:spcBef>
              <a:spcAft>
                <a:spcPts val="0"/>
              </a:spcAft>
              <a:buNone/>
            </a:pPr>
            <a:r>
              <a:t/>
            </a:r>
            <a:endParaRPr sz="1600">
              <a:solidFill>
                <a:schemeClr val="dk1"/>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800000"/>
                </a:solidFill>
                <a:latin typeface="Consolas"/>
                <a:ea typeface="Consolas"/>
                <a:cs typeface="Consolas"/>
                <a:sym typeface="Consolas"/>
              </a:rPr>
              <a:t>&lt;div</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class</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"container"</a:t>
            </a:r>
            <a:r>
              <a:rPr b="0" lang="en-IN" sz="1600">
                <a:solidFill>
                  <a:srgbClr val="800000"/>
                </a:solidFill>
                <a:latin typeface="Consolas"/>
                <a:ea typeface="Consolas"/>
                <a:cs typeface="Consolas"/>
                <a:sym typeface="Consolas"/>
              </a:rPr>
              <a:t>&gt;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&lt;div</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class</a:t>
            </a:r>
            <a:r>
              <a:rPr b="0" lang="en-IN" sz="1600">
                <a:solidFill>
                  <a:srgbClr val="000000"/>
                </a:solidFill>
                <a:latin typeface="Consolas"/>
                <a:ea typeface="Consolas"/>
                <a:cs typeface="Consolas"/>
                <a:sym typeface="Consolas"/>
              </a:rPr>
              <a:t>= </a:t>
            </a:r>
            <a:r>
              <a:rPr b="0" lang="en-IN" sz="1600">
                <a:solidFill>
                  <a:srgbClr val="0000FF"/>
                </a:solidFill>
                <a:latin typeface="Consolas"/>
                <a:ea typeface="Consolas"/>
                <a:cs typeface="Consolas"/>
                <a:sym typeface="Consolas"/>
              </a:rPr>
              <a:t>" jumbotron jumbotron-fluid"</a:t>
            </a:r>
            <a:r>
              <a:rPr b="0" lang="en-IN" sz="1600">
                <a:solidFill>
                  <a:srgbClr val="800000"/>
                </a:solidFill>
                <a:latin typeface="Consolas"/>
                <a:ea typeface="Consolas"/>
                <a:cs typeface="Consolas"/>
                <a:sym typeface="Consolas"/>
              </a:rPr>
              <a:t>&gt;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&lt;div</a:t>
            </a:r>
            <a:r>
              <a:rPr b="0" lang="en-IN" sz="1600">
                <a:solidFill>
                  <a:srgbClr val="000000"/>
                </a:solidFill>
                <a:latin typeface="Consolas"/>
                <a:ea typeface="Consolas"/>
                <a:cs typeface="Consolas"/>
                <a:sym typeface="Consolas"/>
              </a:rPr>
              <a:t> </a:t>
            </a:r>
            <a:r>
              <a:rPr b="0" lang="en-IN" sz="1600">
                <a:solidFill>
                  <a:srgbClr val="E50000"/>
                </a:solidFill>
                <a:latin typeface="Consolas"/>
                <a:ea typeface="Consolas"/>
                <a:cs typeface="Consolas"/>
                <a:sym typeface="Consolas"/>
              </a:rPr>
              <a:t>class</a:t>
            </a:r>
            <a:r>
              <a:rPr b="0" lang="en-IN" sz="1600">
                <a:solidFill>
                  <a:srgbClr val="000000"/>
                </a:solidFill>
                <a:latin typeface="Consolas"/>
                <a:ea typeface="Consolas"/>
                <a:cs typeface="Consolas"/>
                <a:sym typeface="Consolas"/>
              </a:rPr>
              <a:t>=</a:t>
            </a:r>
            <a:r>
              <a:rPr b="0" lang="en-IN" sz="1600">
                <a:solidFill>
                  <a:srgbClr val="0000FF"/>
                </a:solidFill>
                <a:latin typeface="Consolas"/>
                <a:ea typeface="Consolas"/>
                <a:cs typeface="Consolas"/>
                <a:sym typeface="Consolas"/>
              </a:rPr>
              <a:t>"container"</a:t>
            </a:r>
            <a:r>
              <a:rPr b="0" lang="en-IN" sz="1600">
                <a:solidFill>
                  <a:srgbClr val="800000"/>
                </a:solidFill>
                <a:latin typeface="Consolas"/>
                <a:ea typeface="Consolas"/>
                <a:cs typeface="Consolas"/>
                <a:sym typeface="Consolas"/>
              </a:rPr>
              <a:t>&gt;</a:t>
            </a:r>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a:t>
            </a:r>
            <a:r>
              <a:rPr b="0" lang="en-IN" sz="1600">
                <a:solidFill>
                  <a:srgbClr val="800000"/>
                </a:solidFill>
                <a:latin typeface="Consolas"/>
                <a:ea typeface="Consolas"/>
                <a:cs typeface="Consolas"/>
                <a:sym typeface="Consolas"/>
              </a:rPr>
              <a:t>&lt;p&gt;</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Baahubali: The Beginning is a 2015 Indian Telugu epic action film co-written and directed by S. S. Rajamouli, and produced by Shobu Yarlagadda and Prasad Devineni under Arka Media Works. The film was produced in Tollywood, the centre of Telugu language films in India,[b] and was filmed in both Telugu and Tamil languages simultaneously</a:t>
            </a:r>
            <a:endParaRPr/>
          </a:p>
          <a:p>
            <a:pPr indent="0" lvl="0" marL="0" marR="0" rtl="0" algn="l">
              <a:spcBef>
                <a:spcPts val="0"/>
              </a:spcBef>
              <a:spcAft>
                <a:spcPts val="0"/>
              </a:spcAft>
              <a:buNone/>
            </a:pPr>
            <a:r>
              <a:rPr b="0" lang="en-IN" sz="1600">
                <a:solidFill>
                  <a:srgbClr val="000000"/>
                </a:solidFill>
                <a:latin typeface="Consolas"/>
                <a:ea typeface="Consolas"/>
                <a:cs typeface="Consolas"/>
                <a:sym typeface="Consolas"/>
              </a:rPr>
              <a:t>                  &lt;/p&gt;&lt;/div&gt;&lt;/div&gt;&lt;/div&gt;        </a:t>
            </a:r>
            <a:endParaRPr/>
          </a:p>
          <a:p>
            <a:pPr indent="0" lvl="0" marL="0" marR="0" rtl="0" algn="l">
              <a:spcBef>
                <a:spcPts val="0"/>
              </a:spcBef>
              <a:spcAft>
                <a:spcPts val="0"/>
              </a:spcAft>
              <a:buNone/>
            </a:pPr>
            <a:r>
              <a:t/>
            </a:r>
            <a:endParaRPr sz="1600">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sz="1600">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sz="1600">
              <a:solidFill>
                <a:srgbClr val="8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8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8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600">
              <a:solidFill>
                <a:srgbClr val="FF0000"/>
              </a:solidFill>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grpSp>
        <p:nvGrpSpPr>
          <p:cNvPr id="127" name="Google Shape;127;p4"/>
          <p:cNvGrpSpPr/>
          <p:nvPr/>
        </p:nvGrpSpPr>
        <p:grpSpPr>
          <a:xfrm>
            <a:off x="214315" y="94287"/>
            <a:ext cx="8821405" cy="634852"/>
            <a:chOff x="2766060" y="125716"/>
            <a:chExt cx="9311640" cy="846469"/>
          </a:xfrm>
        </p:grpSpPr>
        <p:cxnSp>
          <p:nvCxnSpPr>
            <p:cNvPr id="128" name="Google Shape;128;p4"/>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29" name="Google Shape;129;p4"/>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30" name="Google Shape;130;p4"/>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31" name="Google Shape;131;p4"/>
          <p:cNvSpPr txBox="1"/>
          <p:nvPr/>
        </p:nvSpPr>
        <p:spPr>
          <a:xfrm>
            <a:off x="1" y="110299"/>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Bootstrap</a:t>
            </a:r>
            <a:endParaRPr b="1" sz="2100">
              <a:solidFill>
                <a:srgbClr val="7030A0"/>
              </a:solidFill>
              <a:latin typeface="Arial"/>
              <a:ea typeface="Arial"/>
              <a:cs typeface="Arial"/>
              <a:sym typeface="Arial"/>
            </a:endParaRPr>
          </a:p>
        </p:txBody>
      </p:sp>
      <p:sp>
        <p:nvSpPr>
          <p:cNvPr id="132" name="Google Shape;132;p4"/>
          <p:cNvSpPr txBox="1"/>
          <p:nvPr/>
        </p:nvSpPr>
        <p:spPr>
          <a:xfrm>
            <a:off x="457200" y="1029222"/>
            <a:ext cx="8382000"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&lt;!DOCTYPE html&gt;</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&lt;html lang="en"&gt;</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&lt;head&gt;</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    &lt;meta charset="UTF-8"&gt;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1800">
                <a:solidFill>
                  <a:schemeClr val="dk1"/>
                </a:solidFill>
                <a:latin typeface="Arial"/>
                <a:ea typeface="Arial"/>
                <a:cs typeface="Arial"/>
                <a:sym typeface="Arial"/>
              </a:rPr>
              <a:t>    &lt;meta name="viewport" content="width=device-width, initial-scale=1.0"&gt;</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    &lt;title&gt;Document&lt;/title&gt;</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    &lt;link rel="stylesheet" href="C:\\Users\\ALEKHYA\\Desktop\\wad\\bootstrap\\css\\bootstrap.css"&gt;</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    &lt;script src="C:\\Users\\ALEKHYA\\Desktop\\wad\\bootstrap\\js\\bootstrap.js"&gt;&lt;/script&gt;</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    &lt;script src="C:\\Users\\ALEKHYA\\Desktop\\wad\\bootstrap\\js\\jquery.js"&gt;&lt;/script&gt;</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 &lt;/head&gt;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grpSp>
        <p:nvGrpSpPr>
          <p:cNvPr id="490" name="Google Shape;490;p40"/>
          <p:cNvGrpSpPr/>
          <p:nvPr/>
        </p:nvGrpSpPr>
        <p:grpSpPr>
          <a:xfrm>
            <a:off x="214315" y="94287"/>
            <a:ext cx="8821405" cy="634852"/>
            <a:chOff x="2766060" y="125716"/>
            <a:chExt cx="9311640" cy="846469"/>
          </a:xfrm>
        </p:grpSpPr>
        <p:cxnSp>
          <p:nvCxnSpPr>
            <p:cNvPr id="491" name="Google Shape;491;p40"/>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492" name="Google Shape;492;p40"/>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493" name="Google Shape;493;p40"/>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494" name="Google Shape;494;p40"/>
          <p:cNvSpPr txBox="1"/>
          <p:nvPr/>
        </p:nvSpPr>
        <p:spPr>
          <a:xfrm>
            <a:off x="0" y="121923"/>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Lists</a:t>
            </a:r>
            <a:endParaRPr b="1" sz="2100">
              <a:solidFill>
                <a:srgbClr val="7030A0"/>
              </a:solidFill>
              <a:latin typeface="Arial"/>
              <a:ea typeface="Arial"/>
              <a:cs typeface="Arial"/>
              <a:sym typeface="Arial"/>
            </a:endParaRPr>
          </a:p>
        </p:txBody>
      </p:sp>
      <p:sp>
        <p:nvSpPr>
          <p:cNvPr id="495" name="Google Shape;495;p40"/>
          <p:cNvSpPr txBox="1"/>
          <p:nvPr/>
        </p:nvSpPr>
        <p:spPr>
          <a:xfrm>
            <a:off x="381000" y="629556"/>
            <a:ext cx="8229600"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a:solidFill>
                  <a:srgbClr val="FF0000"/>
                </a:solidFill>
                <a:latin typeface="Arial"/>
                <a:ea typeface="Arial"/>
                <a:cs typeface="Arial"/>
                <a:sym typeface="Arial"/>
              </a:rPr>
              <a:t>Bootstrap Lists:</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 You can create three different types of HTML lists: Unordered lists, Ordered lists</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and Definition list</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 Sometimes you might need to remove the default styling form the list items. You can</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do this by simply applying the class .list-unstyled to the respective &lt;ul&gt; or &lt;ol&gt;</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elements.</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 If you want to create a horizontal menu using ordered or unordered list you need to</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place all list items in a single line i.e. side by side. You can do this by simply</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applying the class .list-inline to the respective &lt;ul&gt; or &lt;ol&gt;, and the class</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list-inline-item to the &lt;li&gt; elements.</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 The terms and descriptions in a definition list can also be aligned horizontally</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side-by-side using the Bootstrap grid system's predefined classes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grpSp>
        <p:nvGrpSpPr>
          <p:cNvPr id="500" name="Google Shape;500;p41"/>
          <p:cNvGrpSpPr/>
          <p:nvPr/>
        </p:nvGrpSpPr>
        <p:grpSpPr>
          <a:xfrm>
            <a:off x="214315" y="94287"/>
            <a:ext cx="8821405" cy="634852"/>
            <a:chOff x="2766060" y="125716"/>
            <a:chExt cx="9311640" cy="846469"/>
          </a:xfrm>
        </p:grpSpPr>
        <p:cxnSp>
          <p:nvCxnSpPr>
            <p:cNvPr id="501" name="Google Shape;501;p41"/>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502" name="Google Shape;502;p41"/>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503" name="Google Shape;503;p41"/>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504" name="Google Shape;504;p41"/>
          <p:cNvSpPr txBox="1"/>
          <p:nvPr/>
        </p:nvSpPr>
        <p:spPr>
          <a:xfrm>
            <a:off x="0" y="121923"/>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Lists</a:t>
            </a:r>
            <a:endParaRPr b="1" sz="2100">
              <a:solidFill>
                <a:srgbClr val="7030A0"/>
              </a:solidFill>
              <a:latin typeface="Arial"/>
              <a:ea typeface="Arial"/>
              <a:cs typeface="Arial"/>
              <a:sym typeface="Arial"/>
            </a:endParaRPr>
          </a:p>
        </p:txBody>
      </p:sp>
      <p:sp>
        <p:nvSpPr>
          <p:cNvPr id="505" name="Google Shape;505;p41"/>
          <p:cNvSpPr txBox="1"/>
          <p:nvPr/>
        </p:nvSpPr>
        <p:spPr>
          <a:xfrm>
            <a:off x="381000" y="686633"/>
            <a:ext cx="8229600"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00B050"/>
                </a:solidFill>
                <a:latin typeface="Consolas"/>
                <a:ea typeface="Consolas"/>
                <a:cs typeface="Consolas"/>
                <a:sym typeface="Consolas"/>
              </a:rPr>
              <a:t>List items example</a:t>
            </a:r>
            <a:endParaRPr b="0" sz="1800">
              <a:solidFill>
                <a:srgbClr val="00B05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"container"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br>
              <a:rPr b="0" lang="en-IN" sz="1800">
                <a:solidFill>
                  <a:srgbClr val="000000"/>
                </a:solidFill>
                <a:latin typeface="Consolas"/>
                <a:ea typeface="Consolas"/>
                <a:cs typeface="Consolas"/>
                <a:sym typeface="Consolas"/>
              </a:rPr>
            </a:br>
            <a:r>
              <a:rPr b="0" lang="en-IN" sz="1800">
                <a:solidFill>
                  <a:srgbClr val="800000"/>
                </a:solidFill>
                <a:latin typeface="Consolas"/>
                <a:ea typeface="Consolas"/>
                <a:cs typeface="Consolas"/>
                <a:sym typeface="Consolas"/>
              </a:rPr>
              <a:t>&lt;ol</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"list-inline"</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"list-inline-item"</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html</a:t>
            </a:r>
            <a:r>
              <a:rPr b="0" lang="en-IN" sz="1800">
                <a:solidFill>
                  <a:srgbClr val="800000"/>
                </a:solidFill>
                <a:latin typeface="Consolas"/>
                <a:ea typeface="Consolas"/>
                <a:cs typeface="Consolas"/>
                <a:sym typeface="Consolas"/>
              </a:rPr>
              <a: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"list-inline-item"</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css</a:t>
            </a:r>
            <a:r>
              <a:rPr b="0" lang="en-IN" sz="1800">
                <a:solidFill>
                  <a:srgbClr val="800000"/>
                </a:solidFill>
                <a:latin typeface="Consolas"/>
                <a:ea typeface="Consolas"/>
                <a:cs typeface="Consolas"/>
                <a:sym typeface="Consolas"/>
              </a:rPr>
              <a: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&lt;/ol&gt;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&lt;/div&gt;</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b="0" i="0" lang="en-IN" sz="1800">
                <a:solidFill>
                  <a:srgbClr val="FF0000"/>
                </a:solidFill>
                <a:latin typeface="Arial"/>
                <a:ea typeface="Arial"/>
                <a:cs typeface="Arial"/>
                <a:sym typeface="Arial"/>
              </a:rPr>
              <a:t>Default style removing example</a:t>
            </a:r>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&lt;ol</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"list-</a:t>
            </a:r>
            <a:r>
              <a:rPr lang="en-IN" sz="1800">
                <a:solidFill>
                  <a:srgbClr val="0000FF"/>
                </a:solidFill>
                <a:latin typeface="Consolas"/>
                <a:ea typeface="Consolas"/>
                <a:cs typeface="Consolas"/>
                <a:sym typeface="Consolas"/>
              </a:rPr>
              <a:t>unstyled</a:t>
            </a:r>
            <a:r>
              <a:rPr b="0" lang="en-IN" sz="1800">
                <a:solidFill>
                  <a:srgbClr val="0000FF"/>
                </a:solidFill>
                <a:latin typeface="Consolas"/>
                <a:ea typeface="Consolas"/>
                <a:cs typeface="Consolas"/>
                <a:sym typeface="Consolas"/>
              </a:rPr>
              <a:t>"</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"list-inline-item"</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html</a:t>
            </a:r>
            <a:r>
              <a:rPr b="0" lang="en-IN" sz="1800">
                <a:solidFill>
                  <a:srgbClr val="800000"/>
                </a:solidFill>
                <a:latin typeface="Consolas"/>
                <a:ea typeface="Consolas"/>
                <a:cs typeface="Consolas"/>
                <a:sym typeface="Consolas"/>
              </a:rPr>
              <a: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"list-inline-item"</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css</a:t>
            </a:r>
            <a:r>
              <a:rPr b="0" lang="en-IN" sz="1800">
                <a:solidFill>
                  <a:srgbClr val="800000"/>
                </a:solidFill>
                <a:latin typeface="Consolas"/>
                <a:ea typeface="Consolas"/>
                <a:cs typeface="Consolas"/>
                <a:sym typeface="Consolas"/>
              </a:rPr>
              <a: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&lt;/ol&gt;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i="0" sz="1800">
              <a:solidFill>
                <a:srgbClr val="FF0000"/>
              </a:solidFill>
              <a:latin typeface="Arial"/>
              <a:ea typeface="Arial"/>
              <a:cs typeface="Arial"/>
              <a:sym typeface="Arial"/>
            </a:endParaRPr>
          </a:p>
          <a:p>
            <a:pPr indent="0" lvl="0" marL="0" marR="0" rtl="0" algn="l">
              <a:spcBef>
                <a:spcPts val="0"/>
              </a:spcBef>
              <a:spcAft>
                <a:spcPts val="0"/>
              </a:spcAft>
              <a:buNone/>
            </a:pPr>
            <a:r>
              <a:t/>
            </a:r>
            <a:endParaRPr b="0" i="0" sz="1800">
              <a:solidFill>
                <a:srgbClr val="FF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grpSp>
        <p:nvGrpSpPr>
          <p:cNvPr id="510" name="Google Shape;510;p42"/>
          <p:cNvGrpSpPr/>
          <p:nvPr/>
        </p:nvGrpSpPr>
        <p:grpSpPr>
          <a:xfrm>
            <a:off x="214315" y="94287"/>
            <a:ext cx="8821405" cy="634852"/>
            <a:chOff x="2766060" y="125716"/>
            <a:chExt cx="9311640" cy="846469"/>
          </a:xfrm>
        </p:grpSpPr>
        <p:cxnSp>
          <p:nvCxnSpPr>
            <p:cNvPr id="511" name="Google Shape;511;p42"/>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512" name="Google Shape;512;p42"/>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513" name="Google Shape;513;p42"/>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514" name="Google Shape;514;p42"/>
          <p:cNvSpPr txBox="1"/>
          <p:nvPr/>
        </p:nvSpPr>
        <p:spPr>
          <a:xfrm>
            <a:off x="0" y="121923"/>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Lists</a:t>
            </a:r>
            <a:endParaRPr b="1" sz="2100">
              <a:solidFill>
                <a:srgbClr val="7030A0"/>
              </a:solidFill>
              <a:latin typeface="Arial"/>
              <a:ea typeface="Arial"/>
              <a:cs typeface="Arial"/>
              <a:sym typeface="Arial"/>
            </a:endParaRPr>
          </a:p>
        </p:txBody>
      </p:sp>
      <p:sp>
        <p:nvSpPr>
          <p:cNvPr id="515" name="Google Shape;515;p42"/>
          <p:cNvSpPr txBox="1"/>
          <p:nvPr/>
        </p:nvSpPr>
        <p:spPr>
          <a:xfrm>
            <a:off x="381000" y="629556"/>
            <a:ext cx="82296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FF0000"/>
              </a:solidFill>
              <a:latin typeface="Arial"/>
              <a:ea typeface="Arial"/>
              <a:cs typeface="Arial"/>
              <a:sym typeface="Arial"/>
            </a:endParaRPr>
          </a:p>
          <a:p>
            <a:pPr indent="0" lvl="0" marL="0" marR="0" rtl="0" algn="l">
              <a:spcBef>
                <a:spcPts val="0"/>
              </a:spcBef>
              <a:spcAft>
                <a:spcPts val="0"/>
              </a:spcAft>
              <a:buNone/>
            </a:pPr>
            <a:r>
              <a:rPr b="0" i="0" lang="en-IN" sz="1800">
                <a:solidFill>
                  <a:srgbClr val="FF0000"/>
                </a:solidFill>
                <a:latin typeface="Arial"/>
                <a:ea typeface="Arial"/>
                <a:cs typeface="Arial"/>
                <a:sym typeface="Arial"/>
              </a:rPr>
              <a:t>Displaying definition list horizontally in same line</a:t>
            </a:r>
            <a:endParaRPr/>
          </a:p>
          <a:p>
            <a:pPr indent="0" lvl="0" marL="0" marR="0" rtl="0" algn="l">
              <a:spcBef>
                <a:spcPts val="0"/>
              </a:spcBef>
              <a:spcAft>
                <a:spcPts val="0"/>
              </a:spcAft>
              <a:buNone/>
            </a:pPr>
            <a:r>
              <a:t/>
            </a:r>
            <a:endParaRPr b="0" i="0" sz="1800">
              <a:solidFill>
                <a:srgbClr val="FF0000"/>
              </a:solidFill>
              <a:latin typeface="Arial"/>
              <a:ea typeface="Arial"/>
              <a:cs typeface="Arial"/>
              <a:sym typeface="Arial"/>
            </a:endParaRPr>
          </a:p>
        </p:txBody>
      </p:sp>
      <p:sp>
        <p:nvSpPr>
          <p:cNvPr id="516" name="Google Shape;516;p42"/>
          <p:cNvSpPr txBox="1"/>
          <p:nvPr/>
        </p:nvSpPr>
        <p:spPr>
          <a:xfrm>
            <a:off x="381000" y="1371421"/>
            <a:ext cx="6428678"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"container"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&lt;dl</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"row"</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&lt;dt</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"col-lg-4"</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html</a:t>
            </a:r>
            <a:r>
              <a:rPr b="0" lang="en-IN" sz="1800">
                <a:solidFill>
                  <a:srgbClr val="800000"/>
                </a:solidFill>
                <a:latin typeface="Consolas"/>
                <a:ea typeface="Consolas"/>
                <a:cs typeface="Consolas"/>
                <a:sym typeface="Consolas"/>
              </a:rPr>
              <a:t>&lt;/dt&gt;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&lt;dd</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"col-lg-8"</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css</a:t>
            </a:r>
            <a:r>
              <a:rPr b="0" lang="en-IN" sz="1800">
                <a:solidFill>
                  <a:srgbClr val="800000"/>
                </a:solidFill>
                <a:latin typeface="Consolas"/>
                <a:ea typeface="Consolas"/>
                <a:cs typeface="Consolas"/>
                <a:sym typeface="Consolas"/>
              </a:rPr>
              <a:t>&lt;/dd&gt;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&lt;/dl&gt;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000000"/>
              </a:solidFill>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grpSp>
        <p:nvGrpSpPr>
          <p:cNvPr id="521" name="Google Shape;521;p43"/>
          <p:cNvGrpSpPr/>
          <p:nvPr/>
        </p:nvGrpSpPr>
        <p:grpSpPr>
          <a:xfrm>
            <a:off x="214315" y="94287"/>
            <a:ext cx="8821405" cy="634852"/>
            <a:chOff x="2766060" y="125716"/>
            <a:chExt cx="9311640" cy="846469"/>
          </a:xfrm>
        </p:grpSpPr>
        <p:cxnSp>
          <p:nvCxnSpPr>
            <p:cNvPr id="522" name="Google Shape;522;p43"/>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523" name="Google Shape;523;p43"/>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524" name="Google Shape;524;p43"/>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525" name="Google Shape;525;p43"/>
          <p:cNvSpPr txBox="1"/>
          <p:nvPr/>
        </p:nvSpPr>
        <p:spPr>
          <a:xfrm>
            <a:off x="0" y="121923"/>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List Groups</a:t>
            </a:r>
            <a:endParaRPr b="1" sz="2100">
              <a:solidFill>
                <a:srgbClr val="7030A0"/>
              </a:solidFill>
              <a:latin typeface="Arial"/>
              <a:ea typeface="Arial"/>
              <a:cs typeface="Arial"/>
              <a:sym typeface="Arial"/>
            </a:endParaRPr>
          </a:p>
        </p:txBody>
      </p:sp>
      <p:sp>
        <p:nvSpPr>
          <p:cNvPr id="526" name="Google Shape;526;p43"/>
          <p:cNvSpPr txBox="1"/>
          <p:nvPr/>
        </p:nvSpPr>
        <p:spPr>
          <a:xfrm>
            <a:off x="381000" y="629556"/>
            <a:ext cx="822960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a:solidFill>
                  <a:srgbClr val="5F6368"/>
                </a:solidFill>
                <a:latin typeface="Arial"/>
                <a:ea typeface="Arial"/>
                <a:cs typeface="Arial"/>
                <a:sym typeface="Arial"/>
              </a:rPr>
              <a:t>Bootstrap List Groups:</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 The list groups are very useful and flexible component for displaying lists of</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elements in a beautiful manner.</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 To create a basic list group, use an &lt;ul&gt; element with class .list-group, and &lt;li&gt;</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elements with class .list-group-item</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 To create a list group with linked items, use &lt;div&gt; instead of &lt;ul&gt; and &lt;a&gt; instead ↓</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of &lt;li&gt;. Optionally, add the .list-group-item-action class if you want a grey</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background color on hover</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 Like most of the other components you can also use contextual classes on the list</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group items to apply extra emphasis on them.</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 Use the .list-group-flush class to remove some borders and rounded corners</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If you want the list items to display horizontally instead of vertically (side by</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side instead of on top of each other), add the .list-group-horizontal class to</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.list-group</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 List groups can contain other HTML elements too. And you can make it all clickable</a:t>
            </a:r>
            <a:endParaRPr/>
          </a:p>
          <a:p>
            <a:pPr indent="0" lvl="0" marL="0" marR="0" rtl="0" algn="l">
              <a:spcBef>
                <a:spcPts val="0"/>
              </a:spcBef>
              <a:spcAft>
                <a:spcPts val="0"/>
              </a:spcAft>
              <a:buNone/>
            </a:pPr>
            <a:r>
              <a:rPr b="0" i="0" lang="en-IN" sz="1800">
                <a:solidFill>
                  <a:srgbClr val="5F6368"/>
                </a:solidFill>
                <a:latin typeface="Arial"/>
                <a:ea typeface="Arial"/>
                <a:cs typeface="Arial"/>
                <a:sym typeface="Arial"/>
              </a:rPr>
              <a:t>if it's nested inside a &lt;a&gt; element.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grpSp>
        <p:nvGrpSpPr>
          <p:cNvPr id="531" name="Google Shape;531;p44"/>
          <p:cNvGrpSpPr/>
          <p:nvPr/>
        </p:nvGrpSpPr>
        <p:grpSpPr>
          <a:xfrm>
            <a:off x="214315" y="94287"/>
            <a:ext cx="8821405" cy="634852"/>
            <a:chOff x="2766060" y="125716"/>
            <a:chExt cx="9311640" cy="846469"/>
          </a:xfrm>
        </p:grpSpPr>
        <p:cxnSp>
          <p:nvCxnSpPr>
            <p:cNvPr id="532" name="Google Shape;532;p44"/>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533" name="Google Shape;533;p44"/>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534" name="Google Shape;534;p44"/>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535" name="Google Shape;535;p44"/>
          <p:cNvSpPr txBox="1"/>
          <p:nvPr/>
        </p:nvSpPr>
        <p:spPr>
          <a:xfrm>
            <a:off x="0" y="121923"/>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List group</a:t>
            </a:r>
            <a:endParaRPr b="1" sz="2100">
              <a:solidFill>
                <a:srgbClr val="7030A0"/>
              </a:solidFill>
              <a:latin typeface="Arial"/>
              <a:ea typeface="Arial"/>
              <a:cs typeface="Arial"/>
              <a:sym typeface="Arial"/>
            </a:endParaRPr>
          </a:p>
        </p:txBody>
      </p:sp>
      <p:sp>
        <p:nvSpPr>
          <p:cNvPr id="536" name="Google Shape;536;p44"/>
          <p:cNvSpPr txBox="1"/>
          <p:nvPr/>
        </p:nvSpPr>
        <p:spPr>
          <a:xfrm>
            <a:off x="381000" y="729139"/>
            <a:ext cx="85344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600">
                <a:solidFill>
                  <a:srgbClr val="000000"/>
                </a:solidFill>
                <a:latin typeface="Verdana"/>
                <a:ea typeface="Verdana"/>
                <a:cs typeface="Verdana"/>
                <a:sym typeface="Verdana"/>
              </a:rPr>
              <a:t>The most basic list group is an unordered list with list items:</a:t>
            </a:r>
            <a:endParaRPr/>
          </a:p>
          <a:p>
            <a:pPr indent="0" lvl="0" marL="0" marR="0" rtl="0" algn="l">
              <a:spcBef>
                <a:spcPts val="0"/>
              </a:spcBef>
              <a:spcAft>
                <a:spcPts val="0"/>
              </a:spcAft>
              <a:buNone/>
            </a:pPr>
            <a:r>
              <a:t/>
            </a:r>
            <a:endParaRPr b="0" sz="1600">
              <a:solidFill>
                <a:srgbClr val="FF0000"/>
              </a:solidFill>
              <a:latin typeface="Consolas"/>
              <a:ea typeface="Consolas"/>
              <a:cs typeface="Consolas"/>
              <a:sym typeface="Consolas"/>
            </a:endParaRPr>
          </a:p>
        </p:txBody>
      </p:sp>
      <p:pic>
        <p:nvPicPr>
          <p:cNvPr id="537" name="Google Shape;537;p44"/>
          <p:cNvPicPr preferRelativeResize="0"/>
          <p:nvPr/>
        </p:nvPicPr>
        <p:blipFill rotWithShape="1">
          <a:blip r:embed="rId4">
            <a:alphaModFix/>
          </a:blip>
          <a:srcRect b="0" l="0" r="0" t="0"/>
          <a:stretch/>
        </p:blipFill>
        <p:spPr>
          <a:xfrm>
            <a:off x="5562599" y="1155093"/>
            <a:ext cx="3352801" cy="1466850"/>
          </a:xfrm>
          <a:prstGeom prst="rect">
            <a:avLst/>
          </a:prstGeom>
          <a:noFill/>
          <a:ln>
            <a:noFill/>
          </a:ln>
        </p:spPr>
      </p:pic>
      <p:sp>
        <p:nvSpPr>
          <p:cNvPr id="538" name="Google Shape;538;p44"/>
          <p:cNvSpPr txBox="1"/>
          <p:nvPr/>
        </p:nvSpPr>
        <p:spPr>
          <a:xfrm>
            <a:off x="381000" y="1056856"/>
            <a:ext cx="7848600"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To create a basic list group, use an &lt;ul&gt; element with class .list-group, and &lt;li&gt; elements with class .list-group-item:</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Example</a:t>
            </a:r>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&lt;body&gt;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"container"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&lt;h2&gt;</a:t>
            </a:r>
            <a:r>
              <a:rPr b="0" lang="en-IN" sz="1800">
                <a:solidFill>
                  <a:srgbClr val="000000"/>
                </a:solidFill>
                <a:latin typeface="Consolas"/>
                <a:ea typeface="Consolas"/>
                <a:cs typeface="Consolas"/>
                <a:sym typeface="Consolas"/>
              </a:rPr>
              <a:t>Basic List Group</a:t>
            </a:r>
            <a:r>
              <a:rPr b="0" lang="en-IN" sz="1800">
                <a:solidFill>
                  <a:srgbClr val="800000"/>
                </a:solidFill>
                <a:latin typeface="Consolas"/>
                <a:ea typeface="Consolas"/>
                <a:cs typeface="Consolas"/>
                <a:sym typeface="Consolas"/>
              </a:rPr>
              <a:t>&lt;/h2&gt;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&lt;ul</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"list-group"</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"list-group-item"</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First item</a:t>
            </a:r>
            <a:r>
              <a:rPr b="0" lang="en-IN" sz="1800">
                <a:solidFill>
                  <a:srgbClr val="800000"/>
                </a:solidFill>
                <a:latin typeface="Consolas"/>
                <a:ea typeface="Consolas"/>
                <a:cs typeface="Consolas"/>
                <a:sym typeface="Consolas"/>
              </a:rPr>
              <a: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"list-group-item"</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Second item</a:t>
            </a:r>
            <a:r>
              <a:rPr b="0" lang="en-IN" sz="1800">
                <a:solidFill>
                  <a:srgbClr val="800000"/>
                </a:solidFill>
                <a:latin typeface="Consolas"/>
                <a:ea typeface="Consolas"/>
                <a:cs typeface="Consolas"/>
                <a:sym typeface="Consolas"/>
              </a:rPr>
              <a: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"list-group-item"</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Third item</a:t>
            </a:r>
            <a:r>
              <a:rPr b="0" lang="en-IN" sz="1800">
                <a:solidFill>
                  <a:srgbClr val="800000"/>
                </a:solidFill>
                <a:latin typeface="Consolas"/>
                <a:ea typeface="Consolas"/>
                <a:cs typeface="Consolas"/>
                <a:sym typeface="Consolas"/>
              </a:rPr>
              <a: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&lt;/ul&gt;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&lt;/body&gt;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grpSp>
        <p:nvGrpSpPr>
          <p:cNvPr id="543" name="Google Shape;543;p45"/>
          <p:cNvGrpSpPr/>
          <p:nvPr/>
        </p:nvGrpSpPr>
        <p:grpSpPr>
          <a:xfrm>
            <a:off x="214315" y="94287"/>
            <a:ext cx="8821405" cy="634852"/>
            <a:chOff x="2766060" y="125716"/>
            <a:chExt cx="9311640" cy="846469"/>
          </a:xfrm>
        </p:grpSpPr>
        <p:cxnSp>
          <p:nvCxnSpPr>
            <p:cNvPr id="544" name="Google Shape;544;p45"/>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545" name="Google Shape;545;p45"/>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546" name="Google Shape;546;p45"/>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547" name="Google Shape;547;p45"/>
          <p:cNvSpPr txBox="1"/>
          <p:nvPr/>
        </p:nvSpPr>
        <p:spPr>
          <a:xfrm>
            <a:off x="0" y="121923"/>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lists</a:t>
            </a:r>
            <a:endParaRPr b="1" sz="2100">
              <a:solidFill>
                <a:srgbClr val="7030A0"/>
              </a:solidFill>
              <a:latin typeface="Arial"/>
              <a:ea typeface="Arial"/>
              <a:cs typeface="Arial"/>
              <a:sym typeface="Arial"/>
            </a:endParaRPr>
          </a:p>
        </p:txBody>
      </p:sp>
      <p:sp>
        <p:nvSpPr>
          <p:cNvPr id="548" name="Google Shape;548;p45"/>
          <p:cNvSpPr txBox="1"/>
          <p:nvPr/>
        </p:nvSpPr>
        <p:spPr>
          <a:xfrm>
            <a:off x="304800" y="895350"/>
            <a:ext cx="8534400" cy="280076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600">
                <a:solidFill>
                  <a:srgbClr val="FF0000"/>
                </a:solidFill>
                <a:latin typeface="Consolas"/>
                <a:ea typeface="Consolas"/>
                <a:cs typeface="Consolas"/>
                <a:sym typeface="Consolas"/>
              </a:rPr>
              <a:t>Active items</a:t>
            </a:r>
            <a:endParaRPr/>
          </a:p>
          <a:p>
            <a:pPr indent="0" lvl="0" marL="0" marR="0" rtl="0" algn="l">
              <a:spcBef>
                <a:spcPts val="0"/>
              </a:spcBef>
              <a:spcAft>
                <a:spcPts val="0"/>
              </a:spcAft>
              <a:buNone/>
            </a:pPr>
            <a:r>
              <a:rPr b="0" lang="en-IN" sz="1600">
                <a:solidFill>
                  <a:schemeClr val="dk1"/>
                </a:solidFill>
                <a:latin typeface="Consolas"/>
                <a:ea typeface="Consolas"/>
                <a:cs typeface="Consolas"/>
                <a:sym typeface="Consolas"/>
              </a:rPr>
              <a:t>Add .</a:t>
            </a:r>
            <a:r>
              <a:rPr b="0" lang="en-IN" sz="1600">
                <a:solidFill>
                  <a:srgbClr val="FF0000"/>
                </a:solidFill>
                <a:latin typeface="Consolas"/>
                <a:ea typeface="Consolas"/>
                <a:cs typeface="Consolas"/>
                <a:sym typeface="Consolas"/>
              </a:rPr>
              <a:t>active</a:t>
            </a:r>
            <a:r>
              <a:rPr b="0" lang="en-IN" sz="1600">
                <a:solidFill>
                  <a:schemeClr val="dk1"/>
                </a:solidFill>
                <a:latin typeface="Consolas"/>
                <a:ea typeface="Consolas"/>
                <a:cs typeface="Consolas"/>
                <a:sym typeface="Consolas"/>
              </a:rPr>
              <a:t> to a .list-group-item to indicate the current active selection. class .list-group-item:</a:t>
            </a:r>
            <a:endParaRPr/>
          </a:p>
          <a:p>
            <a:pPr indent="0" lvl="0" marL="0" marR="0" rtl="0" algn="l">
              <a:spcBef>
                <a:spcPts val="0"/>
              </a:spcBef>
              <a:spcAft>
                <a:spcPts val="0"/>
              </a:spcAft>
              <a:buNone/>
            </a:pPr>
            <a:r>
              <a:rPr lang="en-IN" sz="1600">
                <a:solidFill>
                  <a:srgbClr val="FF0000"/>
                </a:solidFill>
                <a:latin typeface="Consolas"/>
                <a:ea typeface="Consolas"/>
                <a:cs typeface="Consolas"/>
                <a:sym typeface="Consolas"/>
              </a:rPr>
              <a:t>example</a:t>
            </a:r>
            <a:endParaRPr b="0" sz="1600">
              <a:solidFill>
                <a:srgbClr val="FF0000"/>
              </a:solidFill>
              <a:latin typeface="Consolas"/>
              <a:ea typeface="Consolas"/>
              <a:cs typeface="Consolas"/>
              <a:sym typeface="Consolas"/>
            </a:endParaRPr>
          </a:p>
          <a:p>
            <a:pPr indent="0" lvl="0" marL="0" marR="0" rtl="0" algn="l">
              <a:spcBef>
                <a:spcPts val="0"/>
              </a:spcBef>
              <a:spcAft>
                <a:spcPts val="0"/>
              </a:spcAft>
              <a:buNone/>
            </a:pPr>
            <a:r>
              <a:rPr b="0" lang="en-IN" sz="1600">
                <a:solidFill>
                  <a:schemeClr val="dk1"/>
                </a:solidFill>
                <a:latin typeface="Consolas"/>
                <a:ea typeface="Consolas"/>
                <a:cs typeface="Consolas"/>
                <a:sym typeface="Consolas"/>
              </a:rPr>
              <a:t>&lt;ul class="list-group"&gt;</a:t>
            </a:r>
            <a:endParaRPr/>
          </a:p>
          <a:p>
            <a:pPr indent="0" lvl="0" marL="0" marR="0" rtl="0" algn="l">
              <a:spcBef>
                <a:spcPts val="0"/>
              </a:spcBef>
              <a:spcAft>
                <a:spcPts val="0"/>
              </a:spcAft>
              <a:buNone/>
            </a:pPr>
            <a:r>
              <a:rPr b="0" lang="en-IN" sz="1600">
                <a:solidFill>
                  <a:schemeClr val="dk1"/>
                </a:solidFill>
                <a:latin typeface="Consolas"/>
                <a:ea typeface="Consolas"/>
                <a:cs typeface="Consolas"/>
                <a:sym typeface="Consolas"/>
              </a:rPr>
              <a:t>  &lt;li class="list-group-item active"&gt;Cras justo odio&lt;/li&gt;</a:t>
            </a:r>
            <a:endParaRPr/>
          </a:p>
          <a:p>
            <a:pPr indent="0" lvl="0" marL="0" marR="0" rtl="0" algn="l">
              <a:spcBef>
                <a:spcPts val="0"/>
              </a:spcBef>
              <a:spcAft>
                <a:spcPts val="0"/>
              </a:spcAft>
              <a:buNone/>
            </a:pPr>
            <a:r>
              <a:rPr b="0" lang="en-IN" sz="1600">
                <a:solidFill>
                  <a:schemeClr val="dk1"/>
                </a:solidFill>
                <a:latin typeface="Consolas"/>
                <a:ea typeface="Consolas"/>
                <a:cs typeface="Consolas"/>
                <a:sym typeface="Consolas"/>
              </a:rPr>
              <a:t>  &lt;li class="list-group-item"&gt;Dapibus ac facilisis in&lt;/li&gt;</a:t>
            </a:r>
            <a:endParaRPr/>
          </a:p>
          <a:p>
            <a:pPr indent="0" lvl="0" marL="0" marR="0" rtl="0" algn="l">
              <a:spcBef>
                <a:spcPts val="0"/>
              </a:spcBef>
              <a:spcAft>
                <a:spcPts val="0"/>
              </a:spcAft>
              <a:buNone/>
            </a:pPr>
            <a:r>
              <a:rPr b="0" lang="en-IN" sz="1600">
                <a:solidFill>
                  <a:schemeClr val="dk1"/>
                </a:solidFill>
                <a:latin typeface="Consolas"/>
                <a:ea typeface="Consolas"/>
                <a:cs typeface="Consolas"/>
                <a:sym typeface="Consolas"/>
              </a:rPr>
              <a:t>  &lt;li class="list-group-item"&gt;Morbi leo risus&lt;/li&gt;</a:t>
            </a:r>
            <a:endParaRPr/>
          </a:p>
          <a:p>
            <a:pPr indent="0" lvl="0" marL="0" marR="0" rtl="0" algn="l">
              <a:spcBef>
                <a:spcPts val="0"/>
              </a:spcBef>
              <a:spcAft>
                <a:spcPts val="0"/>
              </a:spcAft>
              <a:buNone/>
            </a:pPr>
            <a:r>
              <a:rPr b="0" lang="en-IN" sz="1600">
                <a:solidFill>
                  <a:schemeClr val="dk1"/>
                </a:solidFill>
                <a:latin typeface="Consolas"/>
                <a:ea typeface="Consolas"/>
                <a:cs typeface="Consolas"/>
                <a:sym typeface="Consolas"/>
              </a:rPr>
              <a:t>  &lt;li class="list-group-item"&gt;Porta ac consectetur ac&lt;/li&gt;</a:t>
            </a:r>
            <a:endParaRPr/>
          </a:p>
          <a:p>
            <a:pPr indent="0" lvl="0" marL="0" marR="0" rtl="0" algn="l">
              <a:spcBef>
                <a:spcPts val="0"/>
              </a:spcBef>
              <a:spcAft>
                <a:spcPts val="0"/>
              </a:spcAft>
              <a:buNone/>
            </a:pPr>
            <a:r>
              <a:rPr b="0" lang="en-IN" sz="1600">
                <a:solidFill>
                  <a:schemeClr val="dk1"/>
                </a:solidFill>
                <a:latin typeface="Consolas"/>
                <a:ea typeface="Consolas"/>
                <a:cs typeface="Consolas"/>
                <a:sym typeface="Consolas"/>
              </a:rPr>
              <a:t>  &lt;li class="list-group-item"&gt;Vestibulum at eros&lt;/li&gt;</a:t>
            </a:r>
            <a:endParaRPr/>
          </a:p>
          <a:p>
            <a:pPr indent="0" lvl="0" marL="0" marR="0" rtl="0" algn="l">
              <a:spcBef>
                <a:spcPts val="0"/>
              </a:spcBef>
              <a:spcAft>
                <a:spcPts val="0"/>
              </a:spcAft>
              <a:buNone/>
            </a:pPr>
            <a:r>
              <a:rPr b="0" lang="en-IN" sz="1600">
                <a:solidFill>
                  <a:schemeClr val="dk1"/>
                </a:solidFill>
                <a:latin typeface="Consolas"/>
                <a:ea typeface="Consolas"/>
                <a:cs typeface="Consolas"/>
                <a:sym typeface="Consolas"/>
              </a:rPr>
              <a:t>&lt;/ul&gt;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grpSp>
        <p:nvGrpSpPr>
          <p:cNvPr id="553" name="Google Shape;553;p46"/>
          <p:cNvGrpSpPr/>
          <p:nvPr/>
        </p:nvGrpSpPr>
        <p:grpSpPr>
          <a:xfrm>
            <a:off x="214315" y="94287"/>
            <a:ext cx="8821405" cy="634852"/>
            <a:chOff x="2766060" y="125716"/>
            <a:chExt cx="9311640" cy="846469"/>
          </a:xfrm>
        </p:grpSpPr>
        <p:cxnSp>
          <p:nvCxnSpPr>
            <p:cNvPr id="554" name="Google Shape;554;p46"/>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555" name="Google Shape;555;p46"/>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556" name="Google Shape;556;p46"/>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557" name="Google Shape;557;p46"/>
          <p:cNvSpPr txBox="1"/>
          <p:nvPr/>
        </p:nvSpPr>
        <p:spPr>
          <a:xfrm>
            <a:off x="0" y="121923"/>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lists</a:t>
            </a:r>
            <a:endParaRPr b="1" sz="2100">
              <a:solidFill>
                <a:srgbClr val="7030A0"/>
              </a:solidFill>
              <a:latin typeface="Arial"/>
              <a:ea typeface="Arial"/>
              <a:cs typeface="Arial"/>
              <a:sym typeface="Arial"/>
            </a:endParaRPr>
          </a:p>
        </p:txBody>
      </p:sp>
      <p:sp>
        <p:nvSpPr>
          <p:cNvPr id="558" name="Google Shape;558;p46"/>
          <p:cNvSpPr txBox="1"/>
          <p:nvPr/>
        </p:nvSpPr>
        <p:spPr>
          <a:xfrm>
            <a:off x="304800" y="895350"/>
            <a:ext cx="8534400"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600">
                <a:solidFill>
                  <a:srgbClr val="FF0000"/>
                </a:solidFill>
                <a:latin typeface="Consolas"/>
                <a:ea typeface="Consolas"/>
                <a:cs typeface="Consolas"/>
                <a:sym typeface="Consolas"/>
              </a:rPr>
              <a:t>Disabled items</a:t>
            </a:r>
            <a:endParaRPr/>
          </a:p>
          <a:p>
            <a:pPr indent="0" lvl="0" marL="0" marR="0" rtl="0" algn="l">
              <a:spcBef>
                <a:spcPts val="0"/>
              </a:spcBef>
              <a:spcAft>
                <a:spcPts val="0"/>
              </a:spcAft>
              <a:buNone/>
            </a:pPr>
            <a:r>
              <a:rPr b="0" lang="en-IN" sz="1600">
                <a:solidFill>
                  <a:schemeClr val="dk1"/>
                </a:solidFill>
                <a:latin typeface="Consolas"/>
                <a:ea typeface="Consolas"/>
                <a:cs typeface="Consolas"/>
                <a:sym typeface="Consolas"/>
              </a:rPr>
              <a:t>Add .disabled to a .list-group-item to make it appear disabled. Note that some elements with .disabled will also require custom JavaScript to fully disable their click events (e.g., links).</a:t>
            </a:r>
            <a:endParaRPr/>
          </a:p>
          <a:p>
            <a:pPr indent="0" lvl="0" marL="0" marR="0" rtl="0" algn="l">
              <a:spcBef>
                <a:spcPts val="0"/>
              </a:spcBef>
              <a:spcAft>
                <a:spcPts val="0"/>
              </a:spcAft>
              <a:buNone/>
            </a:pPr>
            <a:r>
              <a:rPr lang="en-IN" sz="1600">
                <a:solidFill>
                  <a:srgbClr val="FF0000"/>
                </a:solidFill>
                <a:latin typeface="Consolas"/>
                <a:ea typeface="Consolas"/>
                <a:cs typeface="Consolas"/>
                <a:sym typeface="Consolas"/>
              </a:rPr>
              <a:t>Example</a:t>
            </a:r>
            <a:endParaRPr/>
          </a:p>
          <a:p>
            <a:pPr indent="0" lvl="0" marL="0" marR="0" rtl="0" algn="l">
              <a:spcBef>
                <a:spcPts val="0"/>
              </a:spcBef>
              <a:spcAft>
                <a:spcPts val="0"/>
              </a:spcAft>
              <a:buNone/>
            </a:pPr>
            <a:r>
              <a:rPr b="0" lang="en-IN" sz="1600">
                <a:solidFill>
                  <a:schemeClr val="dk1"/>
                </a:solidFill>
                <a:latin typeface="Consolas"/>
                <a:ea typeface="Consolas"/>
                <a:cs typeface="Consolas"/>
                <a:sym typeface="Consolas"/>
              </a:rPr>
              <a:t>&lt;ul class="list-group"&gt;</a:t>
            </a:r>
            <a:endParaRPr/>
          </a:p>
          <a:p>
            <a:pPr indent="0" lvl="0" marL="0" marR="0" rtl="0" algn="l">
              <a:spcBef>
                <a:spcPts val="0"/>
              </a:spcBef>
              <a:spcAft>
                <a:spcPts val="0"/>
              </a:spcAft>
              <a:buNone/>
            </a:pPr>
            <a:r>
              <a:rPr b="0" lang="en-IN" sz="1600">
                <a:solidFill>
                  <a:schemeClr val="dk1"/>
                </a:solidFill>
                <a:latin typeface="Consolas"/>
                <a:ea typeface="Consolas"/>
                <a:cs typeface="Consolas"/>
                <a:sym typeface="Consolas"/>
              </a:rPr>
              <a:t>  &lt;li class="list-group-item disabled"&gt;Cras justo odio&lt;/li&gt;</a:t>
            </a:r>
            <a:endParaRPr/>
          </a:p>
          <a:p>
            <a:pPr indent="0" lvl="0" marL="0" marR="0" rtl="0" algn="l">
              <a:spcBef>
                <a:spcPts val="0"/>
              </a:spcBef>
              <a:spcAft>
                <a:spcPts val="0"/>
              </a:spcAft>
              <a:buNone/>
            </a:pPr>
            <a:r>
              <a:rPr b="0" lang="en-IN" sz="1600">
                <a:solidFill>
                  <a:schemeClr val="dk1"/>
                </a:solidFill>
                <a:latin typeface="Consolas"/>
                <a:ea typeface="Consolas"/>
                <a:cs typeface="Consolas"/>
                <a:sym typeface="Consolas"/>
              </a:rPr>
              <a:t>  &lt;li class="list-group-item"&gt;Dapibus ac facilisis in&lt;/li&gt;</a:t>
            </a:r>
            <a:endParaRPr/>
          </a:p>
          <a:p>
            <a:pPr indent="0" lvl="0" marL="0" marR="0" rtl="0" algn="l">
              <a:spcBef>
                <a:spcPts val="0"/>
              </a:spcBef>
              <a:spcAft>
                <a:spcPts val="0"/>
              </a:spcAft>
              <a:buNone/>
            </a:pPr>
            <a:r>
              <a:rPr b="0" lang="en-IN" sz="1600">
                <a:solidFill>
                  <a:schemeClr val="dk1"/>
                </a:solidFill>
                <a:latin typeface="Consolas"/>
                <a:ea typeface="Consolas"/>
                <a:cs typeface="Consolas"/>
                <a:sym typeface="Consolas"/>
              </a:rPr>
              <a:t>  &lt;li class="list-group-item"&gt;Morbi leo risus&lt;/li&gt;</a:t>
            </a:r>
            <a:endParaRPr/>
          </a:p>
          <a:p>
            <a:pPr indent="0" lvl="0" marL="0" marR="0" rtl="0" algn="l">
              <a:spcBef>
                <a:spcPts val="0"/>
              </a:spcBef>
              <a:spcAft>
                <a:spcPts val="0"/>
              </a:spcAft>
              <a:buNone/>
            </a:pPr>
            <a:r>
              <a:rPr b="0" lang="en-IN" sz="1600">
                <a:solidFill>
                  <a:schemeClr val="dk1"/>
                </a:solidFill>
                <a:latin typeface="Consolas"/>
                <a:ea typeface="Consolas"/>
                <a:cs typeface="Consolas"/>
                <a:sym typeface="Consolas"/>
              </a:rPr>
              <a:t>  &lt;li class="list-group-item"&gt;Porta ac consectetur ac&lt;/li&gt;</a:t>
            </a:r>
            <a:endParaRPr/>
          </a:p>
          <a:p>
            <a:pPr indent="0" lvl="0" marL="0" marR="0" rtl="0" algn="l">
              <a:spcBef>
                <a:spcPts val="0"/>
              </a:spcBef>
              <a:spcAft>
                <a:spcPts val="0"/>
              </a:spcAft>
              <a:buNone/>
            </a:pPr>
            <a:r>
              <a:rPr b="0" lang="en-IN" sz="1600">
                <a:solidFill>
                  <a:schemeClr val="dk1"/>
                </a:solidFill>
                <a:latin typeface="Consolas"/>
                <a:ea typeface="Consolas"/>
                <a:cs typeface="Consolas"/>
                <a:sym typeface="Consolas"/>
              </a:rPr>
              <a:t>  &lt;li class="list-group-item"&gt;Vestibulum at eros&lt;/li&gt;</a:t>
            </a:r>
            <a:endParaRPr/>
          </a:p>
          <a:p>
            <a:pPr indent="0" lvl="0" marL="0" marR="0" rtl="0" algn="l">
              <a:spcBef>
                <a:spcPts val="0"/>
              </a:spcBef>
              <a:spcAft>
                <a:spcPts val="0"/>
              </a:spcAft>
              <a:buNone/>
            </a:pPr>
            <a:r>
              <a:rPr b="0" lang="en-IN" sz="1600">
                <a:solidFill>
                  <a:schemeClr val="dk1"/>
                </a:solidFill>
                <a:latin typeface="Consolas"/>
                <a:ea typeface="Consolas"/>
                <a:cs typeface="Consolas"/>
                <a:sym typeface="Consolas"/>
              </a:rPr>
              <a:t>&lt;/ul&gt;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grpSp>
        <p:nvGrpSpPr>
          <p:cNvPr id="563" name="Google Shape;563;p47"/>
          <p:cNvGrpSpPr/>
          <p:nvPr/>
        </p:nvGrpSpPr>
        <p:grpSpPr>
          <a:xfrm>
            <a:off x="214315" y="94287"/>
            <a:ext cx="8821405" cy="634852"/>
            <a:chOff x="2766060" y="125716"/>
            <a:chExt cx="9311640" cy="846469"/>
          </a:xfrm>
        </p:grpSpPr>
        <p:cxnSp>
          <p:nvCxnSpPr>
            <p:cNvPr id="564" name="Google Shape;564;p47"/>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565" name="Google Shape;565;p47"/>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566" name="Google Shape;566;p47"/>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567" name="Google Shape;567;p47"/>
          <p:cNvSpPr txBox="1"/>
          <p:nvPr/>
        </p:nvSpPr>
        <p:spPr>
          <a:xfrm>
            <a:off x="0" y="121923"/>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lists</a:t>
            </a:r>
            <a:endParaRPr b="1" sz="2100">
              <a:solidFill>
                <a:srgbClr val="7030A0"/>
              </a:solidFill>
              <a:latin typeface="Arial"/>
              <a:ea typeface="Arial"/>
              <a:cs typeface="Arial"/>
              <a:sym typeface="Arial"/>
            </a:endParaRPr>
          </a:p>
        </p:txBody>
      </p:sp>
      <p:sp>
        <p:nvSpPr>
          <p:cNvPr id="568" name="Google Shape;568;p47"/>
          <p:cNvSpPr txBox="1"/>
          <p:nvPr/>
        </p:nvSpPr>
        <p:spPr>
          <a:xfrm>
            <a:off x="214315" y="629556"/>
            <a:ext cx="8320085"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FF0000"/>
                </a:solidFill>
                <a:latin typeface="Arial"/>
                <a:ea typeface="Arial"/>
                <a:cs typeface="Arial"/>
                <a:sym typeface="Arial"/>
              </a:rPr>
              <a:t>Links and buttons</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Use &lt;a&gt;s or &lt;button&gt;s to create actionable list group items with hover, disabled, and active states by adding .list-group-item-action. We separate these pseudo-classes to ensure list groups made of non-interactive elements (like &lt;li&gt;s or &lt;div&gt;s) don’t provide a click or tap affordance.</a:t>
            </a:r>
            <a:endParaRPr/>
          </a:p>
          <a:p>
            <a:pPr indent="0" lvl="0" marL="0" marR="0" rtl="0" algn="l">
              <a:spcBef>
                <a:spcPts val="0"/>
              </a:spcBef>
              <a:spcAft>
                <a:spcPts val="0"/>
              </a:spcAft>
              <a:buNone/>
            </a:pPr>
            <a:r>
              <a:rPr lang="en-IN" sz="1800">
                <a:solidFill>
                  <a:srgbClr val="FF0000"/>
                </a:solidFill>
                <a:latin typeface="Arial"/>
                <a:ea typeface="Arial"/>
                <a:cs typeface="Arial"/>
                <a:sym typeface="Arial"/>
              </a:rPr>
              <a:t>Example</a:t>
            </a:r>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"list-group"</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&lt;a</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"list-group-item list-group-item-action active"</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    Cras justo odio            </a:t>
            </a:r>
            <a:r>
              <a:rPr b="0" lang="en-IN" sz="1800">
                <a:solidFill>
                  <a:srgbClr val="800000"/>
                </a:solidFill>
                <a:latin typeface="Consolas"/>
                <a:ea typeface="Consolas"/>
                <a:cs typeface="Consolas"/>
                <a:sym typeface="Consolas"/>
              </a:rPr>
              <a:t>&lt;/a&gt;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&lt;a</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"list-group-item list-group-item-action"</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Dapibus ac facilisis in</a:t>
            </a:r>
            <a:r>
              <a:rPr b="0" lang="en-IN" sz="1800">
                <a:solidFill>
                  <a:srgbClr val="800000"/>
                </a:solidFill>
                <a:latin typeface="Consolas"/>
                <a:ea typeface="Consolas"/>
                <a:cs typeface="Consolas"/>
                <a:sym typeface="Consolas"/>
              </a:rPr>
              <a:t>&lt;/a&gt;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&lt;a</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"list-group-item list-group-item-action"</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Morbi leo risus</a:t>
            </a:r>
            <a:r>
              <a:rPr b="0" lang="en-IN" sz="1800">
                <a:solidFill>
                  <a:srgbClr val="800000"/>
                </a:solidFill>
                <a:latin typeface="Consolas"/>
                <a:ea typeface="Consolas"/>
                <a:cs typeface="Consolas"/>
                <a:sym typeface="Consolas"/>
              </a:rPr>
              <a:t>&lt;/a&gt;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&lt;a</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"list-group-item list-group-item-action disabled"</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Vestibulum at eros</a:t>
            </a:r>
            <a:r>
              <a:rPr b="0" lang="en-IN" sz="1800">
                <a:solidFill>
                  <a:srgbClr val="800000"/>
                </a:solidFill>
                <a:latin typeface="Consolas"/>
                <a:ea typeface="Consolas"/>
                <a:cs typeface="Consolas"/>
                <a:sym typeface="Consolas"/>
              </a:rPr>
              <a:t>&lt;/a&gt;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sz="1800">
              <a:solidFill>
                <a:srgbClr val="FF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grpSp>
        <p:nvGrpSpPr>
          <p:cNvPr id="573" name="Google Shape;573;p48"/>
          <p:cNvGrpSpPr/>
          <p:nvPr/>
        </p:nvGrpSpPr>
        <p:grpSpPr>
          <a:xfrm>
            <a:off x="214315" y="94287"/>
            <a:ext cx="8821405" cy="634852"/>
            <a:chOff x="2766060" y="125716"/>
            <a:chExt cx="9311640" cy="846469"/>
          </a:xfrm>
        </p:grpSpPr>
        <p:cxnSp>
          <p:nvCxnSpPr>
            <p:cNvPr id="574" name="Google Shape;574;p48"/>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575" name="Google Shape;575;p48"/>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576" name="Google Shape;576;p48"/>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577" name="Google Shape;577;p48"/>
          <p:cNvSpPr txBox="1"/>
          <p:nvPr/>
        </p:nvSpPr>
        <p:spPr>
          <a:xfrm>
            <a:off x="0" y="121923"/>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lists</a:t>
            </a:r>
            <a:endParaRPr b="1" sz="2100">
              <a:solidFill>
                <a:srgbClr val="7030A0"/>
              </a:solidFill>
              <a:latin typeface="Arial"/>
              <a:ea typeface="Arial"/>
              <a:cs typeface="Arial"/>
              <a:sym typeface="Arial"/>
            </a:endParaRPr>
          </a:p>
        </p:txBody>
      </p:sp>
      <p:sp>
        <p:nvSpPr>
          <p:cNvPr id="578" name="Google Shape;578;p48"/>
          <p:cNvSpPr txBox="1"/>
          <p:nvPr/>
        </p:nvSpPr>
        <p:spPr>
          <a:xfrm>
            <a:off x="214315" y="629556"/>
            <a:ext cx="8320085"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FF0000"/>
                </a:solidFill>
                <a:latin typeface="Consolas"/>
                <a:ea typeface="Consolas"/>
                <a:cs typeface="Consolas"/>
                <a:sym typeface="Consolas"/>
              </a:rPr>
              <a:t>Flush</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Add .list-group-flush to remove some borders and rounded corners to render list group items edge-to-edge in a parent container (e.g., cards).</a:t>
            </a:r>
            <a:endParaRPr/>
          </a:p>
          <a:p>
            <a:pPr indent="0" lvl="0" marL="0" marR="0" rtl="0" algn="l">
              <a:spcBef>
                <a:spcPts val="0"/>
              </a:spcBef>
              <a:spcAft>
                <a:spcPts val="0"/>
              </a:spcAft>
              <a:buNone/>
            </a:pPr>
            <a:r>
              <a:rPr lang="en-IN" sz="1800">
                <a:solidFill>
                  <a:srgbClr val="FF0000"/>
                </a:solidFill>
                <a:latin typeface="Consolas"/>
                <a:ea typeface="Consolas"/>
                <a:cs typeface="Consolas"/>
                <a:sym typeface="Consolas"/>
              </a:rPr>
              <a:t>example</a:t>
            </a:r>
            <a:endParaRPr b="0" sz="1800">
              <a:solidFill>
                <a:srgbClr val="FF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&lt;ul</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"list-group list-group-flush"</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"list-group-item"</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Cras justo odio</a:t>
            </a:r>
            <a:r>
              <a:rPr b="0" lang="en-IN" sz="1800">
                <a:solidFill>
                  <a:srgbClr val="800000"/>
                </a:solidFill>
                <a:latin typeface="Consolas"/>
                <a:ea typeface="Consolas"/>
                <a:cs typeface="Consolas"/>
                <a:sym typeface="Consolas"/>
              </a:rPr>
              <a: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"list-group-item"</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Dapibus ac facilisis in</a:t>
            </a:r>
            <a:r>
              <a:rPr b="0" lang="en-IN" sz="1800">
                <a:solidFill>
                  <a:srgbClr val="800000"/>
                </a:solidFill>
                <a:latin typeface="Consolas"/>
                <a:ea typeface="Consolas"/>
                <a:cs typeface="Consolas"/>
                <a:sym typeface="Consolas"/>
              </a:rPr>
              <a: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"list-group-item"</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Morbi leo risus</a:t>
            </a:r>
            <a:r>
              <a:rPr b="0" lang="en-IN" sz="1800">
                <a:solidFill>
                  <a:srgbClr val="800000"/>
                </a:solidFill>
                <a:latin typeface="Consolas"/>
                <a:ea typeface="Consolas"/>
                <a:cs typeface="Consolas"/>
                <a:sym typeface="Consolas"/>
              </a:rPr>
              <a: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"list-group-item"</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Porta ac consectetur ac</a:t>
            </a:r>
            <a:r>
              <a:rPr b="0" lang="en-IN" sz="1800">
                <a:solidFill>
                  <a:srgbClr val="800000"/>
                </a:solidFill>
                <a:latin typeface="Consolas"/>
                <a:ea typeface="Consolas"/>
                <a:cs typeface="Consolas"/>
                <a:sym typeface="Consolas"/>
              </a:rPr>
              <a: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"list-group-item"</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Vestibulum at eros</a:t>
            </a:r>
            <a:r>
              <a:rPr b="0" lang="en-IN" sz="1800">
                <a:solidFill>
                  <a:srgbClr val="800000"/>
                </a:solidFill>
                <a:latin typeface="Consolas"/>
                <a:ea typeface="Consolas"/>
                <a:cs typeface="Consolas"/>
                <a:sym typeface="Consolas"/>
              </a:rPr>
              <a: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&lt;/ul&gt;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sz="1800">
              <a:solidFill>
                <a:srgbClr val="FF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grpSp>
        <p:nvGrpSpPr>
          <p:cNvPr id="583" name="Google Shape;583;p49"/>
          <p:cNvGrpSpPr/>
          <p:nvPr/>
        </p:nvGrpSpPr>
        <p:grpSpPr>
          <a:xfrm>
            <a:off x="214315" y="94287"/>
            <a:ext cx="8821405" cy="634852"/>
            <a:chOff x="2766060" y="125716"/>
            <a:chExt cx="9311640" cy="846469"/>
          </a:xfrm>
        </p:grpSpPr>
        <p:cxnSp>
          <p:nvCxnSpPr>
            <p:cNvPr id="584" name="Google Shape;584;p49"/>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585" name="Google Shape;585;p49"/>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586" name="Google Shape;586;p49"/>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587" name="Google Shape;587;p49"/>
          <p:cNvSpPr txBox="1"/>
          <p:nvPr/>
        </p:nvSpPr>
        <p:spPr>
          <a:xfrm>
            <a:off x="0" y="121923"/>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lists</a:t>
            </a:r>
            <a:endParaRPr b="1" sz="2100">
              <a:solidFill>
                <a:srgbClr val="7030A0"/>
              </a:solidFill>
              <a:latin typeface="Arial"/>
              <a:ea typeface="Arial"/>
              <a:cs typeface="Arial"/>
              <a:sym typeface="Arial"/>
            </a:endParaRPr>
          </a:p>
        </p:txBody>
      </p:sp>
      <p:sp>
        <p:nvSpPr>
          <p:cNvPr id="588" name="Google Shape;588;p49"/>
          <p:cNvSpPr txBox="1"/>
          <p:nvPr/>
        </p:nvSpPr>
        <p:spPr>
          <a:xfrm>
            <a:off x="108280" y="629556"/>
            <a:ext cx="8320085"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FF0000"/>
                </a:solidFill>
                <a:latin typeface="Arial"/>
                <a:ea typeface="Arial"/>
                <a:cs typeface="Arial"/>
                <a:sym typeface="Arial"/>
              </a:rPr>
              <a:t>Contextual classes</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Use contextual classes to style list items with a stateful background and color</a:t>
            </a:r>
            <a:r>
              <a:rPr lang="en-IN" sz="1800">
                <a:solidFill>
                  <a:srgbClr val="FF0000"/>
                </a:solidFill>
                <a:latin typeface="Arial"/>
                <a:ea typeface="Arial"/>
                <a:cs typeface="Arial"/>
                <a:sym typeface="Arial"/>
              </a:rPr>
              <a:t>.</a:t>
            </a:r>
            <a:endParaRPr/>
          </a:p>
          <a:p>
            <a:pPr indent="0" lvl="0" marL="0" marR="0" rtl="0" algn="l">
              <a:spcBef>
                <a:spcPts val="0"/>
              </a:spcBef>
              <a:spcAft>
                <a:spcPts val="0"/>
              </a:spcAft>
              <a:buNone/>
            </a:pPr>
            <a:r>
              <a:rPr lang="en-IN" sz="1800">
                <a:solidFill>
                  <a:srgbClr val="FF0000"/>
                </a:solidFill>
                <a:latin typeface="Arial"/>
                <a:ea typeface="Arial"/>
                <a:cs typeface="Arial"/>
                <a:sym typeface="Arial"/>
              </a:rPr>
              <a:t>Example</a:t>
            </a:r>
            <a:endParaRPr/>
          </a:p>
          <a:p>
            <a:pPr indent="0" lvl="0" marL="0" marR="0" rtl="0" algn="l">
              <a:spcBef>
                <a:spcPts val="0"/>
              </a:spcBef>
              <a:spcAft>
                <a:spcPts val="0"/>
              </a:spcAft>
              <a:buNone/>
            </a:pPr>
            <a:r>
              <a:rPr lang="en-IN" sz="1800">
                <a:solidFill>
                  <a:srgbClr val="FF0000"/>
                </a:solidFill>
                <a:latin typeface="Arial"/>
                <a:ea typeface="Arial"/>
                <a:cs typeface="Arial"/>
                <a:sym typeface="Arial"/>
              </a:rPr>
              <a:t>&lt;ul class=list-group&gt;</a:t>
            </a:r>
            <a:endParaRPr/>
          </a:p>
          <a:p>
            <a:pPr indent="0" lvl="0" marL="0" marR="0" rtl="0" algn="l">
              <a:spcBef>
                <a:spcPts val="0"/>
              </a:spcBef>
              <a:spcAft>
                <a:spcPts val="0"/>
              </a:spcAft>
              <a:buNone/>
            </a:pPr>
            <a:r>
              <a:rPr lang="en-IN" sz="1800">
                <a:solidFill>
                  <a:srgbClr val="FF0000"/>
                </a:solidFill>
                <a:latin typeface="Arial"/>
                <a:ea typeface="Arial"/>
                <a:cs typeface="Arial"/>
                <a:sym typeface="Arial"/>
              </a:rPr>
              <a:t>&lt;</a:t>
            </a:r>
            <a:r>
              <a:rPr lang="en-IN" sz="1800">
                <a:solidFill>
                  <a:schemeClr val="dk1"/>
                </a:solidFill>
                <a:latin typeface="Arial"/>
                <a:ea typeface="Arial"/>
                <a:cs typeface="Arial"/>
                <a:sym typeface="Arial"/>
              </a:rPr>
              <a:t>li class="list-group-item"&gt;Dapibus ac facilisis in&lt;/li&gt;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1800">
                <a:solidFill>
                  <a:schemeClr val="dk1"/>
                </a:solidFill>
                <a:latin typeface="Arial"/>
                <a:ea typeface="Arial"/>
                <a:cs typeface="Arial"/>
                <a:sym typeface="Arial"/>
              </a:rPr>
              <a:t>  &lt;li class="list-group-item list-group-item-primary"&gt;This is a primary list group item&lt;/li&gt;</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  &lt;li class="list-group-item list-group-item-secondary"&gt;This is a secondary list group item&lt;/li&gt;&lt;/ul&gt;</a:t>
            </a:r>
            <a:endParaRPr/>
          </a:p>
          <a:p>
            <a:pPr indent="0" lvl="0" marL="0" marR="0" rtl="0" algn="l">
              <a:spcBef>
                <a:spcPts val="0"/>
              </a:spcBef>
              <a:spcAft>
                <a:spcPts val="0"/>
              </a:spcAft>
              <a:buNone/>
            </a:pPr>
            <a:r>
              <a:t/>
            </a:r>
            <a:endParaRPr sz="1800">
              <a:solidFill>
                <a:srgbClr val="FF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grpSp>
        <p:nvGrpSpPr>
          <p:cNvPr id="137" name="Google Shape;137;p5"/>
          <p:cNvGrpSpPr/>
          <p:nvPr/>
        </p:nvGrpSpPr>
        <p:grpSpPr>
          <a:xfrm>
            <a:off x="214315" y="94287"/>
            <a:ext cx="8821405" cy="634852"/>
            <a:chOff x="2766060" y="125716"/>
            <a:chExt cx="9311640" cy="846469"/>
          </a:xfrm>
        </p:grpSpPr>
        <p:cxnSp>
          <p:nvCxnSpPr>
            <p:cNvPr id="138" name="Google Shape;138;p5"/>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39" name="Google Shape;139;p5"/>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40" name="Google Shape;140;p5"/>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41" name="Google Shape;141;p5"/>
          <p:cNvSpPr txBox="1"/>
          <p:nvPr/>
        </p:nvSpPr>
        <p:spPr>
          <a:xfrm>
            <a:off x="1" y="110299"/>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Bootstrap</a:t>
            </a:r>
            <a:endParaRPr b="1" sz="2100">
              <a:solidFill>
                <a:srgbClr val="7030A0"/>
              </a:solidFill>
              <a:latin typeface="Arial"/>
              <a:ea typeface="Arial"/>
              <a:cs typeface="Arial"/>
              <a:sym typeface="Arial"/>
            </a:endParaRPr>
          </a:p>
        </p:txBody>
      </p:sp>
      <p:sp>
        <p:nvSpPr>
          <p:cNvPr id="142" name="Google Shape;142;p5"/>
          <p:cNvSpPr txBox="1"/>
          <p:nvPr/>
        </p:nvSpPr>
        <p:spPr>
          <a:xfrm>
            <a:off x="457200" y="1029222"/>
            <a:ext cx="838200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chemeClr val="dk1"/>
                </a:solidFill>
                <a:latin typeface="Consolas"/>
                <a:ea typeface="Consolas"/>
                <a:cs typeface="Consolas"/>
                <a:sym typeface="Consolas"/>
              </a:rPr>
              <a:t>&lt;body&gt;</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    &lt;div&gt;</a:t>
            </a:r>
            <a:endParaRPr b="0" sz="1800">
              <a:solidFill>
                <a:schemeClr val="dk1"/>
              </a:solidFill>
              <a:latin typeface="Consolas"/>
              <a:ea typeface="Consolas"/>
              <a:cs typeface="Consolas"/>
              <a:sym typeface="Consolas"/>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        &lt;h1&gt;My First Bootstrap Page&lt;/h1&gt;</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        &lt;p&gt;This part is inside a .container class.&lt;/p&gt; </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        &lt;p&gt;The .container class provides a responsive fixed width container.&lt;/p&gt;</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        &lt;p&gt;Resize the browser window to see that its width (max-width) will change at different breakpoints.&lt;/p&gt;</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      &lt;/div&gt;</a:t>
            </a:r>
            <a:endParaRPr/>
          </a:p>
          <a:p>
            <a:pPr indent="0" lvl="0" marL="0" marR="0" rtl="0" algn="l">
              <a:spcBef>
                <a:spcPts val="0"/>
              </a:spcBef>
              <a:spcAft>
                <a:spcPts val="0"/>
              </a:spcAft>
              <a:buNone/>
            </a:pPr>
            <a:br>
              <a:rPr b="0" lang="en-IN" sz="1800">
                <a:solidFill>
                  <a:schemeClr val="dk1"/>
                </a:solidFill>
                <a:latin typeface="Consolas"/>
                <a:ea typeface="Consolas"/>
                <a:cs typeface="Consolas"/>
                <a:sym typeface="Consolas"/>
              </a:rPr>
            </a:br>
            <a:r>
              <a:rPr b="0" lang="en-IN" sz="1800">
                <a:solidFill>
                  <a:schemeClr val="dk1"/>
                </a:solidFill>
                <a:latin typeface="Consolas"/>
                <a:ea typeface="Consolas"/>
                <a:cs typeface="Consolas"/>
                <a:sym typeface="Consolas"/>
              </a:rPr>
              <a:t>&lt;/body&gt;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grpSp>
        <p:nvGrpSpPr>
          <p:cNvPr id="593" name="Google Shape;593;p50"/>
          <p:cNvGrpSpPr/>
          <p:nvPr/>
        </p:nvGrpSpPr>
        <p:grpSpPr>
          <a:xfrm>
            <a:off x="214315" y="94287"/>
            <a:ext cx="8821405" cy="634852"/>
            <a:chOff x="2766060" y="125716"/>
            <a:chExt cx="9311640" cy="846469"/>
          </a:xfrm>
        </p:grpSpPr>
        <p:cxnSp>
          <p:nvCxnSpPr>
            <p:cNvPr id="594" name="Google Shape;594;p50"/>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595" name="Google Shape;595;p50"/>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596" name="Google Shape;596;p50"/>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597" name="Google Shape;597;p50"/>
          <p:cNvSpPr txBox="1"/>
          <p:nvPr/>
        </p:nvSpPr>
        <p:spPr>
          <a:xfrm>
            <a:off x="0" y="121923"/>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lists</a:t>
            </a:r>
            <a:endParaRPr b="1" sz="2100">
              <a:solidFill>
                <a:srgbClr val="7030A0"/>
              </a:solidFill>
              <a:latin typeface="Arial"/>
              <a:ea typeface="Arial"/>
              <a:cs typeface="Arial"/>
              <a:sym typeface="Arial"/>
            </a:endParaRPr>
          </a:p>
        </p:txBody>
      </p:sp>
      <p:sp>
        <p:nvSpPr>
          <p:cNvPr id="598" name="Google Shape;598;p50"/>
          <p:cNvSpPr txBox="1"/>
          <p:nvPr/>
        </p:nvSpPr>
        <p:spPr>
          <a:xfrm>
            <a:off x="108280" y="629556"/>
            <a:ext cx="8320085"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FF0000"/>
                </a:solidFill>
                <a:latin typeface="Arial"/>
                <a:ea typeface="Arial"/>
                <a:cs typeface="Arial"/>
                <a:sym typeface="Arial"/>
              </a:rPr>
              <a:t>With badges</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Add badges to any list group item to show unread counts, activity, and more with the help of some utilities</a:t>
            </a:r>
            <a:r>
              <a:rPr lang="en-IN" sz="1800">
                <a:solidFill>
                  <a:srgbClr val="FF0000"/>
                </a:solidFill>
                <a:latin typeface="Arial"/>
                <a:ea typeface="Arial"/>
                <a:cs typeface="Arial"/>
                <a:sym typeface="Arial"/>
              </a:rPr>
              <a:t>.</a:t>
            </a:r>
            <a:endParaRPr/>
          </a:p>
          <a:p>
            <a:pPr indent="0" lvl="0" marL="0" marR="0" rtl="0" algn="l">
              <a:spcBef>
                <a:spcPts val="0"/>
              </a:spcBef>
              <a:spcAft>
                <a:spcPts val="0"/>
              </a:spcAft>
              <a:buNone/>
            </a:pPr>
            <a:r>
              <a:rPr lang="en-IN" sz="1800">
                <a:solidFill>
                  <a:srgbClr val="FF0000"/>
                </a:solidFill>
                <a:latin typeface="Arial"/>
                <a:ea typeface="Arial"/>
                <a:cs typeface="Arial"/>
                <a:sym typeface="Arial"/>
              </a:rPr>
              <a:t>example</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"list-group"</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&lt;a</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"list-group-item"</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Cras justo odio</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&lt;span</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"badge badge-primary"</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14</a:t>
            </a:r>
            <a:r>
              <a:rPr b="0" lang="en-IN" sz="1800">
                <a:solidFill>
                  <a:srgbClr val="800000"/>
                </a:solidFill>
                <a:latin typeface="Consolas"/>
                <a:ea typeface="Consolas"/>
                <a:cs typeface="Consolas"/>
                <a:sym typeface="Consolas"/>
              </a:rPr>
              <a:t>&lt;/span&gt;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&lt;/a&gt;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grpSp>
        <p:nvGrpSpPr>
          <p:cNvPr id="603" name="Google Shape;603;p51"/>
          <p:cNvGrpSpPr/>
          <p:nvPr/>
        </p:nvGrpSpPr>
        <p:grpSpPr>
          <a:xfrm>
            <a:off x="214315" y="94287"/>
            <a:ext cx="8821405" cy="634852"/>
            <a:chOff x="2766060" y="125716"/>
            <a:chExt cx="9311640" cy="846469"/>
          </a:xfrm>
        </p:grpSpPr>
        <p:cxnSp>
          <p:nvCxnSpPr>
            <p:cNvPr id="604" name="Google Shape;604;p51"/>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605" name="Google Shape;605;p51"/>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606" name="Google Shape;606;p51"/>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607" name="Google Shape;607;p51"/>
          <p:cNvSpPr txBox="1"/>
          <p:nvPr/>
        </p:nvSpPr>
        <p:spPr>
          <a:xfrm>
            <a:off x="0" y="121923"/>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forms</a:t>
            </a:r>
            <a:endParaRPr b="1" sz="2100">
              <a:solidFill>
                <a:srgbClr val="7030A0"/>
              </a:solidFill>
              <a:latin typeface="Arial"/>
              <a:ea typeface="Arial"/>
              <a:cs typeface="Arial"/>
              <a:sym typeface="Arial"/>
            </a:endParaRPr>
          </a:p>
        </p:txBody>
      </p:sp>
      <p:sp>
        <p:nvSpPr>
          <p:cNvPr id="608" name="Google Shape;608;p51"/>
          <p:cNvSpPr txBox="1"/>
          <p:nvPr/>
        </p:nvSpPr>
        <p:spPr>
          <a:xfrm>
            <a:off x="304800" y="832914"/>
            <a:ext cx="838200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onsolas"/>
                <a:ea typeface="Consolas"/>
                <a:cs typeface="Consolas"/>
                <a:sym typeface="Consolas"/>
              </a:rPr>
              <a:t>Bootstrap provides two types of form layouts:</a:t>
            </a:r>
            <a:endParaRPr/>
          </a:p>
          <a:p>
            <a:pPr indent="0" lvl="0" marL="0" marR="0" rtl="0" algn="l">
              <a:spcBef>
                <a:spcPts val="0"/>
              </a:spcBef>
              <a:spcAft>
                <a:spcPts val="0"/>
              </a:spcAft>
              <a:buNone/>
            </a:pPr>
            <a:r>
              <a:rPr lang="en-IN" sz="1800">
                <a:solidFill>
                  <a:srgbClr val="92D050"/>
                </a:solidFill>
                <a:latin typeface="Consolas"/>
                <a:ea typeface="Consolas"/>
                <a:cs typeface="Consolas"/>
                <a:sym typeface="Consolas"/>
              </a:rPr>
              <a:t>Stacked (full-width) form</a:t>
            </a:r>
            <a:endParaRPr/>
          </a:p>
          <a:p>
            <a:pPr indent="0" lvl="0" marL="0" marR="0" rtl="0" algn="l">
              <a:spcBef>
                <a:spcPts val="0"/>
              </a:spcBef>
              <a:spcAft>
                <a:spcPts val="0"/>
              </a:spcAft>
              <a:buNone/>
            </a:pPr>
            <a:r>
              <a:rPr lang="en-IN" sz="1800">
                <a:solidFill>
                  <a:srgbClr val="92D050"/>
                </a:solidFill>
                <a:latin typeface="Consolas"/>
                <a:ea typeface="Consolas"/>
                <a:cs typeface="Consolas"/>
                <a:sym typeface="Consolas"/>
              </a:rPr>
              <a:t>Inline form</a:t>
            </a:r>
            <a:endParaRPr/>
          </a:p>
          <a:p>
            <a:pPr indent="0" lvl="0" marL="0" marR="0" rtl="0" algn="l">
              <a:spcBef>
                <a:spcPts val="0"/>
              </a:spcBef>
              <a:spcAft>
                <a:spcPts val="0"/>
              </a:spcAft>
              <a:buNone/>
            </a:pPr>
            <a:r>
              <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sz="1800">
              <a:solidFill>
                <a:srgbClr val="FF0000"/>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grpSp>
        <p:nvGrpSpPr>
          <p:cNvPr id="613" name="Google Shape;613;p52"/>
          <p:cNvGrpSpPr/>
          <p:nvPr/>
        </p:nvGrpSpPr>
        <p:grpSpPr>
          <a:xfrm>
            <a:off x="214315" y="94287"/>
            <a:ext cx="8821405" cy="634852"/>
            <a:chOff x="2766060" y="125716"/>
            <a:chExt cx="9311640" cy="846469"/>
          </a:xfrm>
        </p:grpSpPr>
        <p:cxnSp>
          <p:nvCxnSpPr>
            <p:cNvPr id="614" name="Google Shape;614;p52"/>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615" name="Google Shape;615;p52"/>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616" name="Google Shape;616;p52"/>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617" name="Google Shape;617;p52"/>
          <p:cNvSpPr txBox="1"/>
          <p:nvPr/>
        </p:nvSpPr>
        <p:spPr>
          <a:xfrm>
            <a:off x="0" y="121923"/>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forms</a:t>
            </a:r>
            <a:endParaRPr b="1" sz="2100">
              <a:solidFill>
                <a:srgbClr val="7030A0"/>
              </a:solidFill>
              <a:latin typeface="Arial"/>
              <a:ea typeface="Arial"/>
              <a:cs typeface="Arial"/>
              <a:sym typeface="Arial"/>
            </a:endParaRPr>
          </a:p>
        </p:txBody>
      </p:sp>
      <p:sp>
        <p:nvSpPr>
          <p:cNvPr id="618" name="Google Shape;618;p52"/>
          <p:cNvSpPr txBox="1"/>
          <p:nvPr/>
        </p:nvSpPr>
        <p:spPr>
          <a:xfrm>
            <a:off x="304800" y="832914"/>
            <a:ext cx="8194786"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FF0000"/>
                </a:solidFill>
                <a:latin typeface="Arial"/>
                <a:ea typeface="Arial"/>
                <a:cs typeface="Arial"/>
                <a:sym typeface="Arial"/>
              </a:rPr>
              <a:t>Form-control class</a:t>
            </a:r>
            <a:endParaRPr/>
          </a:p>
          <a:p>
            <a:pPr indent="0" lvl="0" marL="0" marR="0" rtl="0" algn="l">
              <a:spcBef>
                <a:spcPts val="0"/>
              </a:spcBef>
              <a:spcAft>
                <a:spcPts val="0"/>
              </a:spcAft>
              <a:buNone/>
            </a:pPr>
            <a:r>
              <a:rPr b="0" i="0" lang="en-IN" sz="1800">
                <a:solidFill>
                  <a:srgbClr val="212529"/>
                </a:solidFill>
                <a:latin typeface="Arial"/>
                <a:ea typeface="Arial"/>
                <a:cs typeface="Arial"/>
                <a:sym typeface="Arial"/>
              </a:rPr>
              <a:t>Use these classes to opt into their customized displays for a more consistent rendering across browsers and devices.</a:t>
            </a:r>
            <a:endParaRPr/>
          </a:p>
          <a:p>
            <a:pPr indent="0" lvl="0" marL="0" marR="0" rtl="0" algn="l">
              <a:spcBef>
                <a:spcPts val="0"/>
              </a:spcBef>
              <a:spcAft>
                <a:spcPts val="0"/>
              </a:spcAft>
              <a:buNone/>
            </a:pPr>
            <a:r>
              <a:rPr lang="en-IN" sz="1800">
                <a:solidFill>
                  <a:srgbClr val="212529"/>
                </a:solidFill>
                <a:latin typeface="Arial"/>
                <a:ea typeface="Arial"/>
                <a:cs typeface="Arial"/>
                <a:sym typeface="Arial"/>
              </a:rPr>
              <a:t>Input </a:t>
            </a:r>
            <a:endParaRPr b="0" i="0" sz="1800">
              <a:solidFill>
                <a:srgbClr val="FF0000"/>
              </a:solidFill>
              <a:latin typeface="Arial"/>
              <a:ea typeface="Arial"/>
              <a:cs typeface="Arial"/>
              <a:sym typeface="Arial"/>
            </a:endParaRPr>
          </a:p>
          <a:p>
            <a:pPr indent="0" lvl="0" marL="0" marR="0" rtl="0" algn="l">
              <a:spcBef>
                <a:spcPts val="0"/>
              </a:spcBef>
              <a:spcAft>
                <a:spcPts val="0"/>
              </a:spcAft>
              <a:buNone/>
            </a:pPr>
            <a:r>
              <a:rPr lang="en-IN" sz="1800">
                <a:solidFill>
                  <a:srgbClr val="FF0000"/>
                </a:solidFill>
                <a:latin typeface="Arial"/>
                <a:ea typeface="Arial"/>
                <a:cs typeface="Arial"/>
                <a:sym typeface="Arial"/>
              </a:rPr>
              <a:t>Example for input tag with form-control class</a:t>
            </a:r>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&lt;body&gt;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"container"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 </a:t>
            </a:r>
            <a:r>
              <a:rPr b="0" lang="en-IN" sz="1800">
                <a:solidFill>
                  <a:srgbClr val="0000FF"/>
                </a:solidFill>
                <a:latin typeface="Consolas"/>
                <a:ea typeface="Consolas"/>
                <a:cs typeface="Consolas"/>
                <a:sym typeface="Consolas"/>
              </a:rPr>
              <a:t>"w-50 mb-3"</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&lt;label&gt;</a:t>
            </a:r>
            <a:r>
              <a:rPr b="0" lang="en-IN" sz="1800">
                <a:solidFill>
                  <a:srgbClr val="000000"/>
                </a:solidFill>
                <a:latin typeface="Consolas"/>
                <a:ea typeface="Consolas"/>
                <a:cs typeface="Consolas"/>
                <a:sym typeface="Consolas"/>
              </a:rPr>
              <a:t> firstname</a:t>
            </a:r>
            <a:r>
              <a:rPr b="0" lang="en-IN" sz="1800">
                <a:solidFill>
                  <a:srgbClr val="800000"/>
                </a:solidFill>
                <a:latin typeface="Consolas"/>
                <a:ea typeface="Consolas"/>
                <a:cs typeface="Consolas"/>
                <a:sym typeface="Consolas"/>
              </a:rPr>
              <a:t>&lt;/label&gt;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&lt;input</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type</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"text"</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"form-control"</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"w-50"</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&lt;label&gt;</a:t>
            </a:r>
            <a:r>
              <a:rPr b="0" lang="en-IN" sz="1800">
                <a:solidFill>
                  <a:srgbClr val="000000"/>
                </a:solidFill>
                <a:latin typeface="Consolas"/>
                <a:ea typeface="Consolas"/>
                <a:cs typeface="Consolas"/>
                <a:sym typeface="Consolas"/>
              </a:rPr>
              <a:t> firstname</a:t>
            </a:r>
            <a:r>
              <a:rPr b="0" lang="en-IN" sz="1800">
                <a:solidFill>
                  <a:srgbClr val="800000"/>
                </a:solidFill>
                <a:latin typeface="Consolas"/>
                <a:ea typeface="Consolas"/>
                <a:cs typeface="Consolas"/>
                <a:sym typeface="Consolas"/>
              </a:rPr>
              <a:t>&lt;/label&gt;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&lt;input</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type</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"text"</a:t>
            </a:r>
            <a:r>
              <a:rPr b="0" lang="en-IN" sz="1800">
                <a:solidFill>
                  <a:srgbClr val="800000"/>
                </a:solidFill>
                <a:latin typeface="Consolas"/>
                <a:ea typeface="Consolas"/>
                <a:cs typeface="Consolas"/>
                <a:sym typeface="Consolas"/>
              </a:rPr>
              <a:t>&gt;&lt;/div&gt;&lt;/div&gt;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&lt;/body&gt;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sz="1800">
              <a:solidFill>
                <a:srgbClr val="FF0000"/>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grpSp>
        <p:nvGrpSpPr>
          <p:cNvPr id="623" name="Google Shape;623;p53"/>
          <p:cNvGrpSpPr/>
          <p:nvPr/>
        </p:nvGrpSpPr>
        <p:grpSpPr>
          <a:xfrm>
            <a:off x="214315" y="94287"/>
            <a:ext cx="8821405" cy="634852"/>
            <a:chOff x="2766060" y="125716"/>
            <a:chExt cx="9311640" cy="846469"/>
          </a:xfrm>
        </p:grpSpPr>
        <p:cxnSp>
          <p:nvCxnSpPr>
            <p:cNvPr id="624" name="Google Shape;624;p53"/>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625" name="Google Shape;625;p53"/>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626" name="Google Shape;626;p53"/>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627" name="Google Shape;627;p53"/>
          <p:cNvSpPr txBox="1"/>
          <p:nvPr/>
        </p:nvSpPr>
        <p:spPr>
          <a:xfrm>
            <a:off x="0" y="121923"/>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forms</a:t>
            </a:r>
            <a:endParaRPr b="1" sz="2100">
              <a:solidFill>
                <a:srgbClr val="7030A0"/>
              </a:solidFill>
              <a:latin typeface="Arial"/>
              <a:ea typeface="Arial"/>
              <a:cs typeface="Arial"/>
              <a:sym typeface="Arial"/>
            </a:endParaRPr>
          </a:p>
        </p:txBody>
      </p:sp>
      <p:sp>
        <p:nvSpPr>
          <p:cNvPr id="628" name="Google Shape;628;p53"/>
          <p:cNvSpPr txBox="1"/>
          <p:nvPr/>
        </p:nvSpPr>
        <p:spPr>
          <a:xfrm>
            <a:off x="304800" y="832914"/>
            <a:ext cx="8382000"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FF0000"/>
                </a:solidFill>
                <a:latin typeface="Arial"/>
                <a:ea typeface="Arial"/>
                <a:cs typeface="Arial"/>
                <a:sym typeface="Arial"/>
              </a:rPr>
              <a:t>Textarea example</a:t>
            </a:r>
            <a:endParaRPr/>
          </a:p>
          <a:p>
            <a:pPr indent="0" lvl="0" marL="0" marR="0" rtl="0" algn="l">
              <a:spcBef>
                <a:spcPts val="0"/>
              </a:spcBef>
              <a:spcAft>
                <a:spcPts val="0"/>
              </a:spcAft>
              <a:buNone/>
            </a:pPr>
            <a:r>
              <a:t/>
            </a:r>
            <a:endParaRPr sz="1800">
              <a:solidFill>
                <a:srgbClr val="FF0000"/>
              </a:solidFill>
              <a:latin typeface="Arial"/>
              <a:ea typeface="Arial"/>
              <a:cs typeface="Arial"/>
              <a:sym typeface="Arial"/>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"container w-50 mt-5"</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&lt;textarea</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row</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"5"</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cols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"20"</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"form-control"</a:t>
            </a:r>
            <a:r>
              <a:rPr b="0" lang="en-IN" sz="1800">
                <a:solidFill>
                  <a:srgbClr val="800000"/>
                </a:solidFill>
                <a:latin typeface="Consolas"/>
                <a:ea typeface="Consolas"/>
                <a:cs typeface="Consolas"/>
                <a:sym typeface="Consolas"/>
              </a:rPr>
              <a:t>&gt;&lt;/textarea&gt;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800">
                <a:solidFill>
                  <a:srgbClr val="FF0000"/>
                </a:solidFill>
                <a:latin typeface="Consolas"/>
                <a:ea typeface="Consolas"/>
                <a:cs typeface="Consolas"/>
                <a:sym typeface="Consolas"/>
              </a:rPr>
              <a:t>Dropdowns example</a:t>
            </a:r>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"container"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&lt;select</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"form-control"</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&lt;option</a:t>
            </a: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1</a:t>
            </a:r>
            <a:r>
              <a:rPr b="0" lang="en-IN" sz="1800">
                <a:solidFill>
                  <a:srgbClr val="800000"/>
                </a:solidFill>
                <a:latin typeface="Consolas"/>
                <a:ea typeface="Consolas"/>
                <a:cs typeface="Consolas"/>
                <a:sym typeface="Consolas"/>
              </a:rPr>
              <a:t>&lt;/option&gt;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&lt;option&gt;</a:t>
            </a:r>
            <a:r>
              <a:rPr b="0" lang="en-IN" sz="1800">
                <a:solidFill>
                  <a:srgbClr val="000000"/>
                </a:solidFill>
                <a:latin typeface="Consolas"/>
                <a:ea typeface="Consolas"/>
                <a:cs typeface="Consolas"/>
                <a:sym typeface="Consolas"/>
              </a:rPr>
              <a:t>2</a:t>
            </a:r>
            <a:r>
              <a:rPr b="0" lang="en-IN" sz="1800">
                <a:solidFill>
                  <a:srgbClr val="800000"/>
                </a:solidFill>
                <a:latin typeface="Consolas"/>
                <a:ea typeface="Consolas"/>
                <a:cs typeface="Consolas"/>
                <a:sym typeface="Consolas"/>
              </a:rPr>
              <a:t>&lt;/option&gt;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&lt;option&gt;</a:t>
            </a:r>
            <a:r>
              <a:rPr b="0" lang="en-IN" sz="1800">
                <a:solidFill>
                  <a:srgbClr val="000000"/>
                </a:solidFill>
                <a:latin typeface="Consolas"/>
                <a:ea typeface="Consolas"/>
                <a:cs typeface="Consolas"/>
                <a:sym typeface="Consolas"/>
              </a:rPr>
              <a:t>1</a:t>
            </a:r>
            <a:r>
              <a:rPr b="0" lang="en-IN" sz="1800">
                <a:solidFill>
                  <a:srgbClr val="800000"/>
                </a:solidFill>
                <a:latin typeface="Consolas"/>
                <a:ea typeface="Consolas"/>
                <a:cs typeface="Consolas"/>
                <a:sym typeface="Consolas"/>
              </a:rPr>
              <a:t>&lt;/option&gt;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&lt;/select&gt;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sz="1800">
              <a:solidFill>
                <a:srgbClr val="FF0000"/>
              </a:solidFill>
              <a:latin typeface="Consolas"/>
              <a:ea typeface="Consolas"/>
              <a:cs typeface="Consolas"/>
              <a:sym typeface="Consolas"/>
            </a:endParaRPr>
          </a:p>
          <a:p>
            <a:pPr indent="0" lvl="0" marL="0" marR="0" rtl="0" algn="l">
              <a:spcBef>
                <a:spcPts val="0"/>
              </a:spcBef>
              <a:spcAft>
                <a:spcPts val="0"/>
              </a:spcAft>
              <a:buNone/>
            </a:pPr>
            <a:r>
              <a:t/>
            </a:r>
            <a:endParaRPr sz="1800">
              <a:solidFill>
                <a:srgbClr val="FF0000"/>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grpSp>
        <p:nvGrpSpPr>
          <p:cNvPr id="633" name="Google Shape;633;p54"/>
          <p:cNvGrpSpPr/>
          <p:nvPr/>
        </p:nvGrpSpPr>
        <p:grpSpPr>
          <a:xfrm>
            <a:off x="214315" y="94287"/>
            <a:ext cx="8821405" cy="634852"/>
            <a:chOff x="2766060" y="125716"/>
            <a:chExt cx="9311640" cy="846469"/>
          </a:xfrm>
        </p:grpSpPr>
        <p:cxnSp>
          <p:nvCxnSpPr>
            <p:cNvPr id="634" name="Google Shape;634;p54"/>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635" name="Google Shape;635;p54"/>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636" name="Google Shape;636;p54"/>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637" name="Google Shape;637;p54"/>
          <p:cNvSpPr txBox="1"/>
          <p:nvPr/>
        </p:nvSpPr>
        <p:spPr>
          <a:xfrm>
            <a:off x="0" y="121923"/>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forms</a:t>
            </a:r>
            <a:endParaRPr b="1" sz="2100">
              <a:solidFill>
                <a:srgbClr val="7030A0"/>
              </a:solidFill>
              <a:latin typeface="Arial"/>
              <a:ea typeface="Arial"/>
              <a:cs typeface="Arial"/>
              <a:sym typeface="Arial"/>
            </a:endParaRPr>
          </a:p>
        </p:txBody>
      </p:sp>
      <p:sp>
        <p:nvSpPr>
          <p:cNvPr id="638" name="Google Shape;638;p54"/>
          <p:cNvSpPr txBox="1"/>
          <p:nvPr/>
        </p:nvSpPr>
        <p:spPr>
          <a:xfrm>
            <a:off x="304800" y="832914"/>
            <a:ext cx="8382000"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FF0000"/>
                </a:solidFill>
                <a:latin typeface="Consolas"/>
                <a:ea typeface="Consolas"/>
                <a:cs typeface="Consolas"/>
                <a:sym typeface="Consolas"/>
              </a:rPr>
              <a:t>Buttons example</a:t>
            </a:r>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&lt;button</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type</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"submit"</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Submit</a:t>
            </a:r>
            <a:r>
              <a:rPr b="0" lang="en-IN" sz="1800">
                <a:solidFill>
                  <a:srgbClr val="800000"/>
                </a:solidFill>
                <a:latin typeface="Consolas"/>
                <a:ea typeface="Consolas"/>
                <a:cs typeface="Consolas"/>
                <a:sym typeface="Consolas"/>
              </a:rPr>
              <a:t>&lt;/button&gt;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&lt;button</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type</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"submit"</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"btn btn-primary"</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Submit</a:t>
            </a:r>
            <a:r>
              <a:rPr b="0" lang="en-IN" sz="1800">
                <a:solidFill>
                  <a:srgbClr val="800000"/>
                </a:solidFill>
                <a:latin typeface="Consolas"/>
                <a:ea typeface="Consolas"/>
                <a:cs typeface="Consolas"/>
                <a:sym typeface="Consolas"/>
              </a:rPr>
              <a:t>&lt;/button&gt;</a:t>
            </a:r>
            <a:endParaRPr/>
          </a:p>
          <a:p>
            <a:pPr indent="0" lvl="0" marL="0" marR="0" rtl="0" algn="l">
              <a:spcBef>
                <a:spcPts val="0"/>
              </a:spcBef>
              <a:spcAft>
                <a:spcPts val="0"/>
              </a:spcAft>
              <a:buNone/>
            </a:pPr>
            <a:r>
              <a:rPr lang="en-IN" sz="1800">
                <a:solidFill>
                  <a:srgbClr val="FF0000"/>
                </a:solidFill>
                <a:latin typeface="Consolas"/>
                <a:ea typeface="Consolas"/>
                <a:cs typeface="Consolas"/>
                <a:sym typeface="Consolas"/>
              </a:rPr>
              <a:t>Example for stacked form</a:t>
            </a:r>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"form-group"</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&lt;label</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for</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"email"</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Email address:</a:t>
            </a:r>
            <a:r>
              <a:rPr b="0" lang="en-IN" sz="1800">
                <a:solidFill>
                  <a:srgbClr val="800000"/>
                </a:solidFill>
                <a:latin typeface="Consolas"/>
                <a:ea typeface="Consolas"/>
                <a:cs typeface="Consolas"/>
                <a:sym typeface="Consolas"/>
              </a:rPr>
              <a:t>&lt;/label&gt;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&lt;input</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type</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"email"</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"form-control"</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placeholder</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"Enter email"</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id</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"email"</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"form-group"</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&lt;label</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for</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"pwd"</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Password:</a:t>
            </a:r>
            <a:r>
              <a:rPr b="0" lang="en-IN" sz="1800">
                <a:solidFill>
                  <a:srgbClr val="800000"/>
                </a:solidFill>
                <a:latin typeface="Consolas"/>
                <a:ea typeface="Consolas"/>
                <a:cs typeface="Consolas"/>
                <a:sym typeface="Consolas"/>
              </a:rPr>
              <a:t>&lt;/label&gt;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&lt;input</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type</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"password"</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"form-control"</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placeholder</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"Enter password"</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id</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"pwd"</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sz="1800">
              <a:solidFill>
                <a:srgbClr val="FF0000"/>
              </a:solidFill>
              <a:latin typeface="Consolas"/>
              <a:ea typeface="Consolas"/>
              <a:cs typeface="Consolas"/>
              <a:sym typeface="Consolas"/>
            </a:endParaRPr>
          </a:p>
          <a:p>
            <a:pPr indent="0" lvl="0" marL="0" marR="0" rtl="0" algn="l">
              <a:spcBef>
                <a:spcPts val="0"/>
              </a:spcBef>
              <a:spcAft>
                <a:spcPts val="0"/>
              </a:spcAft>
              <a:buNone/>
            </a:pPr>
            <a:r>
              <a:t/>
            </a:r>
            <a:endParaRPr sz="1800">
              <a:solidFill>
                <a:srgbClr val="FF0000"/>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grpSp>
        <p:nvGrpSpPr>
          <p:cNvPr id="643" name="Google Shape;643;p55"/>
          <p:cNvGrpSpPr/>
          <p:nvPr/>
        </p:nvGrpSpPr>
        <p:grpSpPr>
          <a:xfrm>
            <a:off x="214315" y="94287"/>
            <a:ext cx="8821405" cy="634852"/>
            <a:chOff x="2766060" y="125716"/>
            <a:chExt cx="9311640" cy="846469"/>
          </a:xfrm>
        </p:grpSpPr>
        <p:cxnSp>
          <p:nvCxnSpPr>
            <p:cNvPr id="644" name="Google Shape;644;p55"/>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645" name="Google Shape;645;p55"/>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646" name="Google Shape;646;p55"/>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647" name="Google Shape;647;p55"/>
          <p:cNvSpPr txBox="1"/>
          <p:nvPr/>
        </p:nvSpPr>
        <p:spPr>
          <a:xfrm>
            <a:off x="0" y="121923"/>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forms</a:t>
            </a:r>
            <a:endParaRPr b="1" sz="2100">
              <a:solidFill>
                <a:srgbClr val="7030A0"/>
              </a:solidFill>
              <a:latin typeface="Arial"/>
              <a:ea typeface="Arial"/>
              <a:cs typeface="Arial"/>
              <a:sym typeface="Arial"/>
            </a:endParaRPr>
          </a:p>
        </p:txBody>
      </p:sp>
      <p:sp>
        <p:nvSpPr>
          <p:cNvPr id="648" name="Google Shape;648;p55"/>
          <p:cNvSpPr txBox="1"/>
          <p:nvPr/>
        </p:nvSpPr>
        <p:spPr>
          <a:xfrm>
            <a:off x="304800" y="832914"/>
            <a:ext cx="8382000"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"form-group form-check"</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&lt;label</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"form-check-label"</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&lt;input</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"form-check-input"</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type</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"checkbox"</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 Remember me</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&lt;/label&gt;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&lt;button</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type</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"submit"</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"btn btn-primary"</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Submit</a:t>
            </a:r>
            <a:r>
              <a:rPr b="0" lang="en-IN" sz="1800">
                <a:solidFill>
                  <a:srgbClr val="800000"/>
                </a:solidFill>
                <a:latin typeface="Consolas"/>
                <a:ea typeface="Consolas"/>
                <a:cs typeface="Consolas"/>
                <a:sym typeface="Consolas"/>
              </a:rPr>
              <a:t>&lt;/button&gt;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&lt;/form&gt;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&lt;/body&gt;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sz="1800">
              <a:solidFill>
                <a:srgbClr val="FF0000"/>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grpSp>
        <p:nvGrpSpPr>
          <p:cNvPr id="653" name="Google Shape;653;p56"/>
          <p:cNvGrpSpPr/>
          <p:nvPr/>
        </p:nvGrpSpPr>
        <p:grpSpPr>
          <a:xfrm>
            <a:off x="214315" y="94287"/>
            <a:ext cx="8821405" cy="634852"/>
            <a:chOff x="2766060" y="125716"/>
            <a:chExt cx="9311640" cy="846469"/>
          </a:xfrm>
        </p:grpSpPr>
        <p:cxnSp>
          <p:nvCxnSpPr>
            <p:cNvPr id="654" name="Google Shape;654;p56"/>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655" name="Google Shape;655;p56"/>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656" name="Google Shape;656;p56"/>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657" name="Google Shape;657;p56"/>
          <p:cNvSpPr txBox="1"/>
          <p:nvPr/>
        </p:nvSpPr>
        <p:spPr>
          <a:xfrm>
            <a:off x="0" y="121923"/>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forms</a:t>
            </a:r>
            <a:endParaRPr b="1" sz="2100">
              <a:solidFill>
                <a:srgbClr val="7030A0"/>
              </a:solidFill>
              <a:latin typeface="Arial"/>
              <a:ea typeface="Arial"/>
              <a:cs typeface="Arial"/>
              <a:sym typeface="Arial"/>
            </a:endParaRPr>
          </a:p>
        </p:txBody>
      </p:sp>
      <p:sp>
        <p:nvSpPr>
          <p:cNvPr id="658" name="Google Shape;658;p56"/>
          <p:cNvSpPr txBox="1"/>
          <p:nvPr/>
        </p:nvSpPr>
        <p:spPr>
          <a:xfrm>
            <a:off x="304800" y="832914"/>
            <a:ext cx="838200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FF0000"/>
                </a:solidFill>
                <a:latin typeface="Consolas"/>
                <a:ea typeface="Consolas"/>
                <a:cs typeface="Consolas"/>
                <a:sym typeface="Consolas"/>
              </a:rPr>
              <a:t>Bootstrap Inline Form  </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In an inline form, all of the elements are inline and left-aligned.</a:t>
            </a:r>
            <a:endParaRPr/>
          </a:p>
          <a:p>
            <a:pPr indent="0" lvl="0" marL="0" marR="0" rtl="0" algn="l">
              <a:spcBef>
                <a:spcPts val="0"/>
              </a:spcBef>
              <a:spcAft>
                <a:spcPts val="0"/>
              </a:spcAft>
              <a:buNone/>
            </a:pPr>
            <a:r>
              <a:t/>
            </a:r>
            <a:endParaRPr b="0" sz="1800">
              <a:solidFill>
                <a:schemeClr val="dk1"/>
              </a:solidFill>
              <a:latin typeface="Consolas"/>
              <a:ea typeface="Consolas"/>
              <a:cs typeface="Consolas"/>
              <a:sym typeface="Consolas"/>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Note: This only applies to forms within viewports that are at least 576px wide. On screens smaller than 576px, it will stack horizontally.</a:t>
            </a:r>
            <a:endParaRPr/>
          </a:p>
          <a:p>
            <a:pPr indent="0" lvl="0" marL="0" marR="0" rtl="0" algn="l">
              <a:spcBef>
                <a:spcPts val="0"/>
              </a:spcBef>
              <a:spcAft>
                <a:spcPts val="0"/>
              </a:spcAft>
              <a:buNone/>
            </a:pPr>
            <a:r>
              <a:t/>
            </a:r>
            <a:endParaRPr b="0" sz="1800">
              <a:solidFill>
                <a:schemeClr val="dk1"/>
              </a:solidFill>
              <a:latin typeface="Consolas"/>
              <a:ea typeface="Consolas"/>
              <a:cs typeface="Consolas"/>
              <a:sym typeface="Consolas"/>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Additional rule for an inline form:</a:t>
            </a:r>
            <a:endParaRPr/>
          </a:p>
          <a:p>
            <a:pPr indent="0" lvl="0" marL="0" marR="0" rtl="0" algn="l">
              <a:spcBef>
                <a:spcPts val="0"/>
              </a:spcBef>
              <a:spcAft>
                <a:spcPts val="0"/>
              </a:spcAft>
              <a:buNone/>
            </a:pPr>
            <a:r>
              <a:t/>
            </a:r>
            <a:endParaRPr b="0" sz="1800">
              <a:solidFill>
                <a:schemeClr val="dk1"/>
              </a:solidFill>
              <a:latin typeface="Consolas"/>
              <a:ea typeface="Consolas"/>
              <a:cs typeface="Consolas"/>
              <a:sym typeface="Consolas"/>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Add class .form-inline to the &lt;form&gt; element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grpSp>
        <p:nvGrpSpPr>
          <p:cNvPr id="663" name="Google Shape;663;p57"/>
          <p:cNvGrpSpPr/>
          <p:nvPr/>
        </p:nvGrpSpPr>
        <p:grpSpPr>
          <a:xfrm>
            <a:off x="214315" y="94287"/>
            <a:ext cx="8821405" cy="634852"/>
            <a:chOff x="2766060" y="125716"/>
            <a:chExt cx="9311640" cy="846469"/>
          </a:xfrm>
        </p:grpSpPr>
        <p:cxnSp>
          <p:nvCxnSpPr>
            <p:cNvPr id="664" name="Google Shape;664;p57"/>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665" name="Google Shape;665;p57"/>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666" name="Google Shape;666;p57"/>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667" name="Google Shape;667;p57"/>
          <p:cNvSpPr txBox="1"/>
          <p:nvPr/>
        </p:nvSpPr>
        <p:spPr>
          <a:xfrm>
            <a:off x="0" y="121923"/>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forms</a:t>
            </a:r>
            <a:endParaRPr b="1" sz="2100">
              <a:solidFill>
                <a:srgbClr val="7030A0"/>
              </a:solidFill>
              <a:latin typeface="Arial"/>
              <a:ea typeface="Arial"/>
              <a:cs typeface="Arial"/>
              <a:sym typeface="Arial"/>
            </a:endParaRPr>
          </a:p>
        </p:txBody>
      </p:sp>
      <p:sp>
        <p:nvSpPr>
          <p:cNvPr id="668" name="Google Shape;668;p57"/>
          <p:cNvSpPr txBox="1"/>
          <p:nvPr/>
        </p:nvSpPr>
        <p:spPr>
          <a:xfrm>
            <a:off x="245710" y="819150"/>
            <a:ext cx="838200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&lt;form</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"form-inline"</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action</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"/action_page.php"</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&lt;label</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for</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"email"</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Email address:</a:t>
            </a:r>
            <a:r>
              <a:rPr b="0" lang="en-IN" sz="1800">
                <a:solidFill>
                  <a:srgbClr val="800000"/>
                </a:solidFill>
                <a:latin typeface="Consolas"/>
                <a:ea typeface="Consolas"/>
                <a:cs typeface="Consolas"/>
                <a:sym typeface="Consolas"/>
              </a:rPr>
              <a:t>&lt;/label&gt;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&lt;input</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type</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"email"</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"form-control"</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placeholder</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"Enter email"</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id</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"email"</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&lt;label</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for</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"pwd"</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Password:</a:t>
            </a:r>
            <a:r>
              <a:rPr b="0" lang="en-IN" sz="1800">
                <a:solidFill>
                  <a:srgbClr val="800000"/>
                </a:solidFill>
                <a:latin typeface="Consolas"/>
                <a:ea typeface="Consolas"/>
                <a:cs typeface="Consolas"/>
                <a:sym typeface="Consolas"/>
              </a:rPr>
              <a:t>&lt;/label&gt;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&lt;input</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type</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"password"</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"form-control"</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placeholder</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"Enter password"</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id</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"pwd"</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"form-check"</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&lt;label</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"form-check-label"</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&lt;input</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"form-check-input"</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type</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"checkbox"</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 Remember me</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&lt;/label&gt;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&lt;button</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type</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"submit"</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"btn btn-primary"</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Submit</a:t>
            </a:r>
            <a:r>
              <a:rPr b="0" lang="en-IN" sz="1800">
                <a:solidFill>
                  <a:srgbClr val="800000"/>
                </a:solidFill>
                <a:latin typeface="Consolas"/>
                <a:ea typeface="Consolas"/>
                <a:cs typeface="Consolas"/>
                <a:sym typeface="Consolas"/>
              </a:rPr>
              <a:t>&lt;/button&gt;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&lt;/form&gt;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grpSp>
        <p:nvGrpSpPr>
          <p:cNvPr id="673" name="Google Shape;673;p58"/>
          <p:cNvGrpSpPr/>
          <p:nvPr/>
        </p:nvGrpSpPr>
        <p:grpSpPr>
          <a:xfrm>
            <a:off x="214315" y="94287"/>
            <a:ext cx="8821405" cy="634852"/>
            <a:chOff x="2766060" y="125716"/>
            <a:chExt cx="9311640" cy="846469"/>
          </a:xfrm>
        </p:grpSpPr>
        <p:cxnSp>
          <p:nvCxnSpPr>
            <p:cNvPr id="674" name="Google Shape;674;p58"/>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675" name="Google Shape;675;p58"/>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676" name="Google Shape;676;p58"/>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677" name="Google Shape;677;p58"/>
          <p:cNvSpPr txBox="1"/>
          <p:nvPr/>
        </p:nvSpPr>
        <p:spPr>
          <a:xfrm>
            <a:off x="0" y="121923"/>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forms</a:t>
            </a:r>
            <a:endParaRPr b="1" sz="2100">
              <a:solidFill>
                <a:srgbClr val="7030A0"/>
              </a:solidFill>
              <a:latin typeface="Arial"/>
              <a:ea typeface="Arial"/>
              <a:cs typeface="Arial"/>
              <a:sym typeface="Arial"/>
            </a:endParaRPr>
          </a:p>
        </p:txBody>
      </p:sp>
      <p:sp>
        <p:nvSpPr>
          <p:cNvPr id="678" name="Google Shape;678;p58"/>
          <p:cNvSpPr txBox="1"/>
          <p:nvPr/>
        </p:nvSpPr>
        <p:spPr>
          <a:xfrm>
            <a:off x="245710" y="819150"/>
            <a:ext cx="8382000"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FF0000"/>
                </a:solidFill>
                <a:latin typeface="Arial"/>
                <a:ea typeface="Arial"/>
                <a:cs typeface="Arial"/>
                <a:sym typeface="Arial"/>
              </a:rPr>
              <a:t>Inline Form with Utilities</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The inline form above feels "compressed", and will look much better with Bootstrap's spacing utilities. The following example adds a right margin </a:t>
            </a:r>
            <a:r>
              <a:rPr lang="en-IN" sz="1800">
                <a:solidFill>
                  <a:srgbClr val="FF0000"/>
                </a:solidFill>
                <a:latin typeface="Arial"/>
                <a:ea typeface="Arial"/>
                <a:cs typeface="Arial"/>
                <a:sym typeface="Arial"/>
              </a:rPr>
              <a:t>(.mr-sm-2) </a:t>
            </a:r>
            <a:r>
              <a:rPr lang="en-IN" sz="1800">
                <a:solidFill>
                  <a:schemeClr val="dk1"/>
                </a:solidFill>
                <a:latin typeface="Arial"/>
                <a:ea typeface="Arial"/>
                <a:cs typeface="Arial"/>
                <a:sym typeface="Arial"/>
              </a:rPr>
              <a:t>to each input on all devices (small and up). And a margin bottom class </a:t>
            </a:r>
            <a:r>
              <a:rPr lang="en-IN" sz="1800">
                <a:solidFill>
                  <a:srgbClr val="FF0000"/>
                </a:solidFill>
                <a:latin typeface="Arial"/>
                <a:ea typeface="Arial"/>
                <a:cs typeface="Arial"/>
                <a:sym typeface="Arial"/>
              </a:rPr>
              <a:t>(.mb-2) </a:t>
            </a:r>
            <a:r>
              <a:rPr lang="en-IN" sz="1800">
                <a:solidFill>
                  <a:schemeClr val="dk1"/>
                </a:solidFill>
                <a:latin typeface="Arial"/>
                <a:ea typeface="Arial"/>
                <a:cs typeface="Arial"/>
                <a:sym typeface="Arial"/>
              </a:rPr>
              <a:t>is used to style the input field when it breaks (goes from horizontal to vertical due to not enough space/width):</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grpSp>
        <p:nvGrpSpPr>
          <p:cNvPr id="683" name="Google Shape;683;p59"/>
          <p:cNvGrpSpPr/>
          <p:nvPr/>
        </p:nvGrpSpPr>
        <p:grpSpPr>
          <a:xfrm>
            <a:off x="214315" y="94287"/>
            <a:ext cx="8821405" cy="634852"/>
            <a:chOff x="2766060" y="125716"/>
            <a:chExt cx="9311640" cy="846469"/>
          </a:xfrm>
        </p:grpSpPr>
        <p:cxnSp>
          <p:nvCxnSpPr>
            <p:cNvPr id="684" name="Google Shape;684;p59"/>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685" name="Google Shape;685;p59"/>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686" name="Google Shape;686;p59"/>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687" name="Google Shape;687;p59"/>
          <p:cNvSpPr txBox="1"/>
          <p:nvPr/>
        </p:nvSpPr>
        <p:spPr>
          <a:xfrm>
            <a:off x="0" y="121923"/>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forms</a:t>
            </a:r>
            <a:endParaRPr b="1" sz="2100">
              <a:solidFill>
                <a:srgbClr val="7030A0"/>
              </a:solidFill>
              <a:latin typeface="Arial"/>
              <a:ea typeface="Arial"/>
              <a:cs typeface="Arial"/>
              <a:sym typeface="Arial"/>
            </a:endParaRPr>
          </a:p>
        </p:txBody>
      </p:sp>
      <p:sp>
        <p:nvSpPr>
          <p:cNvPr id="688" name="Google Shape;688;p59"/>
          <p:cNvSpPr txBox="1"/>
          <p:nvPr/>
        </p:nvSpPr>
        <p:spPr>
          <a:xfrm>
            <a:off x="245710" y="819150"/>
            <a:ext cx="8382000"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"container"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&lt;form</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"form-inline m-3"</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action</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"/action_page.php"</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&lt;label</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for</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"email"</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"mr-sm-2"</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Email address:</a:t>
            </a:r>
            <a:r>
              <a:rPr b="0" lang="en-IN" sz="1800">
                <a:solidFill>
                  <a:srgbClr val="800000"/>
                </a:solidFill>
                <a:latin typeface="Consolas"/>
                <a:ea typeface="Consolas"/>
                <a:cs typeface="Consolas"/>
                <a:sym typeface="Consolas"/>
              </a:rPr>
              <a:t>&lt;/label&gt;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&lt;input</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type</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"email"</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"form-control mb-2 mr-sm-2"</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placeholder</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"Enter email"</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id</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"email"</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&lt;label</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for</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"pwd"</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"mr-sm-2"</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Password:</a:t>
            </a:r>
            <a:r>
              <a:rPr b="0" lang="en-IN" sz="1800">
                <a:solidFill>
                  <a:srgbClr val="800000"/>
                </a:solidFill>
                <a:latin typeface="Consolas"/>
                <a:ea typeface="Consolas"/>
                <a:cs typeface="Consolas"/>
                <a:sym typeface="Consolas"/>
              </a:rPr>
              <a:t>&lt;/label&gt;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&lt;input</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type</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"password"</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"form-control mb-2 mr-sm-2"</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placeholder</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"Enter password"</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id</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"pwd"</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"form-check mb-2 mr-sm-2"</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&lt;label</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"form-check-label"</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&lt;input</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"form-check-input"</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type</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"checkbox"</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 Remember me</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&lt;/label&gt;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&lt;button</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type</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"submit"</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"btn btn-primary mb-2"</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Submit</a:t>
            </a:r>
            <a:r>
              <a:rPr b="0" lang="en-IN" sz="1800">
                <a:solidFill>
                  <a:srgbClr val="800000"/>
                </a:solidFill>
                <a:latin typeface="Consolas"/>
                <a:ea typeface="Consolas"/>
                <a:cs typeface="Consolas"/>
                <a:sym typeface="Consolas"/>
              </a:rPr>
              <a:t>&lt;/button&gt;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&lt;/form&gt;&lt;/div&gt;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grpSp>
        <p:nvGrpSpPr>
          <p:cNvPr id="147" name="Google Shape;147;p6"/>
          <p:cNvGrpSpPr/>
          <p:nvPr/>
        </p:nvGrpSpPr>
        <p:grpSpPr>
          <a:xfrm>
            <a:off x="214315" y="94287"/>
            <a:ext cx="8821405" cy="634852"/>
            <a:chOff x="2766060" y="125716"/>
            <a:chExt cx="9311640" cy="846469"/>
          </a:xfrm>
        </p:grpSpPr>
        <p:cxnSp>
          <p:nvCxnSpPr>
            <p:cNvPr id="148" name="Google Shape;148;p6"/>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49" name="Google Shape;149;p6"/>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50" name="Google Shape;150;p6"/>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51" name="Google Shape;151;p6"/>
          <p:cNvSpPr txBox="1"/>
          <p:nvPr/>
        </p:nvSpPr>
        <p:spPr>
          <a:xfrm>
            <a:off x="1" y="110299"/>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Bootstrap</a:t>
            </a:r>
            <a:endParaRPr b="1" sz="2100">
              <a:solidFill>
                <a:srgbClr val="7030A0"/>
              </a:solidFill>
              <a:latin typeface="Arial"/>
              <a:ea typeface="Arial"/>
              <a:cs typeface="Arial"/>
              <a:sym typeface="Arial"/>
            </a:endParaRPr>
          </a:p>
        </p:txBody>
      </p:sp>
      <p:sp>
        <p:nvSpPr>
          <p:cNvPr id="152" name="Google Shape;152;p6"/>
          <p:cNvSpPr txBox="1"/>
          <p:nvPr/>
        </p:nvSpPr>
        <p:spPr>
          <a:xfrm>
            <a:off x="609600" y="731572"/>
            <a:ext cx="7693466"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&lt;body&gt;</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    &lt;h1&gt;bootsrap tutorials&lt;/h1&gt;</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    &lt;P&gt;Bootstrap is the most popular HTML, CSS, and JavaScript framework for developing responsive, mobile-first websites.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1800">
                <a:solidFill>
                  <a:schemeClr val="dk1"/>
                </a:solidFill>
                <a:latin typeface="Arial"/>
                <a:ea typeface="Arial"/>
                <a:cs typeface="Arial"/>
                <a:sym typeface="Arial"/>
              </a:rPr>
              <a:t>        Bootstrap is completely free to download and use!</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        </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        &lt;/P&gt;</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&lt;/body&gt;</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&lt;/html&gt;</a:t>
            </a:r>
            <a:endParaRPr/>
          </a:p>
        </p:txBody>
      </p:sp>
      <p:pic>
        <p:nvPicPr>
          <p:cNvPr id="153" name="Google Shape;153;p6"/>
          <p:cNvPicPr preferRelativeResize="0"/>
          <p:nvPr/>
        </p:nvPicPr>
        <p:blipFill rotWithShape="1">
          <a:blip r:embed="rId4">
            <a:alphaModFix/>
          </a:blip>
          <a:srcRect b="0" l="0" r="0" t="0"/>
          <a:stretch/>
        </p:blipFill>
        <p:spPr>
          <a:xfrm>
            <a:off x="6172200" y="2955954"/>
            <a:ext cx="2683412" cy="794813"/>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grpSp>
        <p:nvGrpSpPr>
          <p:cNvPr id="693" name="Google Shape;693;p60"/>
          <p:cNvGrpSpPr/>
          <p:nvPr/>
        </p:nvGrpSpPr>
        <p:grpSpPr>
          <a:xfrm>
            <a:off x="214315" y="94287"/>
            <a:ext cx="8821405" cy="634852"/>
            <a:chOff x="2766060" y="125716"/>
            <a:chExt cx="9311640" cy="846469"/>
          </a:xfrm>
        </p:grpSpPr>
        <p:cxnSp>
          <p:nvCxnSpPr>
            <p:cNvPr id="694" name="Google Shape;694;p60"/>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695" name="Google Shape;695;p60"/>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696" name="Google Shape;696;p60"/>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697" name="Google Shape;697;p60"/>
          <p:cNvSpPr txBox="1"/>
          <p:nvPr/>
        </p:nvSpPr>
        <p:spPr>
          <a:xfrm>
            <a:off x="0" y="121923"/>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flex</a:t>
            </a:r>
            <a:endParaRPr b="1" sz="2100">
              <a:solidFill>
                <a:srgbClr val="7030A0"/>
              </a:solidFill>
              <a:latin typeface="Arial"/>
              <a:ea typeface="Arial"/>
              <a:cs typeface="Arial"/>
              <a:sym typeface="Arial"/>
            </a:endParaRPr>
          </a:p>
        </p:txBody>
      </p:sp>
      <p:sp>
        <p:nvSpPr>
          <p:cNvPr id="698" name="Google Shape;698;p60"/>
          <p:cNvSpPr txBox="1"/>
          <p:nvPr/>
        </p:nvSpPr>
        <p:spPr>
          <a:xfrm>
            <a:off x="304800" y="729139"/>
            <a:ext cx="8610600"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a:solidFill>
                  <a:srgbClr val="FF0000"/>
                </a:solidFill>
                <a:latin typeface="Quattrocento Sans"/>
                <a:ea typeface="Quattrocento Sans"/>
                <a:cs typeface="Quattrocento Sans"/>
                <a:sym typeface="Quattrocento Sans"/>
              </a:rPr>
              <a:t>Flexbox</a:t>
            </a:r>
            <a:endParaRPr/>
          </a:p>
          <a:p>
            <a:pPr indent="0" lvl="0" marL="0" marR="0" rtl="0" algn="l">
              <a:spcBef>
                <a:spcPts val="0"/>
              </a:spcBef>
              <a:spcAft>
                <a:spcPts val="0"/>
              </a:spcAft>
              <a:buNone/>
            </a:pPr>
            <a:r>
              <a:rPr b="0" i="0" lang="en-IN" sz="1800">
                <a:solidFill>
                  <a:srgbClr val="000000"/>
                </a:solidFill>
                <a:latin typeface="Verdana"/>
                <a:ea typeface="Verdana"/>
                <a:cs typeface="Verdana"/>
                <a:sym typeface="Verdana"/>
              </a:rPr>
              <a:t>The biggest difference between Bootstrap 3 and Bootstrap 4 is that Bootstrap 4 now uses flexbox, instead of floats, to handle the layout</a:t>
            </a:r>
            <a:endParaRPr/>
          </a:p>
          <a:p>
            <a:pPr indent="0" lvl="0" marL="0" marR="0" rtl="0" algn="l">
              <a:spcBef>
                <a:spcPts val="0"/>
              </a:spcBef>
              <a:spcAft>
                <a:spcPts val="0"/>
              </a:spcAft>
              <a:buNone/>
            </a:pPr>
            <a:r>
              <a:t/>
            </a:r>
            <a:endParaRPr b="0" i="0" sz="1800">
              <a:solidFill>
                <a:srgbClr val="000000"/>
              </a:solidFill>
              <a:latin typeface="Verdana"/>
              <a:ea typeface="Verdana"/>
              <a:cs typeface="Verdana"/>
              <a:sym typeface="Verdana"/>
            </a:endParaRPr>
          </a:p>
          <a:p>
            <a:pPr indent="0" lvl="0" marL="0" marR="0" rtl="0" algn="l">
              <a:spcBef>
                <a:spcPts val="0"/>
              </a:spcBef>
              <a:spcAft>
                <a:spcPts val="0"/>
              </a:spcAft>
              <a:buNone/>
            </a:pPr>
            <a:r>
              <a:rPr b="1" i="0" lang="en-IN" sz="1800">
                <a:solidFill>
                  <a:srgbClr val="000000"/>
                </a:solidFill>
                <a:latin typeface="Verdana"/>
                <a:ea typeface="Verdana"/>
                <a:cs typeface="Verdana"/>
                <a:sym typeface="Verdana"/>
              </a:rPr>
              <a:t>Note:</a:t>
            </a:r>
            <a:r>
              <a:rPr b="0" i="0" lang="en-IN" sz="1800">
                <a:solidFill>
                  <a:srgbClr val="000000"/>
                </a:solidFill>
                <a:latin typeface="Verdana"/>
                <a:ea typeface="Verdana"/>
                <a:cs typeface="Verdana"/>
                <a:sym typeface="Verdana"/>
              </a:rPr>
              <a:t> Flexbox is not supported in IE9 and earlier versions..</a:t>
            </a:r>
            <a:endParaRPr/>
          </a:p>
          <a:p>
            <a:pPr indent="0" lvl="0" marL="0" marR="0" rtl="0" algn="l">
              <a:spcBef>
                <a:spcPts val="0"/>
              </a:spcBef>
              <a:spcAft>
                <a:spcPts val="0"/>
              </a:spcAft>
              <a:buNone/>
            </a:pPr>
            <a:r>
              <a:rPr lang="en-IN" sz="1800">
                <a:solidFill>
                  <a:srgbClr val="FF0000"/>
                </a:solidFill>
                <a:latin typeface="Verdana"/>
                <a:ea typeface="Verdana"/>
                <a:cs typeface="Verdana"/>
                <a:sym typeface="Verdana"/>
              </a:rPr>
              <a:t>d-flex class</a:t>
            </a:r>
            <a:endParaRPr/>
          </a:p>
          <a:p>
            <a:pPr indent="0" lvl="0" marL="0" marR="0" rtl="0" algn="l">
              <a:spcBef>
                <a:spcPts val="0"/>
              </a:spcBef>
              <a:spcAft>
                <a:spcPts val="0"/>
              </a:spcAft>
              <a:buNone/>
            </a:pPr>
            <a:r>
              <a:rPr lang="en-IN" sz="1800">
                <a:solidFill>
                  <a:schemeClr val="dk1"/>
                </a:solidFill>
                <a:latin typeface="Verdana"/>
                <a:ea typeface="Verdana"/>
                <a:cs typeface="Verdana"/>
                <a:sym typeface="Verdana"/>
              </a:rPr>
              <a:t>To create a flexbox container and to transform direct children into flex items, use the d-flex class:</a:t>
            </a:r>
            <a:endParaRPr/>
          </a:p>
          <a:p>
            <a:pPr indent="0" lvl="0" marL="0" marR="0" rtl="0" algn="l">
              <a:spcBef>
                <a:spcPts val="0"/>
              </a:spcBef>
              <a:spcAft>
                <a:spcPts val="0"/>
              </a:spcAft>
              <a:buNone/>
            </a:pPr>
            <a:r>
              <a:rPr lang="en-IN" sz="1800">
                <a:solidFill>
                  <a:srgbClr val="FF0000"/>
                </a:solidFill>
                <a:latin typeface="Verdana"/>
                <a:ea typeface="Verdana"/>
                <a:cs typeface="Verdana"/>
                <a:sym typeface="Verdana"/>
              </a:rPr>
              <a:t>example</a:t>
            </a:r>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"container mt-3"</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&lt;h2&gt;</a:t>
            </a:r>
            <a:r>
              <a:rPr b="0" lang="en-IN" sz="1800">
                <a:solidFill>
                  <a:srgbClr val="000000"/>
                </a:solidFill>
                <a:latin typeface="Consolas"/>
                <a:ea typeface="Consolas"/>
                <a:cs typeface="Consolas"/>
                <a:sym typeface="Consolas"/>
              </a:rPr>
              <a:t>Flex</a:t>
            </a:r>
            <a:r>
              <a:rPr b="0" lang="en-IN" sz="1800">
                <a:solidFill>
                  <a:srgbClr val="800000"/>
                </a:solidFill>
                <a:latin typeface="Consolas"/>
                <a:ea typeface="Consolas"/>
                <a:cs typeface="Consolas"/>
                <a:sym typeface="Consolas"/>
              </a:rPr>
              <a:t>&lt;/h2&gt;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&lt;p&gt;</a:t>
            </a:r>
            <a:r>
              <a:rPr b="0" lang="en-IN" sz="1800">
                <a:solidFill>
                  <a:srgbClr val="000000"/>
                </a:solidFill>
                <a:latin typeface="Consolas"/>
                <a:ea typeface="Consolas"/>
                <a:cs typeface="Consolas"/>
                <a:sym typeface="Consolas"/>
              </a:rPr>
              <a:t>To create a flexbox container and transform direct children into flex items, use the d-flex class:</a:t>
            </a:r>
            <a:r>
              <a:rPr b="0" lang="en-IN" sz="1800">
                <a:solidFill>
                  <a:srgbClr val="800000"/>
                </a:solidFill>
                <a:latin typeface="Consolas"/>
                <a:ea typeface="Consolas"/>
                <a:cs typeface="Consolas"/>
                <a:sym typeface="Consolas"/>
              </a:rPr>
              <a:t>&lt;/p&gt;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"d-flex p-3 bg-secondary text-white"</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"p-2 bg-info"</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Flex item 1</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"p-2 bg-warning"</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Flex item 2</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"p-2 bg-primary"</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Flex item 3</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i="0" sz="1800">
              <a:solidFill>
                <a:srgbClr val="000000"/>
              </a:solidFill>
              <a:latin typeface="Verdana"/>
              <a:ea typeface="Verdana"/>
              <a:cs typeface="Verdana"/>
              <a:sym typeface="Verdana"/>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grpSp>
        <p:nvGrpSpPr>
          <p:cNvPr id="703" name="Google Shape;703;p61"/>
          <p:cNvGrpSpPr/>
          <p:nvPr/>
        </p:nvGrpSpPr>
        <p:grpSpPr>
          <a:xfrm>
            <a:off x="214315" y="94287"/>
            <a:ext cx="8821405" cy="634852"/>
            <a:chOff x="2766060" y="125716"/>
            <a:chExt cx="9311640" cy="846469"/>
          </a:xfrm>
        </p:grpSpPr>
        <p:cxnSp>
          <p:nvCxnSpPr>
            <p:cNvPr id="704" name="Google Shape;704;p61"/>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705" name="Google Shape;705;p61"/>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706" name="Google Shape;706;p61"/>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707" name="Google Shape;707;p61"/>
          <p:cNvSpPr txBox="1"/>
          <p:nvPr/>
        </p:nvSpPr>
        <p:spPr>
          <a:xfrm>
            <a:off x="0" y="121923"/>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flex</a:t>
            </a:r>
            <a:endParaRPr b="1" sz="2100">
              <a:solidFill>
                <a:srgbClr val="7030A0"/>
              </a:solidFill>
              <a:latin typeface="Arial"/>
              <a:ea typeface="Arial"/>
              <a:cs typeface="Arial"/>
              <a:sym typeface="Arial"/>
            </a:endParaRPr>
          </a:p>
        </p:txBody>
      </p:sp>
      <p:sp>
        <p:nvSpPr>
          <p:cNvPr id="708" name="Google Shape;708;p61"/>
          <p:cNvSpPr txBox="1"/>
          <p:nvPr/>
        </p:nvSpPr>
        <p:spPr>
          <a:xfrm>
            <a:off x="304800" y="729140"/>
            <a:ext cx="81534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To create </a:t>
            </a:r>
            <a:r>
              <a:rPr lang="en-IN" sz="1800">
                <a:solidFill>
                  <a:srgbClr val="FF0000"/>
                </a:solidFill>
                <a:latin typeface="Arial"/>
                <a:ea typeface="Arial"/>
                <a:cs typeface="Arial"/>
                <a:sym typeface="Arial"/>
              </a:rPr>
              <a:t>an inline flexbox </a:t>
            </a:r>
            <a:r>
              <a:rPr lang="en-IN" sz="1800">
                <a:solidFill>
                  <a:schemeClr val="dk1"/>
                </a:solidFill>
                <a:latin typeface="Arial"/>
                <a:ea typeface="Arial"/>
                <a:cs typeface="Arial"/>
                <a:sym typeface="Arial"/>
              </a:rPr>
              <a:t>container, use the d-inline-flex class:</a:t>
            </a:r>
            <a:endParaRPr/>
          </a:p>
          <a:p>
            <a:pPr indent="0" lvl="0" marL="0" marR="0" rtl="0" algn="l">
              <a:spcBef>
                <a:spcPts val="0"/>
              </a:spcBef>
              <a:spcAft>
                <a:spcPts val="0"/>
              </a:spcAft>
              <a:buNone/>
            </a:pPr>
            <a:r>
              <a:rPr lang="en-IN" sz="1800">
                <a:solidFill>
                  <a:srgbClr val="FF0000"/>
                </a:solidFill>
                <a:latin typeface="Arial"/>
                <a:ea typeface="Arial"/>
                <a:cs typeface="Arial"/>
                <a:sym typeface="Arial"/>
              </a:rPr>
              <a:t>example</a:t>
            </a:r>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"d-inline-flex p-3 bg-secondary text-white"</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"p-2 bg-info"</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Flex item 1</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"p-2 bg-warning"</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Flex item 2</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"p-2 bg-primary"</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Flex item 3</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grpSp>
        <p:nvGrpSpPr>
          <p:cNvPr id="713" name="Google Shape;713;p62"/>
          <p:cNvGrpSpPr/>
          <p:nvPr/>
        </p:nvGrpSpPr>
        <p:grpSpPr>
          <a:xfrm>
            <a:off x="214315" y="94287"/>
            <a:ext cx="8821405" cy="634852"/>
            <a:chOff x="2766060" y="125716"/>
            <a:chExt cx="9311640" cy="846469"/>
          </a:xfrm>
        </p:grpSpPr>
        <p:cxnSp>
          <p:nvCxnSpPr>
            <p:cNvPr id="714" name="Google Shape;714;p62"/>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715" name="Google Shape;715;p62"/>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716" name="Google Shape;716;p62"/>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717" name="Google Shape;717;p62"/>
          <p:cNvSpPr txBox="1"/>
          <p:nvPr/>
        </p:nvSpPr>
        <p:spPr>
          <a:xfrm>
            <a:off x="0" y="121923"/>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flex</a:t>
            </a:r>
            <a:endParaRPr b="1" sz="2100">
              <a:solidFill>
                <a:srgbClr val="7030A0"/>
              </a:solidFill>
              <a:latin typeface="Arial"/>
              <a:ea typeface="Arial"/>
              <a:cs typeface="Arial"/>
              <a:sym typeface="Arial"/>
            </a:endParaRPr>
          </a:p>
        </p:txBody>
      </p:sp>
      <p:sp>
        <p:nvSpPr>
          <p:cNvPr id="718" name="Google Shape;718;p62"/>
          <p:cNvSpPr txBox="1"/>
          <p:nvPr/>
        </p:nvSpPr>
        <p:spPr>
          <a:xfrm>
            <a:off x="108280" y="729139"/>
            <a:ext cx="8730920"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FF0000"/>
                </a:solidFill>
                <a:latin typeface="Arial"/>
                <a:ea typeface="Arial"/>
                <a:cs typeface="Arial"/>
                <a:sym typeface="Arial"/>
              </a:rPr>
              <a:t>Horizontal Direction</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Use</a:t>
            </a:r>
            <a:r>
              <a:rPr lang="en-IN" sz="1800">
                <a:solidFill>
                  <a:srgbClr val="FF0000"/>
                </a:solidFill>
                <a:latin typeface="Arial"/>
                <a:ea typeface="Arial"/>
                <a:cs typeface="Arial"/>
                <a:sym typeface="Arial"/>
              </a:rPr>
              <a:t> .flex-row </a:t>
            </a:r>
            <a:r>
              <a:rPr lang="en-IN" sz="1800">
                <a:solidFill>
                  <a:schemeClr val="dk1"/>
                </a:solidFill>
                <a:latin typeface="Arial"/>
                <a:ea typeface="Arial"/>
                <a:cs typeface="Arial"/>
                <a:sym typeface="Arial"/>
              </a:rPr>
              <a:t>to display the flex items horizontally (side by side). This is default.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1800">
                <a:solidFill>
                  <a:schemeClr val="dk1"/>
                </a:solidFill>
                <a:latin typeface="Arial"/>
                <a:ea typeface="Arial"/>
                <a:cs typeface="Arial"/>
                <a:sym typeface="Arial"/>
              </a:rPr>
              <a:t> Use </a:t>
            </a:r>
            <a:r>
              <a:rPr lang="en-IN" sz="1800">
                <a:solidFill>
                  <a:srgbClr val="FF0000"/>
                </a:solidFill>
                <a:latin typeface="Arial"/>
                <a:ea typeface="Arial"/>
                <a:cs typeface="Arial"/>
                <a:sym typeface="Arial"/>
              </a:rPr>
              <a:t>.flex-row-reverse </a:t>
            </a:r>
            <a:r>
              <a:rPr lang="en-IN" sz="1800">
                <a:solidFill>
                  <a:schemeClr val="dk1"/>
                </a:solidFill>
                <a:latin typeface="Arial"/>
                <a:ea typeface="Arial"/>
                <a:cs typeface="Arial"/>
                <a:sym typeface="Arial"/>
              </a:rPr>
              <a:t>to right-align the horizontal direction:</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"d-flex flex-row-reverse bg-secondary"</a:t>
            </a:r>
            <a:r>
              <a:rPr b="0" lang="en-IN" sz="1800">
                <a:solidFill>
                  <a:srgbClr val="800000"/>
                </a:solidFill>
                <a:latin typeface="Consolas"/>
                <a:ea typeface="Consolas"/>
                <a:cs typeface="Consolas"/>
                <a:sym typeface="Consolas"/>
              </a:rPr>
              <a:t>&gt;</a:t>
            </a:r>
            <a:endParaRPr/>
          </a:p>
          <a:p>
            <a:pPr indent="0" lvl="0" marL="0" marR="0" rtl="0" algn="l">
              <a:spcBef>
                <a:spcPts val="0"/>
              </a:spcBef>
              <a:spcAft>
                <a:spcPts val="0"/>
              </a:spcAft>
              <a:buNone/>
            </a:pPr>
            <a:r>
              <a:rPr b="0" lang="en-IN" sz="1800">
                <a:solidFill>
                  <a:srgbClr val="FF0000"/>
                </a:solidFill>
                <a:latin typeface="Consolas"/>
                <a:ea typeface="Consolas"/>
                <a:cs typeface="Consolas"/>
                <a:sym typeface="Consolas"/>
              </a:rPr>
              <a:t>Vertical Direction</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Use </a:t>
            </a:r>
            <a:r>
              <a:rPr b="0" lang="en-IN" sz="1800">
                <a:solidFill>
                  <a:srgbClr val="FF0000"/>
                </a:solidFill>
                <a:latin typeface="Consolas"/>
                <a:ea typeface="Consolas"/>
                <a:cs typeface="Consolas"/>
                <a:sym typeface="Consolas"/>
              </a:rPr>
              <a:t>.flex-column </a:t>
            </a:r>
            <a:r>
              <a:rPr b="0" lang="en-IN" sz="1800">
                <a:solidFill>
                  <a:srgbClr val="000000"/>
                </a:solidFill>
                <a:latin typeface="Consolas"/>
                <a:ea typeface="Consolas"/>
                <a:cs typeface="Consolas"/>
                <a:sym typeface="Consolas"/>
              </a:rPr>
              <a:t>to display the flex items vertically (on top of each other), or .</a:t>
            </a:r>
            <a:r>
              <a:rPr b="0" lang="en-IN" sz="1800">
                <a:solidFill>
                  <a:srgbClr val="FF0000"/>
                </a:solidFill>
                <a:latin typeface="Consolas"/>
                <a:ea typeface="Consolas"/>
                <a:cs typeface="Consolas"/>
                <a:sym typeface="Consolas"/>
              </a:rPr>
              <a:t>flex-column-reverse</a:t>
            </a:r>
            <a:r>
              <a:rPr b="0" lang="en-IN" sz="1800">
                <a:solidFill>
                  <a:srgbClr val="000000"/>
                </a:solidFill>
                <a:latin typeface="Consolas"/>
                <a:ea typeface="Consolas"/>
                <a:cs typeface="Consolas"/>
                <a:sym typeface="Consolas"/>
              </a:rPr>
              <a:t> to reverse the vertical direction:</a:t>
            </a:r>
            <a:endParaRPr/>
          </a:p>
          <a:p>
            <a:pPr indent="0" lvl="0" marL="0" marR="0" rtl="0" algn="l">
              <a:spcBef>
                <a:spcPts val="0"/>
              </a:spcBef>
              <a:spcAft>
                <a:spcPts val="0"/>
              </a:spcAft>
              <a:buNone/>
            </a:pP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div</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="d-flex flex-column"&gt;</a:t>
            </a:r>
            <a:endParaRPr/>
          </a:p>
          <a:p>
            <a:pPr indent="0" lvl="0" marL="0" marR="0" rtl="0" algn="l">
              <a:spcBef>
                <a:spcPts val="0"/>
              </a:spcBef>
              <a:spcAft>
                <a:spcPts val="0"/>
              </a:spcAft>
              <a:buNone/>
            </a:pP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div</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="d-flex flex-column-reverse"&gt;</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grpSp>
        <p:nvGrpSpPr>
          <p:cNvPr id="723" name="Google Shape;723;p63"/>
          <p:cNvGrpSpPr/>
          <p:nvPr/>
        </p:nvGrpSpPr>
        <p:grpSpPr>
          <a:xfrm>
            <a:off x="214315" y="94287"/>
            <a:ext cx="8821405" cy="634852"/>
            <a:chOff x="2766060" y="125716"/>
            <a:chExt cx="9311640" cy="846469"/>
          </a:xfrm>
        </p:grpSpPr>
        <p:cxnSp>
          <p:nvCxnSpPr>
            <p:cNvPr id="724" name="Google Shape;724;p63"/>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725" name="Google Shape;725;p63"/>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726" name="Google Shape;726;p63"/>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727" name="Google Shape;727;p63"/>
          <p:cNvSpPr txBox="1"/>
          <p:nvPr/>
        </p:nvSpPr>
        <p:spPr>
          <a:xfrm>
            <a:off x="0" y="121923"/>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flex</a:t>
            </a:r>
            <a:endParaRPr b="1" sz="2100">
              <a:solidFill>
                <a:srgbClr val="7030A0"/>
              </a:solidFill>
              <a:latin typeface="Arial"/>
              <a:ea typeface="Arial"/>
              <a:cs typeface="Arial"/>
              <a:sym typeface="Arial"/>
            </a:endParaRPr>
          </a:p>
        </p:txBody>
      </p:sp>
      <p:sp>
        <p:nvSpPr>
          <p:cNvPr id="728" name="Google Shape;728;p63"/>
          <p:cNvSpPr txBox="1"/>
          <p:nvPr/>
        </p:nvSpPr>
        <p:spPr>
          <a:xfrm>
            <a:off x="108280" y="729139"/>
            <a:ext cx="873092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FF0000"/>
                </a:solidFill>
                <a:latin typeface="Arial"/>
                <a:ea typeface="Arial"/>
                <a:cs typeface="Arial"/>
                <a:sym typeface="Arial"/>
              </a:rPr>
              <a:t>Auto Margins</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Easily add auto margins to flex items with </a:t>
            </a:r>
            <a:r>
              <a:rPr lang="en-IN" sz="1800">
                <a:solidFill>
                  <a:srgbClr val="FF0000"/>
                </a:solidFill>
                <a:latin typeface="Arial"/>
                <a:ea typeface="Arial"/>
                <a:cs typeface="Arial"/>
                <a:sym typeface="Arial"/>
              </a:rPr>
              <a:t>.mr-auto </a:t>
            </a:r>
            <a:r>
              <a:rPr lang="en-IN" sz="1800">
                <a:solidFill>
                  <a:schemeClr val="dk1"/>
                </a:solidFill>
                <a:latin typeface="Arial"/>
                <a:ea typeface="Arial"/>
                <a:cs typeface="Arial"/>
                <a:sym typeface="Arial"/>
              </a:rPr>
              <a:t>(push items to the right), or by using </a:t>
            </a:r>
            <a:r>
              <a:rPr lang="en-IN" sz="1800">
                <a:solidFill>
                  <a:srgbClr val="FF0000"/>
                </a:solidFill>
                <a:latin typeface="Arial"/>
                <a:ea typeface="Arial"/>
                <a:cs typeface="Arial"/>
                <a:sym typeface="Arial"/>
              </a:rPr>
              <a:t>.ml-auto </a:t>
            </a:r>
            <a:r>
              <a:rPr lang="en-IN" sz="1800">
                <a:solidFill>
                  <a:schemeClr val="dk1"/>
                </a:solidFill>
                <a:latin typeface="Arial"/>
                <a:ea typeface="Arial"/>
                <a:cs typeface="Arial"/>
                <a:sym typeface="Arial"/>
              </a:rPr>
              <a:t>(push items to the left):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"d-flex bg-secondary"</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"p-2 mr-auto bg-info"</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Flex item 1</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"p-2 bg-warning"</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Flex item 2</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"p-2 bg-primary"</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Flex item 3</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grpSp>
        <p:nvGrpSpPr>
          <p:cNvPr id="733" name="Google Shape;733;p64"/>
          <p:cNvGrpSpPr/>
          <p:nvPr/>
        </p:nvGrpSpPr>
        <p:grpSpPr>
          <a:xfrm>
            <a:off x="214315" y="94287"/>
            <a:ext cx="8821405" cy="634852"/>
            <a:chOff x="2766060" y="125716"/>
            <a:chExt cx="9311640" cy="846469"/>
          </a:xfrm>
        </p:grpSpPr>
        <p:cxnSp>
          <p:nvCxnSpPr>
            <p:cNvPr id="734" name="Google Shape;734;p64"/>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735" name="Google Shape;735;p64"/>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736" name="Google Shape;736;p64"/>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737" name="Google Shape;737;p64"/>
          <p:cNvSpPr txBox="1"/>
          <p:nvPr/>
        </p:nvSpPr>
        <p:spPr>
          <a:xfrm>
            <a:off x="0" y="121923"/>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flex</a:t>
            </a:r>
            <a:endParaRPr b="1" sz="2100">
              <a:solidFill>
                <a:srgbClr val="7030A0"/>
              </a:solidFill>
              <a:latin typeface="Arial"/>
              <a:ea typeface="Arial"/>
              <a:cs typeface="Arial"/>
              <a:sym typeface="Arial"/>
            </a:endParaRPr>
          </a:p>
        </p:txBody>
      </p:sp>
      <p:sp>
        <p:nvSpPr>
          <p:cNvPr id="738" name="Google Shape;738;p64"/>
          <p:cNvSpPr txBox="1"/>
          <p:nvPr/>
        </p:nvSpPr>
        <p:spPr>
          <a:xfrm>
            <a:off x="108280" y="729139"/>
            <a:ext cx="8730920"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FF0000"/>
                </a:solidFill>
                <a:latin typeface="Arial"/>
                <a:ea typeface="Arial"/>
                <a:cs typeface="Arial"/>
                <a:sym typeface="Arial"/>
              </a:rPr>
              <a:t>Justify Content</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Use the .</a:t>
            </a:r>
            <a:r>
              <a:rPr lang="en-IN" sz="1800">
                <a:solidFill>
                  <a:srgbClr val="FF0000"/>
                </a:solidFill>
                <a:latin typeface="Arial"/>
                <a:ea typeface="Arial"/>
                <a:cs typeface="Arial"/>
                <a:sym typeface="Arial"/>
              </a:rPr>
              <a:t>justify-content-* </a:t>
            </a:r>
            <a:r>
              <a:rPr lang="en-IN" sz="1800">
                <a:solidFill>
                  <a:schemeClr val="dk1"/>
                </a:solidFill>
                <a:latin typeface="Arial"/>
                <a:ea typeface="Arial"/>
                <a:cs typeface="Arial"/>
                <a:sym typeface="Arial"/>
              </a:rPr>
              <a:t>classes to change the alignment of flex items. Valid classes are </a:t>
            </a:r>
            <a:r>
              <a:rPr lang="en-IN" sz="1800">
                <a:solidFill>
                  <a:srgbClr val="FF0000"/>
                </a:solidFill>
                <a:latin typeface="Arial"/>
                <a:ea typeface="Arial"/>
                <a:cs typeface="Arial"/>
                <a:sym typeface="Arial"/>
              </a:rPr>
              <a:t>start (default), end, center, between or around:</a:t>
            </a:r>
            <a:endParaRPr/>
          </a:p>
          <a:p>
            <a:pPr indent="0" lvl="0" marL="0" marR="0" rtl="0" algn="l">
              <a:spcBef>
                <a:spcPts val="0"/>
              </a:spcBef>
              <a:spcAft>
                <a:spcPts val="0"/>
              </a:spcAft>
              <a:buNone/>
            </a:pPr>
            <a:r>
              <a:t/>
            </a:r>
            <a:endParaRPr sz="1800">
              <a:solidFill>
                <a:srgbClr val="FF0000"/>
              </a:solidFill>
              <a:latin typeface="Arial"/>
              <a:ea typeface="Arial"/>
              <a:cs typeface="Arial"/>
              <a:sym typeface="Arial"/>
            </a:endParaRPr>
          </a:p>
          <a:p>
            <a:pPr indent="0" lvl="0" marL="0" marR="0" rtl="0" algn="l">
              <a:spcBef>
                <a:spcPts val="0"/>
              </a:spcBef>
              <a:spcAft>
                <a:spcPts val="0"/>
              </a:spcAft>
              <a:buNone/>
            </a:pP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div</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="d-flex justify-content-start"&gt;</a:t>
            </a:r>
            <a:r>
              <a:rPr b="0" i="0" lang="en-IN" sz="1800">
                <a:solidFill>
                  <a:srgbClr val="000000"/>
                </a:solidFill>
                <a:latin typeface="Consolas"/>
                <a:ea typeface="Consolas"/>
                <a:cs typeface="Consolas"/>
                <a:sym typeface="Consolas"/>
              </a:rPr>
              <a:t>...</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/div</a:t>
            </a:r>
            <a:r>
              <a:rPr b="0" i="0" lang="en-IN" sz="1800">
                <a:solidFill>
                  <a:srgbClr val="0000CD"/>
                </a:solidFill>
                <a:latin typeface="Consolas"/>
                <a:ea typeface="Consolas"/>
                <a:cs typeface="Consolas"/>
                <a:sym typeface="Consolas"/>
              </a:rPr>
              <a:t>&gt;</a:t>
            </a:r>
            <a:endParaRPr/>
          </a:p>
          <a:p>
            <a:pPr indent="0" lvl="0" marL="0" marR="0" rtl="0" algn="l">
              <a:spcBef>
                <a:spcPts val="0"/>
              </a:spcBef>
              <a:spcAft>
                <a:spcPts val="0"/>
              </a:spcAft>
              <a:buNone/>
            </a:pP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div</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="d-flex justify-content-end"&gt;</a:t>
            </a:r>
            <a:r>
              <a:rPr b="0" i="0" lang="en-IN" sz="1800">
                <a:solidFill>
                  <a:srgbClr val="000000"/>
                </a:solidFill>
                <a:latin typeface="Consolas"/>
                <a:ea typeface="Consolas"/>
                <a:cs typeface="Consolas"/>
                <a:sym typeface="Consolas"/>
              </a:rPr>
              <a:t>...</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/div</a:t>
            </a:r>
            <a:r>
              <a:rPr b="0" i="0" lang="en-IN" sz="1800">
                <a:solidFill>
                  <a:srgbClr val="0000CD"/>
                </a:solidFill>
                <a:latin typeface="Consolas"/>
                <a:ea typeface="Consolas"/>
                <a:cs typeface="Consolas"/>
                <a:sym typeface="Consolas"/>
              </a:rPr>
              <a:t>&gt;</a:t>
            </a:r>
            <a:endParaRPr/>
          </a:p>
          <a:p>
            <a:pPr indent="0" lvl="0" marL="0" marR="0" rtl="0" algn="l">
              <a:spcBef>
                <a:spcPts val="0"/>
              </a:spcBef>
              <a:spcAft>
                <a:spcPts val="0"/>
              </a:spcAft>
              <a:buNone/>
            </a:pP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div</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="d-flex justify-content-center"&gt;</a:t>
            </a:r>
            <a:r>
              <a:rPr b="0" i="0" lang="en-IN" sz="1800">
                <a:solidFill>
                  <a:srgbClr val="000000"/>
                </a:solidFill>
                <a:latin typeface="Consolas"/>
                <a:ea typeface="Consolas"/>
                <a:cs typeface="Consolas"/>
                <a:sym typeface="Consolas"/>
              </a:rPr>
              <a:t>...</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/div</a:t>
            </a:r>
            <a:r>
              <a:rPr b="0" i="0" lang="en-IN" sz="1800">
                <a:solidFill>
                  <a:srgbClr val="0000CD"/>
                </a:solidFill>
                <a:latin typeface="Consolas"/>
                <a:ea typeface="Consolas"/>
                <a:cs typeface="Consolas"/>
                <a:sym typeface="Consolas"/>
              </a:rPr>
              <a:t>&gt;</a:t>
            </a:r>
            <a:br>
              <a:rPr lang="en-IN" sz="1800">
                <a:solidFill>
                  <a:schemeClr val="lt1"/>
                </a:solidFill>
                <a:latin typeface="Arial"/>
                <a:ea typeface="Arial"/>
                <a:cs typeface="Arial"/>
                <a:sym typeface="Arial"/>
              </a:rPr>
            </a:b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div</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="d-flex justify-content-between"&gt;</a:t>
            </a:r>
            <a:r>
              <a:rPr b="0" i="0" lang="en-IN" sz="1800">
                <a:solidFill>
                  <a:srgbClr val="000000"/>
                </a:solidFill>
                <a:latin typeface="Consolas"/>
                <a:ea typeface="Consolas"/>
                <a:cs typeface="Consolas"/>
                <a:sym typeface="Consolas"/>
              </a:rPr>
              <a:t>...</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/div</a:t>
            </a:r>
            <a:r>
              <a:rPr b="0" i="0" lang="en-IN" sz="1800">
                <a:solidFill>
                  <a:srgbClr val="0000CD"/>
                </a:solidFill>
                <a:latin typeface="Consolas"/>
                <a:ea typeface="Consolas"/>
                <a:cs typeface="Consolas"/>
                <a:sym typeface="Consolas"/>
              </a:rPr>
              <a:t>&gt;</a:t>
            </a:r>
            <a:br>
              <a:rPr lang="en-IN" sz="1800">
                <a:solidFill>
                  <a:schemeClr val="lt1"/>
                </a:solidFill>
                <a:latin typeface="Arial"/>
                <a:ea typeface="Arial"/>
                <a:cs typeface="Arial"/>
                <a:sym typeface="Arial"/>
              </a:rPr>
            </a:b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div</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="d-flex justify-content-around"&gt;</a:t>
            </a:r>
            <a:r>
              <a:rPr b="0" i="0" lang="en-IN" sz="1800">
                <a:solidFill>
                  <a:srgbClr val="000000"/>
                </a:solidFill>
                <a:latin typeface="Consolas"/>
                <a:ea typeface="Consolas"/>
                <a:cs typeface="Consolas"/>
                <a:sym typeface="Consolas"/>
              </a:rPr>
              <a:t>...</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/div</a:t>
            </a:r>
            <a:r>
              <a:rPr b="0" i="0" lang="en-IN" sz="1800">
                <a:solidFill>
                  <a:srgbClr val="0000CD"/>
                </a:solidFill>
                <a:latin typeface="Consolas"/>
                <a:ea typeface="Consolas"/>
                <a:cs typeface="Consolas"/>
                <a:sym typeface="Consolas"/>
              </a:rPr>
              <a:t>&gt;</a:t>
            </a:r>
            <a:endParaRPr/>
          </a:p>
          <a:p>
            <a:pPr indent="0" lvl="0" marL="0" marR="0" rtl="0" algn="l">
              <a:spcBef>
                <a:spcPts val="0"/>
              </a:spcBef>
              <a:spcAft>
                <a:spcPts val="0"/>
              </a:spcAft>
              <a:buNone/>
            </a:pPr>
            <a:r>
              <a:rPr b="0" lang="en-IN" sz="1800">
                <a:solidFill>
                  <a:srgbClr val="FF0000"/>
                </a:solidFill>
                <a:latin typeface="Consolas"/>
                <a:ea typeface="Consolas"/>
                <a:cs typeface="Consolas"/>
                <a:sym typeface="Consolas"/>
              </a:rPr>
              <a:t>Order</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Change the visual order of a specific flex item(s) with the </a:t>
            </a:r>
            <a:r>
              <a:rPr b="0" lang="en-IN" sz="1800">
                <a:solidFill>
                  <a:srgbClr val="FF0000"/>
                </a:solidFill>
                <a:latin typeface="Consolas"/>
                <a:ea typeface="Consolas"/>
                <a:cs typeface="Consolas"/>
                <a:sym typeface="Consolas"/>
              </a:rPr>
              <a:t>.order </a:t>
            </a:r>
            <a:r>
              <a:rPr b="0" lang="en-IN" sz="1800">
                <a:solidFill>
                  <a:srgbClr val="000000"/>
                </a:solidFill>
                <a:latin typeface="Consolas"/>
                <a:ea typeface="Consolas"/>
                <a:cs typeface="Consolas"/>
                <a:sym typeface="Consolas"/>
              </a:rPr>
              <a:t>classes. Valid classes are from 0 to 12, where the lowest number has highest priority (order-1 is shown before order-2, etc..):</a:t>
            </a:r>
            <a:endParaRPr/>
          </a:p>
          <a:p>
            <a:pPr indent="0" lvl="0" marL="0" marR="0" rtl="0" algn="l">
              <a:spcBef>
                <a:spcPts val="0"/>
              </a:spcBef>
              <a:spcAft>
                <a:spcPts val="0"/>
              </a:spcAft>
              <a:buNone/>
            </a:pP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div</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="d-flex bg-secondary"&gt;</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div</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="p-2 bg-info order-3"&gt;</a:t>
            </a:r>
            <a:r>
              <a:rPr b="0" i="0" lang="en-IN" sz="1800">
                <a:solidFill>
                  <a:srgbClr val="000000"/>
                </a:solidFill>
                <a:latin typeface="Consolas"/>
                <a:ea typeface="Consolas"/>
                <a:cs typeface="Consolas"/>
                <a:sym typeface="Consolas"/>
              </a:rPr>
              <a:t>Flex item 1</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/div</a:t>
            </a:r>
            <a:r>
              <a:rPr b="0" i="0" lang="en-IN" sz="1800">
                <a:solidFill>
                  <a:srgbClr val="0000CD"/>
                </a:solidFill>
                <a:latin typeface="Consolas"/>
                <a:ea typeface="Consolas"/>
                <a:cs typeface="Consolas"/>
                <a:sym typeface="Consolas"/>
              </a:rPr>
              <a:t>&gt;</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div</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="p-2 bg-warning order-2"&gt;</a:t>
            </a:r>
            <a:r>
              <a:rPr b="0" i="0" lang="en-IN" sz="1800">
                <a:solidFill>
                  <a:srgbClr val="000000"/>
                </a:solidFill>
                <a:latin typeface="Consolas"/>
                <a:ea typeface="Consolas"/>
                <a:cs typeface="Consolas"/>
                <a:sym typeface="Consolas"/>
              </a:rPr>
              <a:t>Flex item 2</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/div</a:t>
            </a:r>
            <a:r>
              <a:rPr b="0" i="0" lang="en-IN" sz="1800">
                <a:solidFill>
                  <a:srgbClr val="0000CD"/>
                </a:solidFill>
                <a:latin typeface="Consolas"/>
                <a:ea typeface="Consolas"/>
                <a:cs typeface="Consolas"/>
                <a:sym typeface="Consolas"/>
              </a:rPr>
              <a:t>&gt;</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div</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="p-2 bg-primary order-1"&gt;</a:t>
            </a:r>
            <a:r>
              <a:rPr b="0" i="0" lang="en-IN" sz="1800">
                <a:solidFill>
                  <a:srgbClr val="000000"/>
                </a:solidFill>
                <a:latin typeface="Consolas"/>
                <a:ea typeface="Consolas"/>
                <a:cs typeface="Consolas"/>
                <a:sym typeface="Consolas"/>
              </a:rPr>
              <a:t>Flex item 3</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/div</a:t>
            </a:r>
            <a:r>
              <a:rPr b="0" i="0" lang="en-IN" sz="1800">
                <a:solidFill>
                  <a:srgbClr val="0000CD"/>
                </a:solidFill>
                <a:latin typeface="Consolas"/>
                <a:ea typeface="Consolas"/>
                <a:cs typeface="Consolas"/>
                <a:sym typeface="Consolas"/>
              </a:rPr>
              <a:t>&gt;</a:t>
            </a:r>
            <a:br>
              <a:rPr lang="en-IN" sz="1800">
                <a:solidFill>
                  <a:schemeClr val="lt1"/>
                </a:solidFill>
                <a:latin typeface="Arial"/>
                <a:ea typeface="Arial"/>
                <a:cs typeface="Arial"/>
                <a:sym typeface="Arial"/>
              </a:rPr>
            </a:b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/div</a:t>
            </a:r>
            <a:r>
              <a:rPr b="0" i="0" lang="en-IN" sz="1800">
                <a:solidFill>
                  <a:srgbClr val="0000CD"/>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sz="1800">
              <a:solidFill>
                <a:srgbClr val="FF0000"/>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grpSp>
        <p:nvGrpSpPr>
          <p:cNvPr id="743" name="Google Shape;743;p65"/>
          <p:cNvGrpSpPr/>
          <p:nvPr/>
        </p:nvGrpSpPr>
        <p:grpSpPr>
          <a:xfrm>
            <a:off x="214315" y="94287"/>
            <a:ext cx="8821405" cy="634852"/>
            <a:chOff x="2766060" y="125716"/>
            <a:chExt cx="9311640" cy="846469"/>
          </a:xfrm>
        </p:grpSpPr>
        <p:cxnSp>
          <p:nvCxnSpPr>
            <p:cNvPr id="744" name="Google Shape;744;p65"/>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745" name="Google Shape;745;p65"/>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746" name="Google Shape;746;p65"/>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747" name="Google Shape;747;p65"/>
          <p:cNvSpPr txBox="1"/>
          <p:nvPr/>
        </p:nvSpPr>
        <p:spPr>
          <a:xfrm>
            <a:off x="0" y="121923"/>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flex</a:t>
            </a:r>
            <a:endParaRPr b="1" sz="2100">
              <a:solidFill>
                <a:srgbClr val="7030A0"/>
              </a:solidFill>
              <a:latin typeface="Arial"/>
              <a:ea typeface="Arial"/>
              <a:cs typeface="Arial"/>
              <a:sym typeface="Arial"/>
            </a:endParaRPr>
          </a:p>
        </p:txBody>
      </p:sp>
      <p:sp>
        <p:nvSpPr>
          <p:cNvPr id="748" name="Google Shape;748;p65"/>
          <p:cNvSpPr txBox="1"/>
          <p:nvPr/>
        </p:nvSpPr>
        <p:spPr>
          <a:xfrm>
            <a:off x="108280" y="729139"/>
            <a:ext cx="8730920"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FF0000"/>
                </a:solidFill>
                <a:latin typeface="Arial"/>
                <a:ea typeface="Arial"/>
                <a:cs typeface="Arial"/>
                <a:sym typeface="Arial"/>
              </a:rPr>
              <a:t>Wrap</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Control how flex items wrap in a flex container with .flex-nowrap (default), .flex-wrap or .flex-wrap-reverse</a:t>
            </a:r>
            <a:r>
              <a:rPr lang="en-IN" sz="1800">
                <a:solidFill>
                  <a:srgbClr val="FF0000"/>
                </a:solidFill>
                <a:latin typeface="Arial"/>
                <a:ea typeface="Arial"/>
                <a:cs typeface="Arial"/>
                <a:sym typeface="Arial"/>
              </a:rPr>
              <a:t>.</a:t>
            </a:r>
            <a:endParaRPr/>
          </a:p>
          <a:p>
            <a:pPr indent="0" lvl="0" marL="0" marR="0" rtl="0" algn="l">
              <a:spcBef>
                <a:spcPts val="0"/>
              </a:spcBef>
              <a:spcAft>
                <a:spcPts val="0"/>
              </a:spcAft>
              <a:buNone/>
            </a:pPr>
            <a:r>
              <a:rPr lang="en-IN" sz="1800">
                <a:solidFill>
                  <a:srgbClr val="FF0000"/>
                </a:solidFill>
                <a:latin typeface="Arial"/>
                <a:ea typeface="Arial"/>
                <a:cs typeface="Arial"/>
                <a:sym typeface="Arial"/>
              </a:rPr>
              <a:t>example</a:t>
            </a:r>
            <a:endParaRPr/>
          </a:p>
          <a:p>
            <a:pPr indent="0" lvl="0" marL="0" marR="0" rtl="0" algn="l">
              <a:spcBef>
                <a:spcPts val="0"/>
              </a:spcBef>
              <a:spcAft>
                <a:spcPts val="0"/>
              </a:spcAft>
              <a:buNone/>
            </a:pP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div</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="d-flex flex-wrap"&gt;</a:t>
            </a:r>
            <a:r>
              <a:rPr b="0" i="0" lang="en-IN" sz="1800">
                <a:solidFill>
                  <a:srgbClr val="000000"/>
                </a:solidFill>
                <a:latin typeface="Consolas"/>
                <a:ea typeface="Consolas"/>
                <a:cs typeface="Consolas"/>
                <a:sym typeface="Consolas"/>
              </a:rPr>
              <a:t>..</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/div</a:t>
            </a:r>
            <a:r>
              <a:rPr b="0" i="0" lang="en-IN" sz="1800">
                <a:solidFill>
                  <a:srgbClr val="0000CD"/>
                </a:solidFill>
                <a:latin typeface="Consolas"/>
                <a:ea typeface="Consolas"/>
                <a:cs typeface="Consolas"/>
                <a:sym typeface="Consolas"/>
              </a:rPr>
              <a:t>&gt;</a:t>
            </a:r>
            <a:br>
              <a:rPr lang="en-IN" sz="1800">
                <a:solidFill>
                  <a:schemeClr val="lt1"/>
                </a:solidFill>
                <a:latin typeface="Arial"/>
                <a:ea typeface="Arial"/>
                <a:cs typeface="Arial"/>
                <a:sym typeface="Arial"/>
              </a:rPr>
            </a:br>
            <a:br>
              <a:rPr lang="en-IN" sz="1800">
                <a:solidFill>
                  <a:schemeClr val="lt1"/>
                </a:solidFill>
                <a:latin typeface="Arial"/>
                <a:ea typeface="Arial"/>
                <a:cs typeface="Arial"/>
                <a:sym typeface="Arial"/>
              </a:rPr>
            </a:b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div</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="d-flex flex-wrap-reverse"&gt;</a:t>
            </a:r>
            <a:r>
              <a:rPr b="0" i="0" lang="en-IN" sz="1800">
                <a:solidFill>
                  <a:srgbClr val="000000"/>
                </a:solidFill>
                <a:latin typeface="Consolas"/>
                <a:ea typeface="Consolas"/>
                <a:cs typeface="Consolas"/>
                <a:sym typeface="Consolas"/>
              </a:rPr>
              <a:t>..</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/div</a:t>
            </a:r>
            <a:r>
              <a:rPr b="0" i="0" lang="en-IN" sz="1800">
                <a:solidFill>
                  <a:srgbClr val="0000CD"/>
                </a:solidFill>
                <a:latin typeface="Consolas"/>
                <a:ea typeface="Consolas"/>
                <a:cs typeface="Consolas"/>
                <a:sym typeface="Consolas"/>
              </a:rPr>
              <a:t>&gt;</a:t>
            </a:r>
            <a:br>
              <a:rPr lang="en-IN" sz="1800">
                <a:solidFill>
                  <a:schemeClr val="lt1"/>
                </a:solidFill>
                <a:latin typeface="Arial"/>
                <a:ea typeface="Arial"/>
                <a:cs typeface="Arial"/>
                <a:sym typeface="Arial"/>
              </a:rPr>
            </a:br>
            <a:br>
              <a:rPr lang="en-IN" sz="1800">
                <a:solidFill>
                  <a:schemeClr val="lt1"/>
                </a:solidFill>
                <a:latin typeface="Arial"/>
                <a:ea typeface="Arial"/>
                <a:cs typeface="Arial"/>
                <a:sym typeface="Arial"/>
              </a:rPr>
            </a:b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div</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="d-flex flex-nowrap"&gt;</a:t>
            </a:r>
            <a:r>
              <a:rPr b="0" i="0" lang="en-IN" sz="1800">
                <a:solidFill>
                  <a:srgbClr val="000000"/>
                </a:solidFill>
                <a:latin typeface="Consolas"/>
                <a:ea typeface="Consolas"/>
                <a:cs typeface="Consolas"/>
                <a:sym typeface="Consolas"/>
              </a:rPr>
              <a:t>..</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/div</a:t>
            </a:r>
            <a:r>
              <a:rPr b="0" i="0" lang="en-IN" sz="1800">
                <a:solidFill>
                  <a:srgbClr val="0000CD"/>
                </a:solidFill>
                <a:latin typeface="Consolas"/>
                <a:ea typeface="Consolas"/>
                <a:cs typeface="Consolas"/>
                <a:sym typeface="Consolas"/>
              </a:rPr>
              <a:t>&gt;</a:t>
            </a:r>
            <a:endParaRPr/>
          </a:p>
          <a:p>
            <a:pPr indent="0" lvl="0" marL="0" marR="0" rtl="0" algn="l">
              <a:spcBef>
                <a:spcPts val="0"/>
              </a:spcBef>
              <a:spcAft>
                <a:spcPts val="0"/>
              </a:spcAft>
              <a:buNone/>
            </a:pPr>
            <a:r>
              <a:rPr b="0" i="0" lang="en-IN" sz="1800">
                <a:solidFill>
                  <a:srgbClr val="FF0000"/>
                </a:solidFill>
                <a:latin typeface="Consolas"/>
                <a:ea typeface="Consolas"/>
                <a:cs typeface="Consolas"/>
                <a:sym typeface="Consolas"/>
              </a:rPr>
              <a:t>Responsive Flex Classes</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All flex classes comes with additional responsive classes, which makes it easy to set a specific flex class on a specific screen size.</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1800">
                <a:solidFill>
                  <a:schemeClr val="dk1"/>
                </a:solidFill>
                <a:latin typeface="Arial"/>
                <a:ea typeface="Arial"/>
                <a:cs typeface="Arial"/>
                <a:sym typeface="Arial"/>
              </a:rPr>
              <a:t>The * symbol can be replaced with sm, md, lg or xl, which represents small, medium, large or xlarge screens.</a:t>
            </a:r>
            <a:endParaRPr sz="1800">
              <a:solidFill>
                <a:schemeClr val="dk1"/>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grpSp>
        <p:nvGrpSpPr>
          <p:cNvPr id="753" name="Google Shape;753;p66"/>
          <p:cNvGrpSpPr/>
          <p:nvPr/>
        </p:nvGrpSpPr>
        <p:grpSpPr>
          <a:xfrm>
            <a:off x="214315" y="94287"/>
            <a:ext cx="8821405" cy="634852"/>
            <a:chOff x="2766060" y="125716"/>
            <a:chExt cx="9311640" cy="846469"/>
          </a:xfrm>
        </p:grpSpPr>
        <p:cxnSp>
          <p:nvCxnSpPr>
            <p:cNvPr id="754" name="Google Shape;754;p66"/>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755" name="Google Shape;755;p66"/>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756" name="Google Shape;756;p66"/>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757" name="Google Shape;757;p66"/>
          <p:cNvSpPr txBox="1"/>
          <p:nvPr/>
        </p:nvSpPr>
        <p:spPr>
          <a:xfrm>
            <a:off x="0" y="121923"/>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flex</a:t>
            </a:r>
            <a:endParaRPr b="1" sz="2100">
              <a:solidFill>
                <a:srgbClr val="7030A0"/>
              </a:solidFill>
              <a:latin typeface="Arial"/>
              <a:ea typeface="Arial"/>
              <a:cs typeface="Arial"/>
              <a:sym typeface="Arial"/>
            </a:endParaRPr>
          </a:p>
        </p:txBody>
      </p:sp>
      <p:sp>
        <p:nvSpPr>
          <p:cNvPr id="758" name="Google Shape;758;p66"/>
          <p:cNvSpPr txBox="1"/>
          <p:nvPr/>
        </p:nvSpPr>
        <p:spPr>
          <a:xfrm>
            <a:off x="108280" y="729139"/>
            <a:ext cx="8730920"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"d-flex flex-sm-row-reverse bg-secondary mb-3"</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"p-2 bg-info"</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Flex item 1</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"p-2 bg-warning"</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Flex item 2</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"p-2 bg-primary"</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Flex item 3</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"d-flex flex-md-column-reverse bg-secondary mb-3"</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"p-2 bg-info"</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Flex item 1</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"p-2 bg-warning"</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Flex item 2</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"p-2 bg-primary"</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Flex item 3</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br>
              <a:rPr b="0" lang="en-IN" sz="1800">
                <a:solidFill>
                  <a:srgbClr val="000000"/>
                </a:solidFill>
                <a:latin typeface="Consolas"/>
                <a:ea typeface="Consolas"/>
                <a:cs typeface="Consolas"/>
                <a:sym typeface="Consolas"/>
              </a:rPr>
            </a:b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800">
                <a:solidFill>
                  <a:schemeClr val="dk1"/>
                </a:solidFill>
                <a:latin typeface="Arial"/>
                <a:ea typeface="Arial"/>
                <a:cs typeface="Arial"/>
                <a:sym typeface="Arial"/>
              </a:rPr>
              <a:t>.</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grpSp>
        <p:nvGrpSpPr>
          <p:cNvPr id="763" name="Google Shape;763;p67"/>
          <p:cNvGrpSpPr/>
          <p:nvPr/>
        </p:nvGrpSpPr>
        <p:grpSpPr>
          <a:xfrm>
            <a:off x="214315" y="94287"/>
            <a:ext cx="8821405" cy="634852"/>
            <a:chOff x="2766060" y="125716"/>
            <a:chExt cx="9311640" cy="846469"/>
          </a:xfrm>
        </p:grpSpPr>
        <p:cxnSp>
          <p:nvCxnSpPr>
            <p:cNvPr id="764" name="Google Shape;764;p67"/>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765" name="Google Shape;765;p67"/>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766" name="Google Shape;766;p67"/>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767" name="Google Shape;767;p67"/>
          <p:cNvSpPr txBox="1"/>
          <p:nvPr/>
        </p:nvSpPr>
        <p:spPr>
          <a:xfrm>
            <a:off x="0" y="121923"/>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cards</a:t>
            </a:r>
            <a:endParaRPr b="1" sz="2100">
              <a:solidFill>
                <a:srgbClr val="7030A0"/>
              </a:solidFill>
              <a:latin typeface="Arial"/>
              <a:ea typeface="Arial"/>
              <a:cs typeface="Arial"/>
              <a:sym typeface="Arial"/>
            </a:endParaRPr>
          </a:p>
        </p:txBody>
      </p:sp>
      <p:sp>
        <p:nvSpPr>
          <p:cNvPr id="768" name="Google Shape;768;p67"/>
          <p:cNvSpPr txBox="1"/>
          <p:nvPr/>
        </p:nvSpPr>
        <p:spPr>
          <a:xfrm>
            <a:off x="108280" y="729139"/>
            <a:ext cx="873092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FF0000"/>
                </a:solidFill>
                <a:latin typeface="Consolas"/>
                <a:ea typeface="Consolas"/>
                <a:cs typeface="Consolas"/>
                <a:sym typeface="Consolas"/>
              </a:rPr>
              <a:t>Cards</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A card in Bootstrap 4 is a bordered box with some padding around its content. It includes options for headers, footers, content, colors, etc.</a:t>
            </a:r>
            <a:endParaRPr sz="1800">
              <a:solidFill>
                <a:schemeClr val="dk1"/>
              </a:solidFill>
              <a:latin typeface="Arial"/>
              <a:ea typeface="Arial"/>
              <a:cs typeface="Arial"/>
              <a:sym typeface="Arial"/>
            </a:endParaRPr>
          </a:p>
        </p:txBody>
      </p:sp>
      <p:pic>
        <p:nvPicPr>
          <p:cNvPr id="769" name="Google Shape;769;p67"/>
          <p:cNvPicPr preferRelativeResize="0"/>
          <p:nvPr/>
        </p:nvPicPr>
        <p:blipFill rotWithShape="1">
          <a:blip r:embed="rId4">
            <a:alphaModFix/>
          </a:blip>
          <a:srcRect b="0" l="0" r="0" t="0"/>
          <a:stretch/>
        </p:blipFill>
        <p:spPr>
          <a:xfrm>
            <a:off x="2971800" y="1809750"/>
            <a:ext cx="3205162" cy="3211827"/>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grpSp>
        <p:nvGrpSpPr>
          <p:cNvPr id="774" name="Google Shape;774;p68"/>
          <p:cNvGrpSpPr/>
          <p:nvPr/>
        </p:nvGrpSpPr>
        <p:grpSpPr>
          <a:xfrm>
            <a:off x="214315" y="94287"/>
            <a:ext cx="8821405" cy="634852"/>
            <a:chOff x="2766060" y="125716"/>
            <a:chExt cx="9311640" cy="846469"/>
          </a:xfrm>
        </p:grpSpPr>
        <p:cxnSp>
          <p:nvCxnSpPr>
            <p:cNvPr id="775" name="Google Shape;775;p68"/>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776" name="Google Shape;776;p68"/>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777" name="Google Shape;777;p68"/>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778" name="Google Shape;778;p68"/>
          <p:cNvSpPr txBox="1"/>
          <p:nvPr/>
        </p:nvSpPr>
        <p:spPr>
          <a:xfrm>
            <a:off x="0" y="121923"/>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cards</a:t>
            </a:r>
            <a:endParaRPr b="1" sz="2100">
              <a:solidFill>
                <a:srgbClr val="7030A0"/>
              </a:solidFill>
              <a:latin typeface="Arial"/>
              <a:ea typeface="Arial"/>
              <a:cs typeface="Arial"/>
              <a:sym typeface="Arial"/>
            </a:endParaRPr>
          </a:p>
        </p:txBody>
      </p:sp>
      <p:sp>
        <p:nvSpPr>
          <p:cNvPr id="779" name="Google Shape;779;p68"/>
          <p:cNvSpPr txBox="1"/>
          <p:nvPr/>
        </p:nvSpPr>
        <p:spPr>
          <a:xfrm>
            <a:off x="108280" y="729139"/>
            <a:ext cx="873092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FF0000"/>
                </a:solidFill>
                <a:latin typeface="Arial"/>
                <a:ea typeface="Arial"/>
                <a:cs typeface="Arial"/>
                <a:sym typeface="Arial"/>
              </a:rPr>
              <a:t>Basic Card</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A basic card is created with the .</a:t>
            </a:r>
            <a:r>
              <a:rPr lang="en-IN" sz="1800">
                <a:solidFill>
                  <a:srgbClr val="FF0000"/>
                </a:solidFill>
                <a:latin typeface="Arial"/>
                <a:ea typeface="Arial"/>
                <a:cs typeface="Arial"/>
                <a:sym typeface="Arial"/>
              </a:rPr>
              <a:t>card class, </a:t>
            </a:r>
            <a:r>
              <a:rPr lang="en-IN" sz="1800">
                <a:solidFill>
                  <a:schemeClr val="dk1"/>
                </a:solidFill>
                <a:latin typeface="Arial"/>
                <a:ea typeface="Arial"/>
                <a:cs typeface="Arial"/>
                <a:sym typeface="Arial"/>
              </a:rPr>
              <a:t>and content inside the card has a .</a:t>
            </a:r>
            <a:r>
              <a:rPr lang="en-IN" sz="1800">
                <a:solidFill>
                  <a:srgbClr val="FF0000"/>
                </a:solidFill>
                <a:latin typeface="Arial"/>
                <a:ea typeface="Arial"/>
                <a:cs typeface="Arial"/>
                <a:sym typeface="Arial"/>
              </a:rPr>
              <a:t>card-body class:</a:t>
            </a:r>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"container"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&lt;h2&gt;</a:t>
            </a:r>
            <a:r>
              <a:rPr b="0" lang="en-IN" sz="1800">
                <a:solidFill>
                  <a:srgbClr val="000000"/>
                </a:solidFill>
                <a:latin typeface="Consolas"/>
                <a:ea typeface="Consolas"/>
                <a:cs typeface="Consolas"/>
                <a:sym typeface="Consolas"/>
              </a:rPr>
              <a:t>Basic Card</a:t>
            </a:r>
            <a:r>
              <a:rPr b="0" lang="en-IN" sz="1800">
                <a:solidFill>
                  <a:srgbClr val="800000"/>
                </a:solidFill>
                <a:latin typeface="Consolas"/>
                <a:ea typeface="Consolas"/>
                <a:cs typeface="Consolas"/>
                <a:sym typeface="Consolas"/>
              </a:rPr>
              <a:t>&lt;/h2&gt;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"card-body"</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Basic card</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grpSp>
        <p:nvGrpSpPr>
          <p:cNvPr id="784" name="Google Shape;784;p69"/>
          <p:cNvGrpSpPr/>
          <p:nvPr/>
        </p:nvGrpSpPr>
        <p:grpSpPr>
          <a:xfrm>
            <a:off x="214315" y="94287"/>
            <a:ext cx="8821405" cy="634852"/>
            <a:chOff x="2766060" y="125716"/>
            <a:chExt cx="9311640" cy="846469"/>
          </a:xfrm>
        </p:grpSpPr>
        <p:cxnSp>
          <p:nvCxnSpPr>
            <p:cNvPr id="785" name="Google Shape;785;p69"/>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786" name="Google Shape;786;p69"/>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787" name="Google Shape;787;p69"/>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788" name="Google Shape;788;p69"/>
          <p:cNvSpPr txBox="1"/>
          <p:nvPr/>
        </p:nvSpPr>
        <p:spPr>
          <a:xfrm>
            <a:off x="0" y="121923"/>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cards</a:t>
            </a:r>
            <a:endParaRPr b="1" sz="2100">
              <a:solidFill>
                <a:srgbClr val="7030A0"/>
              </a:solidFill>
              <a:latin typeface="Arial"/>
              <a:ea typeface="Arial"/>
              <a:cs typeface="Arial"/>
              <a:sym typeface="Arial"/>
            </a:endParaRPr>
          </a:p>
        </p:txBody>
      </p:sp>
      <p:sp>
        <p:nvSpPr>
          <p:cNvPr id="789" name="Google Shape;789;p69"/>
          <p:cNvSpPr txBox="1"/>
          <p:nvPr/>
        </p:nvSpPr>
        <p:spPr>
          <a:xfrm>
            <a:off x="108280" y="729139"/>
            <a:ext cx="8730920"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a:solidFill>
                  <a:srgbClr val="FF0000"/>
                </a:solidFill>
                <a:latin typeface="Quattrocento Sans"/>
                <a:ea typeface="Quattrocento Sans"/>
                <a:cs typeface="Quattrocento Sans"/>
                <a:sym typeface="Quattrocento Sans"/>
              </a:rPr>
              <a:t>Header and Footer</a:t>
            </a:r>
            <a:endParaRPr/>
          </a:p>
          <a:p>
            <a:pPr indent="0" lvl="0" marL="0" marR="0" rtl="0" algn="l">
              <a:spcBef>
                <a:spcPts val="0"/>
              </a:spcBef>
              <a:spcAft>
                <a:spcPts val="0"/>
              </a:spcAft>
              <a:buNone/>
            </a:pPr>
            <a:r>
              <a:t/>
            </a:r>
            <a:endParaRPr b="0" i="0" sz="1800">
              <a:solidFill>
                <a:srgbClr val="FF0000"/>
              </a:solidFill>
              <a:latin typeface="Quattrocento Sans"/>
              <a:ea typeface="Quattrocento Sans"/>
              <a:cs typeface="Quattrocento Sans"/>
              <a:sym typeface="Quattrocento Sans"/>
            </a:endParaRPr>
          </a:p>
          <a:p>
            <a:pPr indent="0" lvl="0" marL="0" marR="0" rtl="0" algn="l">
              <a:spcBef>
                <a:spcPts val="0"/>
              </a:spcBef>
              <a:spcAft>
                <a:spcPts val="0"/>
              </a:spcAft>
              <a:buNone/>
            </a:pPr>
            <a:r>
              <a:rPr lang="en-IN" sz="1800">
                <a:solidFill>
                  <a:schemeClr val="dk1"/>
                </a:solidFill>
                <a:latin typeface="Arial"/>
                <a:ea typeface="Arial"/>
                <a:cs typeface="Arial"/>
                <a:sym typeface="Arial"/>
              </a:rPr>
              <a:t>The .</a:t>
            </a:r>
            <a:r>
              <a:rPr lang="en-IN" sz="1800">
                <a:solidFill>
                  <a:srgbClr val="FF0000"/>
                </a:solidFill>
                <a:latin typeface="Arial"/>
                <a:ea typeface="Arial"/>
                <a:cs typeface="Arial"/>
                <a:sym typeface="Arial"/>
              </a:rPr>
              <a:t>card-header</a:t>
            </a:r>
            <a:r>
              <a:rPr lang="en-IN" sz="1800">
                <a:solidFill>
                  <a:schemeClr val="dk1"/>
                </a:solidFill>
                <a:latin typeface="Arial"/>
                <a:ea typeface="Arial"/>
                <a:cs typeface="Arial"/>
                <a:sym typeface="Arial"/>
              </a:rPr>
              <a:t> class adds a heading to the card and the </a:t>
            </a:r>
            <a:r>
              <a:rPr lang="en-IN" sz="1800">
                <a:solidFill>
                  <a:srgbClr val="FF0000"/>
                </a:solidFill>
                <a:latin typeface="Arial"/>
                <a:ea typeface="Arial"/>
                <a:cs typeface="Arial"/>
                <a:sym typeface="Arial"/>
              </a:rPr>
              <a:t>.card-footer </a:t>
            </a:r>
            <a:r>
              <a:rPr lang="en-IN" sz="1800">
                <a:solidFill>
                  <a:schemeClr val="dk1"/>
                </a:solidFill>
                <a:latin typeface="Arial"/>
                <a:ea typeface="Arial"/>
                <a:cs typeface="Arial"/>
                <a:sym typeface="Arial"/>
              </a:rPr>
              <a:t>class adds a footer to the card:</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"container"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&lt;h2&gt;</a:t>
            </a:r>
            <a:r>
              <a:rPr b="0" lang="en-IN" sz="1800">
                <a:solidFill>
                  <a:srgbClr val="000000"/>
                </a:solidFill>
                <a:latin typeface="Consolas"/>
                <a:ea typeface="Consolas"/>
                <a:cs typeface="Consolas"/>
                <a:sym typeface="Consolas"/>
              </a:rPr>
              <a:t>Card Header and Footer</a:t>
            </a:r>
            <a:r>
              <a:rPr b="0" lang="en-IN" sz="1800">
                <a:solidFill>
                  <a:srgbClr val="800000"/>
                </a:solidFill>
                <a:latin typeface="Consolas"/>
                <a:ea typeface="Consolas"/>
                <a:cs typeface="Consolas"/>
                <a:sym typeface="Consolas"/>
              </a:rPr>
              <a:t>&lt;/h2&gt;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"card-header"</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Header</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"card-body"</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Content</a:t>
            </a:r>
            <a:r>
              <a:rPr b="0" lang="en-IN" sz="1800">
                <a:solidFill>
                  <a:srgbClr val="800000"/>
                </a:solidFill>
                <a:latin typeface="Consolas"/>
                <a:ea typeface="Consolas"/>
                <a:cs typeface="Consolas"/>
                <a:sym typeface="Consolas"/>
              </a:rPr>
              <a:t>&lt;/div&gt;</a:t>
            </a: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"card-footer"</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Footer</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grpSp>
        <p:nvGrpSpPr>
          <p:cNvPr id="158" name="Google Shape;158;p7"/>
          <p:cNvGrpSpPr/>
          <p:nvPr/>
        </p:nvGrpSpPr>
        <p:grpSpPr>
          <a:xfrm>
            <a:off x="214315" y="94287"/>
            <a:ext cx="8821405" cy="634852"/>
            <a:chOff x="2766060" y="125716"/>
            <a:chExt cx="9311640" cy="846469"/>
          </a:xfrm>
        </p:grpSpPr>
        <p:cxnSp>
          <p:nvCxnSpPr>
            <p:cNvPr id="159" name="Google Shape;159;p7"/>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60" name="Google Shape;160;p7"/>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61" name="Google Shape;161;p7"/>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62" name="Google Shape;162;p7"/>
          <p:cNvSpPr txBox="1"/>
          <p:nvPr/>
        </p:nvSpPr>
        <p:spPr>
          <a:xfrm>
            <a:off x="1" y="110299"/>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containers</a:t>
            </a:r>
            <a:endParaRPr b="1" sz="2100">
              <a:solidFill>
                <a:srgbClr val="7030A0"/>
              </a:solidFill>
              <a:latin typeface="Arial"/>
              <a:ea typeface="Arial"/>
              <a:cs typeface="Arial"/>
              <a:sym typeface="Arial"/>
            </a:endParaRPr>
          </a:p>
        </p:txBody>
      </p:sp>
      <p:sp>
        <p:nvSpPr>
          <p:cNvPr id="163" name="Google Shape;163;p7"/>
          <p:cNvSpPr txBox="1"/>
          <p:nvPr/>
        </p:nvSpPr>
        <p:spPr>
          <a:xfrm>
            <a:off x="108280" y="537421"/>
            <a:ext cx="8426120" cy="313932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IN" sz="1800">
                <a:solidFill>
                  <a:srgbClr val="212529"/>
                </a:solidFill>
                <a:latin typeface="Arial"/>
                <a:ea typeface="Arial"/>
                <a:cs typeface="Arial"/>
                <a:sym typeface="Arial"/>
              </a:rPr>
              <a:t>Containers are the most basic layout element in Bootstrap and are </a:t>
            </a:r>
            <a:r>
              <a:rPr b="1" i="0" lang="en-IN" sz="1800">
                <a:solidFill>
                  <a:srgbClr val="212529"/>
                </a:solidFill>
                <a:latin typeface="Arial"/>
                <a:ea typeface="Arial"/>
                <a:cs typeface="Arial"/>
                <a:sym typeface="Arial"/>
              </a:rPr>
              <a:t>required when using our default grid system</a:t>
            </a:r>
            <a:r>
              <a:rPr b="0" i="0" lang="en-IN" sz="1800">
                <a:solidFill>
                  <a:srgbClr val="212529"/>
                </a:solidFill>
                <a:latin typeface="Arial"/>
                <a:ea typeface="Arial"/>
                <a:cs typeface="Arial"/>
                <a:sym typeface="Arial"/>
              </a:rPr>
              <a:t>. Containers are used to contain, pad, and (sometimes) center the content within them. While containers </a:t>
            </a:r>
            <a:r>
              <a:rPr b="0" i="1" lang="en-IN" sz="1800">
                <a:solidFill>
                  <a:srgbClr val="212529"/>
                </a:solidFill>
                <a:latin typeface="Arial"/>
                <a:ea typeface="Arial"/>
                <a:cs typeface="Arial"/>
                <a:sym typeface="Arial"/>
              </a:rPr>
              <a:t>can</a:t>
            </a:r>
            <a:r>
              <a:rPr b="0" i="0" lang="en-IN" sz="1800">
                <a:solidFill>
                  <a:srgbClr val="212529"/>
                </a:solidFill>
                <a:latin typeface="Arial"/>
                <a:ea typeface="Arial"/>
                <a:cs typeface="Arial"/>
                <a:sym typeface="Arial"/>
              </a:rPr>
              <a:t> be nested, most layouts do not require a nested container.</a:t>
            </a:r>
            <a:endParaRPr/>
          </a:p>
          <a:p>
            <a:pPr indent="0" lvl="0" marL="0" marR="0" rtl="0" algn="just">
              <a:spcBef>
                <a:spcPts val="0"/>
              </a:spcBef>
              <a:spcAft>
                <a:spcPts val="0"/>
              </a:spcAft>
              <a:buNone/>
            </a:pPr>
            <a:r>
              <a:rPr b="0" i="0" lang="en-IN" sz="1800">
                <a:solidFill>
                  <a:srgbClr val="273239"/>
                </a:solidFill>
                <a:latin typeface="Nunito"/>
                <a:ea typeface="Nunito"/>
                <a:cs typeface="Nunito"/>
                <a:sym typeface="Nunito"/>
              </a:rPr>
              <a:t>There are two container classes in bootstrap:  </a:t>
            </a:r>
            <a:endParaRPr/>
          </a:p>
          <a:p>
            <a:pPr indent="0" lvl="0" marL="0" marR="0" rtl="0" algn="just">
              <a:spcBef>
                <a:spcPts val="0"/>
              </a:spcBef>
              <a:spcAft>
                <a:spcPts val="0"/>
              </a:spcAft>
              <a:buNone/>
            </a:pPr>
            <a:r>
              <a:rPr b="1" i="0" lang="en-IN" sz="1800">
                <a:solidFill>
                  <a:srgbClr val="273239"/>
                </a:solidFill>
                <a:latin typeface="Nunito"/>
                <a:ea typeface="Nunito"/>
                <a:cs typeface="Nunito"/>
                <a:sym typeface="Nunito"/>
              </a:rPr>
              <a:t>.container</a:t>
            </a:r>
            <a:endParaRPr b="0" i="0" sz="1800">
              <a:solidFill>
                <a:srgbClr val="273239"/>
              </a:solidFill>
              <a:latin typeface="Nunito"/>
              <a:ea typeface="Nunito"/>
              <a:cs typeface="Nunito"/>
              <a:sym typeface="Nunito"/>
            </a:endParaRPr>
          </a:p>
          <a:p>
            <a:pPr indent="0" lvl="0" marL="0" marR="0" rtl="0" algn="just">
              <a:spcBef>
                <a:spcPts val="0"/>
              </a:spcBef>
              <a:spcAft>
                <a:spcPts val="0"/>
              </a:spcAft>
              <a:buNone/>
            </a:pPr>
            <a:r>
              <a:rPr b="1" i="0" lang="en-IN" sz="1800">
                <a:solidFill>
                  <a:srgbClr val="273239"/>
                </a:solidFill>
                <a:latin typeface="Nunito"/>
                <a:ea typeface="Nunito"/>
                <a:cs typeface="Nunito"/>
                <a:sym typeface="Nunito"/>
              </a:rPr>
              <a:t>.container-fluid</a:t>
            </a:r>
            <a:endParaRPr/>
          </a:p>
          <a:p>
            <a:pPr indent="0" lvl="0" marL="0" marR="0" rtl="0" algn="just">
              <a:spcBef>
                <a:spcPts val="0"/>
              </a:spcBef>
              <a:spcAft>
                <a:spcPts val="0"/>
              </a:spcAft>
              <a:buClr>
                <a:schemeClr val="lt1"/>
              </a:buClr>
              <a:buSzPts val="1800"/>
              <a:buFont typeface="Libre Franklin"/>
              <a:buNone/>
            </a:pPr>
            <a:r>
              <a:t/>
            </a:r>
            <a:endParaRPr b="1" i="0" sz="1800">
              <a:solidFill>
                <a:srgbClr val="FF0000"/>
              </a:solidFill>
              <a:latin typeface="Nunito"/>
              <a:ea typeface="Nunito"/>
              <a:cs typeface="Nunito"/>
              <a:sym typeface="Nunito"/>
            </a:endParaRPr>
          </a:p>
          <a:p>
            <a:pPr indent="0" lvl="0" marL="0" marR="0" rtl="0" algn="just">
              <a:spcBef>
                <a:spcPts val="0"/>
              </a:spcBef>
              <a:spcAft>
                <a:spcPts val="0"/>
              </a:spcAft>
              <a:buNone/>
            </a:pPr>
            <a:r>
              <a:rPr b="1" i="0" lang="en-IN" sz="1800">
                <a:solidFill>
                  <a:srgbClr val="FF0000"/>
                </a:solidFill>
                <a:latin typeface="Nunito"/>
                <a:ea typeface="Nunito"/>
                <a:cs typeface="Nunito"/>
                <a:sym typeface="Nunito"/>
              </a:rPr>
              <a:t>container</a:t>
            </a:r>
            <a:r>
              <a:rPr b="0" i="0" lang="en-IN" sz="1800">
                <a:solidFill>
                  <a:srgbClr val="FF0000"/>
                </a:solidFill>
                <a:latin typeface="Nunito"/>
                <a:ea typeface="Nunito"/>
                <a:cs typeface="Nunito"/>
                <a:sym typeface="Nunito"/>
              </a:rPr>
              <a:t>: </a:t>
            </a:r>
            <a:r>
              <a:rPr b="0" i="0" lang="en-IN" sz="1800">
                <a:solidFill>
                  <a:srgbClr val="273239"/>
                </a:solidFill>
                <a:latin typeface="Nunito"/>
                <a:ea typeface="Nunito"/>
                <a:cs typeface="Nunito"/>
                <a:sym typeface="Nunito"/>
              </a:rPr>
              <a:t>The .container class provides a responsive fixed width container.</a:t>
            </a:r>
            <a:br>
              <a:rPr lang="en-IN" sz="1800">
                <a:solidFill>
                  <a:schemeClr val="lt1"/>
                </a:solidFill>
                <a:latin typeface="Arial"/>
                <a:ea typeface="Arial"/>
                <a:cs typeface="Arial"/>
                <a:sym typeface="Arial"/>
              </a:rPr>
            </a:br>
            <a:r>
              <a:rPr b="0" i="0" lang="en-IN" sz="1800">
                <a:solidFill>
                  <a:srgbClr val="273239"/>
                </a:solidFill>
                <a:latin typeface="Nunito"/>
                <a:ea typeface="Nunito"/>
                <a:cs typeface="Nunito"/>
                <a:sym typeface="Nunito"/>
              </a:rPr>
              <a:t>In the below example, the div with class “container” will have a fixed left and right margin and will not take the complete width of its parent or the viewport.</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grpSp>
        <p:nvGrpSpPr>
          <p:cNvPr id="794" name="Google Shape;794;p70"/>
          <p:cNvGrpSpPr/>
          <p:nvPr/>
        </p:nvGrpSpPr>
        <p:grpSpPr>
          <a:xfrm>
            <a:off x="214315" y="94287"/>
            <a:ext cx="8821405" cy="634852"/>
            <a:chOff x="2766060" y="125716"/>
            <a:chExt cx="9311640" cy="846469"/>
          </a:xfrm>
        </p:grpSpPr>
        <p:cxnSp>
          <p:nvCxnSpPr>
            <p:cNvPr id="795" name="Google Shape;795;p70"/>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796" name="Google Shape;796;p70"/>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797" name="Google Shape;797;p70"/>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798" name="Google Shape;798;p70"/>
          <p:cNvSpPr txBox="1"/>
          <p:nvPr/>
        </p:nvSpPr>
        <p:spPr>
          <a:xfrm>
            <a:off x="0" y="121923"/>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cards</a:t>
            </a:r>
            <a:endParaRPr b="1" sz="2100">
              <a:solidFill>
                <a:srgbClr val="7030A0"/>
              </a:solidFill>
              <a:latin typeface="Arial"/>
              <a:ea typeface="Arial"/>
              <a:cs typeface="Arial"/>
              <a:sym typeface="Arial"/>
            </a:endParaRPr>
          </a:p>
        </p:txBody>
      </p:sp>
      <p:sp>
        <p:nvSpPr>
          <p:cNvPr id="799" name="Google Shape;799;p70"/>
          <p:cNvSpPr txBox="1"/>
          <p:nvPr/>
        </p:nvSpPr>
        <p:spPr>
          <a:xfrm>
            <a:off x="108280" y="729139"/>
            <a:ext cx="8730920"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FF0000"/>
                </a:solidFill>
                <a:latin typeface="Arial"/>
                <a:ea typeface="Arial"/>
                <a:cs typeface="Arial"/>
                <a:sym typeface="Arial"/>
              </a:rPr>
              <a:t>Contextual Cards</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To add a background color the card, use contextual classes (.bg-primary, .bg-success, .bg-info, .bg-warning, .bg-danger, .bg-secondary, .bg-dark and .bg-light.)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"container"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&lt;h2&gt;</a:t>
            </a:r>
            <a:r>
              <a:rPr b="0" lang="en-IN" sz="1800">
                <a:solidFill>
                  <a:srgbClr val="000000"/>
                </a:solidFill>
                <a:latin typeface="Consolas"/>
                <a:ea typeface="Consolas"/>
                <a:cs typeface="Consolas"/>
                <a:sym typeface="Consolas"/>
              </a:rPr>
              <a:t>Card Header and Footer</a:t>
            </a:r>
            <a:r>
              <a:rPr b="0" lang="en-IN" sz="1800">
                <a:solidFill>
                  <a:srgbClr val="800000"/>
                </a:solidFill>
                <a:latin typeface="Consolas"/>
                <a:ea typeface="Consolas"/>
                <a:cs typeface="Consolas"/>
                <a:sym typeface="Consolas"/>
              </a:rPr>
              <a:t>&lt;/h2&gt;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 bg-primary"</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"card-header"</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Header</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"card-body"</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Content</a:t>
            </a:r>
            <a:r>
              <a:rPr b="0" lang="en-IN" sz="1800">
                <a:solidFill>
                  <a:srgbClr val="800000"/>
                </a:solidFill>
                <a:latin typeface="Consolas"/>
                <a:ea typeface="Consolas"/>
                <a:cs typeface="Consolas"/>
                <a:sym typeface="Consolas"/>
              </a:rPr>
              <a:t>&lt;/div&gt;</a:t>
            </a: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"card-footer"</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Footer</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grpSp>
        <p:nvGrpSpPr>
          <p:cNvPr id="804" name="Google Shape;804;p71"/>
          <p:cNvGrpSpPr/>
          <p:nvPr/>
        </p:nvGrpSpPr>
        <p:grpSpPr>
          <a:xfrm>
            <a:off x="214315" y="94287"/>
            <a:ext cx="8821405" cy="634852"/>
            <a:chOff x="2766060" y="125716"/>
            <a:chExt cx="9311640" cy="846469"/>
          </a:xfrm>
        </p:grpSpPr>
        <p:cxnSp>
          <p:nvCxnSpPr>
            <p:cNvPr id="805" name="Google Shape;805;p71"/>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806" name="Google Shape;806;p71"/>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807" name="Google Shape;807;p71"/>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808" name="Google Shape;808;p71"/>
          <p:cNvSpPr txBox="1"/>
          <p:nvPr/>
        </p:nvSpPr>
        <p:spPr>
          <a:xfrm>
            <a:off x="0" y="121923"/>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cards</a:t>
            </a:r>
            <a:endParaRPr b="1" sz="2100">
              <a:solidFill>
                <a:srgbClr val="7030A0"/>
              </a:solidFill>
              <a:latin typeface="Arial"/>
              <a:ea typeface="Arial"/>
              <a:cs typeface="Arial"/>
              <a:sym typeface="Arial"/>
            </a:endParaRPr>
          </a:p>
        </p:txBody>
      </p:sp>
      <p:sp>
        <p:nvSpPr>
          <p:cNvPr id="809" name="Google Shape;809;p71"/>
          <p:cNvSpPr txBox="1"/>
          <p:nvPr/>
        </p:nvSpPr>
        <p:spPr>
          <a:xfrm>
            <a:off x="0" y="729139"/>
            <a:ext cx="9144000"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a:solidFill>
                  <a:srgbClr val="FF0000"/>
                </a:solidFill>
                <a:latin typeface="Quattrocento Sans"/>
                <a:ea typeface="Quattrocento Sans"/>
                <a:cs typeface="Quattrocento Sans"/>
                <a:sym typeface="Quattrocento Sans"/>
              </a:rPr>
              <a:t>Card Images</a:t>
            </a:r>
            <a:endParaRPr/>
          </a:p>
          <a:p>
            <a:pPr indent="0" lvl="0" marL="0" marR="0" rtl="0" algn="l">
              <a:spcBef>
                <a:spcPts val="0"/>
              </a:spcBef>
              <a:spcAft>
                <a:spcPts val="0"/>
              </a:spcAft>
              <a:buNone/>
            </a:pPr>
            <a:r>
              <a:t/>
            </a:r>
            <a:endParaRPr b="0" i="0" sz="1800">
              <a:solidFill>
                <a:srgbClr val="FF0000"/>
              </a:solidFill>
              <a:latin typeface="Quattrocento Sans"/>
              <a:ea typeface="Quattrocento Sans"/>
              <a:cs typeface="Quattrocento Sans"/>
              <a:sym typeface="Quattrocento Sans"/>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"container"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style</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width:300px</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&lt;img</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src</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"honey.jpg"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"border-bottom border-danger“&gt;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"card-body"</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Some example text.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"card-footer"</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Card footer</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i="0" sz="1800">
              <a:solidFill>
                <a:srgbClr val="FF0000"/>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810" name="Google Shape;810;p71"/>
          <p:cNvPicPr preferRelativeResize="0"/>
          <p:nvPr/>
        </p:nvPicPr>
        <p:blipFill rotWithShape="1">
          <a:blip r:embed="rId4">
            <a:alphaModFix/>
          </a:blip>
          <a:srcRect b="0" l="0" r="0" t="0"/>
          <a:stretch/>
        </p:blipFill>
        <p:spPr>
          <a:xfrm>
            <a:off x="8669393" y="2571750"/>
            <a:ext cx="3273728" cy="2800349"/>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grpSp>
        <p:nvGrpSpPr>
          <p:cNvPr id="815" name="Google Shape;815;p72"/>
          <p:cNvGrpSpPr/>
          <p:nvPr/>
        </p:nvGrpSpPr>
        <p:grpSpPr>
          <a:xfrm>
            <a:off x="214315" y="94287"/>
            <a:ext cx="8821405" cy="634852"/>
            <a:chOff x="2766060" y="125716"/>
            <a:chExt cx="9311640" cy="846469"/>
          </a:xfrm>
        </p:grpSpPr>
        <p:cxnSp>
          <p:nvCxnSpPr>
            <p:cNvPr id="816" name="Google Shape;816;p72"/>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817" name="Google Shape;817;p72"/>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818" name="Google Shape;818;p72"/>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819" name="Google Shape;819;p72"/>
          <p:cNvSpPr txBox="1"/>
          <p:nvPr/>
        </p:nvSpPr>
        <p:spPr>
          <a:xfrm>
            <a:off x="0" y="121923"/>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cards</a:t>
            </a:r>
            <a:endParaRPr b="1" sz="2100">
              <a:solidFill>
                <a:srgbClr val="7030A0"/>
              </a:solidFill>
              <a:latin typeface="Arial"/>
              <a:ea typeface="Arial"/>
              <a:cs typeface="Arial"/>
              <a:sym typeface="Arial"/>
            </a:endParaRPr>
          </a:p>
        </p:txBody>
      </p:sp>
      <p:sp>
        <p:nvSpPr>
          <p:cNvPr id="820" name="Google Shape;820;p72"/>
          <p:cNvSpPr txBox="1"/>
          <p:nvPr/>
        </p:nvSpPr>
        <p:spPr>
          <a:xfrm>
            <a:off x="0" y="729139"/>
            <a:ext cx="9144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FF0000"/>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1" name="Google Shape;821;p72"/>
          <p:cNvSpPr txBox="1"/>
          <p:nvPr/>
        </p:nvSpPr>
        <p:spPr>
          <a:xfrm>
            <a:off x="214315" y="590550"/>
            <a:ext cx="8320085"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Use .</a:t>
            </a:r>
            <a:r>
              <a:rPr lang="en-IN" sz="1800">
                <a:solidFill>
                  <a:srgbClr val="FF0000"/>
                </a:solidFill>
                <a:latin typeface="Arial"/>
                <a:ea typeface="Arial"/>
                <a:cs typeface="Arial"/>
                <a:sym typeface="Arial"/>
              </a:rPr>
              <a:t>card-title</a:t>
            </a:r>
            <a:r>
              <a:rPr lang="en-IN" sz="1800">
                <a:solidFill>
                  <a:schemeClr val="dk1"/>
                </a:solidFill>
                <a:latin typeface="Arial"/>
                <a:ea typeface="Arial"/>
                <a:cs typeface="Arial"/>
                <a:sym typeface="Arial"/>
              </a:rPr>
              <a:t> to add card titles to any heading element. The </a:t>
            </a:r>
            <a:r>
              <a:rPr lang="en-IN" sz="1800">
                <a:solidFill>
                  <a:srgbClr val="FF0000"/>
                </a:solidFill>
                <a:latin typeface="Arial"/>
                <a:ea typeface="Arial"/>
                <a:cs typeface="Arial"/>
                <a:sym typeface="Arial"/>
              </a:rPr>
              <a:t>.card-text </a:t>
            </a:r>
            <a:r>
              <a:rPr lang="en-IN" sz="1800">
                <a:solidFill>
                  <a:schemeClr val="dk1"/>
                </a:solidFill>
                <a:latin typeface="Arial"/>
                <a:ea typeface="Arial"/>
                <a:cs typeface="Arial"/>
                <a:sym typeface="Arial"/>
              </a:rPr>
              <a:t>class is used to remove bottom margins for a &lt;p&gt; element if it is the last child (or the only one) inside </a:t>
            </a:r>
            <a:r>
              <a:rPr lang="en-IN" sz="1800">
                <a:solidFill>
                  <a:srgbClr val="FF0000"/>
                </a:solidFill>
                <a:latin typeface="Arial"/>
                <a:ea typeface="Arial"/>
                <a:cs typeface="Arial"/>
                <a:sym typeface="Arial"/>
              </a:rPr>
              <a:t>.card-body</a:t>
            </a:r>
            <a:r>
              <a:rPr lang="en-IN" sz="1800">
                <a:solidFill>
                  <a:schemeClr val="dk1"/>
                </a:solidFill>
                <a:latin typeface="Arial"/>
                <a:ea typeface="Arial"/>
                <a:cs typeface="Arial"/>
                <a:sym typeface="Arial"/>
              </a:rPr>
              <a:t>. The .</a:t>
            </a:r>
            <a:r>
              <a:rPr lang="en-IN" sz="1800">
                <a:solidFill>
                  <a:srgbClr val="FF0000"/>
                </a:solidFill>
                <a:latin typeface="Arial"/>
                <a:ea typeface="Arial"/>
                <a:cs typeface="Arial"/>
                <a:sym typeface="Arial"/>
              </a:rPr>
              <a:t>card-link</a:t>
            </a:r>
            <a:r>
              <a:rPr lang="en-IN" sz="1800">
                <a:solidFill>
                  <a:schemeClr val="dk1"/>
                </a:solidFill>
                <a:latin typeface="Arial"/>
                <a:ea typeface="Arial"/>
                <a:cs typeface="Arial"/>
                <a:sym typeface="Arial"/>
              </a:rPr>
              <a:t> class adds a blue color to any link, and a hover effect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style</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width:300px</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&lt;img</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src</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"honey.jpg"</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"border-bottom border-danger"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"card-body"</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&lt;h4</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"card-title"</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 text heading</a:t>
            </a:r>
            <a:r>
              <a:rPr b="0" lang="en-IN" sz="1800">
                <a:solidFill>
                  <a:srgbClr val="800000"/>
                </a:solidFill>
                <a:latin typeface="Consolas"/>
                <a:ea typeface="Consolas"/>
                <a:cs typeface="Consolas"/>
                <a:sym typeface="Consolas"/>
              </a:rPr>
              <a:t>&lt;/h4&gt;</a:t>
            </a: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&lt;p</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"card-text"</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 hello sudents how r u </a:t>
            </a:r>
            <a:r>
              <a:rPr b="0" lang="en-IN" sz="1800">
                <a:solidFill>
                  <a:srgbClr val="800000"/>
                </a:solidFill>
                <a:latin typeface="Consolas"/>
                <a:ea typeface="Consolas"/>
                <a:cs typeface="Consolas"/>
                <a:sym typeface="Consolas"/>
              </a:rPr>
              <a:t>&lt;/p&gt;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&lt;a</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"card-link"</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Card link</a:t>
            </a:r>
            <a:r>
              <a:rPr b="0" lang="en-IN" sz="1800">
                <a:solidFill>
                  <a:srgbClr val="800000"/>
                </a:solidFill>
                <a:latin typeface="Consolas"/>
                <a:ea typeface="Consolas"/>
                <a:cs typeface="Consolas"/>
                <a:sym typeface="Consolas"/>
              </a:rPr>
              <a:t>&lt;/a&gt;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&lt;a</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"card-link"</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Another link</a:t>
            </a:r>
            <a:r>
              <a:rPr b="0" lang="en-IN" sz="1800">
                <a:solidFill>
                  <a:srgbClr val="800000"/>
                </a:solidFill>
                <a:latin typeface="Consolas"/>
                <a:ea typeface="Consolas"/>
                <a:cs typeface="Consolas"/>
                <a:sym typeface="Consolas"/>
              </a:rPr>
              <a:t>&lt;/a&gt;</a:t>
            </a: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822" name="Google Shape;822;p72"/>
          <p:cNvPicPr preferRelativeResize="0"/>
          <p:nvPr/>
        </p:nvPicPr>
        <p:blipFill rotWithShape="1">
          <a:blip r:embed="rId4">
            <a:alphaModFix/>
          </a:blip>
          <a:srcRect b="0" l="0" r="0" t="0"/>
          <a:stretch/>
        </p:blipFill>
        <p:spPr>
          <a:xfrm>
            <a:off x="7772400" y="514350"/>
            <a:ext cx="3000375" cy="364807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grpSp>
        <p:nvGrpSpPr>
          <p:cNvPr id="827" name="Google Shape;827;p73"/>
          <p:cNvGrpSpPr/>
          <p:nvPr/>
        </p:nvGrpSpPr>
        <p:grpSpPr>
          <a:xfrm>
            <a:off x="214315" y="94287"/>
            <a:ext cx="8821405" cy="634852"/>
            <a:chOff x="2766060" y="125716"/>
            <a:chExt cx="9311640" cy="846469"/>
          </a:xfrm>
        </p:grpSpPr>
        <p:cxnSp>
          <p:nvCxnSpPr>
            <p:cNvPr id="828" name="Google Shape;828;p73"/>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829" name="Google Shape;829;p73"/>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830" name="Google Shape;830;p73"/>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831" name="Google Shape;831;p73"/>
          <p:cNvSpPr txBox="1"/>
          <p:nvPr/>
        </p:nvSpPr>
        <p:spPr>
          <a:xfrm>
            <a:off x="0" y="121923"/>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cards</a:t>
            </a:r>
            <a:endParaRPr b="1" sz="2100">
              <a:solidFill>
                <a:srgbClr val="7030A0"/>
              </a:solidFill>
              <a:latin typeface="Arial"/>
              <a:ea typeface="Arial"/>
              <a:cs typeface="Arial"/>
              <a:sym typeface="Arial"/>
            </a:endParaRPr>
          </a:p>
        </p:txBody>
      </p:sp>
      <p:sp>
        <p:nvSpPr>
          <p:cNvPr id="832" name="Google Shape;832;p73"/>
          <p:cNvSpPr txBox="1"/>
          <p:nvPr/>
        </p:nvSpPr>
        <p:spPr>
          <a:xfrm>
            <a:off x="0" y="729139"/>
            <a:ext cx="9144000"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FF0000"/>
                </a:solidFill>
                <a:latin typeface="Arial"/>
                <a:ea typeface="Arial"/>
                <a:cs typeface="Arial"/>
                <a:sym typeface="Arial"/>
              </a:rPr>
              <a:t>Adding list-group after card-body</a:t>
            </a:r>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style</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width:300px</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&lt;img</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src</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"honey.jpg"</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"border-bottom border-danger"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"card-body"</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&lt;h4</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"card-title"</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 text heading</a:t>
            </a:r>
            <a:r>
              <a:rPr b="0" lang="en-IN" sz="1800">
                <a:solidFill>
                  <a:srgbClr val="800000"/>
                </a:solidFill>
                <a:latin typeface="Consolas"/>
                <a:ea typeface="Consolas"/>
                <a:cs typeface="Consolas"/>
                <a:sym typeface="Consolas"/>
              </a:rPr>
              <a:t>&lt;/h4&gt;</a:t>
            </a: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&lt;p</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"card-text"</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 hello sudents how r u </a:t>
            </a:r>
            <a:r>
              <a:rPr b="0" lang="en-IN" sz="1800">
                <a:solidFill>
                  <a:srgbClr val="800000"/>
                </a:solidFill>
                <a:latin typeface="Consolas"/>
                <a:ea typeface="Consolas"/>
                <a:cs typeface="Consolas"/>
                <a:sym typeface="Consolas"/>
              </a:rPr>
              <a:t>&lt;/p&gt;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&lt;a</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"card-link"</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Card link</a:t>
            </a:r>
            <a:r>
              <a:rPr b="0" lang="en-IN" sz="1800">
                <a:solidFill>
                  <a:srgbClr val="800000"/>
                </a:solidFill>
                <a:latin typeface="Consolas"/>
                <a:ea typeface="Consolas"/>
                <a:cs typeface="Consolas"/>
                <a:sym typeface="Consolas"/>
              </a:rPr>
              <a:t>&lt;/a&gt;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&lt;a</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"card-link"</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Another link</a:t>
            </a:r>
            <a:r>
              <a:rPr b="0" lang="en-IN" sz="1800">
                <a:solidFill>
                  <a:srgbClr val="800000"/>
                </a:solidFill>
                <a:latin typeface="Consolas"/>
                <a:ea typeface="Consolas"/>
                <a:cs typeface="Consolas"/>
                <a:sym typeface="Consolas"/>
              </a:rPr>
              <a:t>&lt;/a&gt;</a:t>
            </a: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&lt;ul</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"list-group"</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"list-group-item"</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html</a:t>
            </a:r>
            <a:r>
              <a:rPr b="0" lang="en-IN" sz="1800">
                <a:solidFill>
                  <a:srgbClr val="800000"/>
                </a:solidFill>
                <a:latin typeface="Consolas"/>
                <a:ea typeface="Consolas"/>
                <a:cs typeface="Consolas"/>
                <a:sym typeface="Consolas"/>
              </a:rPr>
              <a: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"list-group-item"</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css</a:t>
            </a:r>
            <a:r>
              <a:rPr b="0" lang="en-IN" sz="1800">
                <a:solidFill>
                  <a:srgbClr val="800000"/>
                </a:solidFill>
                <a:latin typeface="Consolas"/>
                <a:ea typeface="Consolas"/>
                <a:cs typeface="Consolas"/>
                <a:sym typeface="Consolas"/>
              </a:rPr>
              <a: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"list-group-item"</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js</a:t>
            </a:r>
            <a:r>
              <a:rPr b="0" lang="en-IN" sz="1800">
                <a:solidFill>
                  <a:srgbClr val="800000"/>
                </a:solidFill>
                <a:latin typeface="Consolas"/>
                <a:ea typeface="Consolas"/>
                <a:cs typeface="Consolas"/>
                <a:sym typeface="Consolas"/>
              </a:rPr>
              <a:t>&lt;/li&gt;&lt;/ul&gt;&lt;/div&gt;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833" name="Google Shape;833;p73"/>
          <p:cNvPicPr preferRelativeResize="0"/>
          <p:nvPr/>
        </p:nvPicPr>
        <p:blipFill rotWithShape="1">
          <a:blip r:embed="rId4">
            <a:alphaModFix/>
          </a:blip>
          <a:srcRect b="0" l="0" r="0" t="0"/>
          <a:stretch/>
        </p:blipFill>
        <p:spPr>
          <a:xfrm>
            <a:off x="7273595" y="-19050"/>
            <a:ext cx="3524250" cy="44958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grpSp>
        <p:nvGrpSpPr>
          <p:cNvPr id="838" name="Google Shape;838;p74"/>
          <p:cNvGrpSpPr/>
          <p:nvPr/>
        </p:nvGrpSpPr>
        <p:grpSpPr>
          <a:xfrm>
            <a:off x="214315" y="94287"/>
            <a:ext cx="8821405" cy="634852"/>
            <a:chOff x="2766060" y="125716"/>
            <a:chExt cx="9311640" cy="846469"/>
          </a:xfrm>
        </p:grpSpPr>
        <p:cxnSp>
          <p:nvCxnSpPr>
            <p:cNvPr id="839" name="Google Shape;839;p74"/>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840" name="Google Shape;840;p74"/>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841" name="Google Shape;841;p74"/>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842" name="Google Shape;842;p74"/>
          <p:cNvSpPr txBox="1"/>
          <p:nvPr/>
        </p:nvSpPr>
        <p:spPr>
          <a:xfrm>
            <a:off x="0" y="121923"/>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cards</a:t>
            </a:r>
            <a:endParaRPr b="1" sz="2100">
              <a:solidFill>
                <a:srgbClr val="7030A0"/>
              </a:solidFill>
              <a:latin typeface="Arial"/>
              <a:ea typeface="Arial"/>
              <a:cs typeface="Arial"/>
              <a:sym typeface="Arial"/>
            </a:endParaRPr>
          </a:p>
        </p:txBody>
      </p:sp>
      <p:sp>
        <p:nvSpPr>
          <p:cNvPr id="843" name="Google Shape;843;p74"/>
          <p:cNvSpPr txBox="1"/>
          <p:nvPr/>
        </p:nvSpPr>
        <p:spPr>
          <a:xfrm>
            <a:off x="0" y="729139"/>
            <a:ext cx="9144000"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FF0000"/>
                </a:solidFill>
                <a:latin typeface="Arial"/>
                <a:ea typeface="Arial"/>
                <a:cs typeface="Arial"/>
                <a:sym typeface="Arial"/>
              </a:rPr>
              <a:t>Adding list-group after card-body</a:t>
            </a:r>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style</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width:300px</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&lt;img</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src</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"honey.jpg"</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"border-bottom border-danger"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"card-body"</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&lt;h4</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"card-title"</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 text heading</a:t>
            </a:r>
            <a:r>
              <a:rPr b="0" lang="en-IN" sz="1800">
                <a:solidFill>
                  <a:srgbClr val="800000"/>
                </a:solidFill>
                <a:latin typeface="Consolas"/>
                <a:ea typeface="Consolas"/>
                <a:cs typeface="Consolas"/>
                <a:sym typeface="Consolas"/>
              </a:rPr>
              <a:t>&lt;/h4&gt;</a:t>
            </a: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&lt;p</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"card-text"</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 hello sudents how r u </a:t>
            </a:r>
            <a:r>
              <a:rPr b="0" lang="en-IN" sz="1800">
                <a:solidFill>
                  <a:srgbClr val="800000"/>
                </a:solidFill>
                <a:latin typeface="Consolas"/>
                <a:ea typeface="Consolas"/>
                <a:cs typeface="Consolas"/>
                <a:sym typeface="Consolas"/>
              </a:rPr>
              <a:t>&lt;/p&gt;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&lt;a</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"card-link"</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Card link</a:t>
            </a:r>
            <a:r>
              <a:rPr b="0" lang="en-IN" sz="1800">
                <a:solidFill>
                  <a:srgbClr val="800000"/>
                </a:solidFill>
                <a:latin typeface="Consolas"/>
                <a:ea typeface="Consolas"/>
                <a:cs typeface="Consolas"/>
                <a:sym typeface="Consolas"/>
              </a:rPr>
              <a:t>&lt;/a&gt;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&lt;a</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"card-link"</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Another link</a:t>
            </a:r>
            <a:r>
              <a:rPr b="0" lang="en-IN" sz="1800">
                <a:solidFill>
                  <a:srgbClr val="800000"/>
                </a:solidFill>
                <a:latin typeface="Consolas"/>
                <a:ea typeface="Consolas"/>
                <a:cs typeface="Consolas"/>
                <a:sym typeface="Consolas"/>
              </a:rPr>
              <a:t>&lt;/a&gt;</a:t>
            </a: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&lt;ul</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"list-group"</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"list-group-item"</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html</a:t>
            </a:r>
            <a:r>
              <a:rPr b="0" lang="en-IN" sz="1800">
                <a:solidFill>
                  <a:srgbClr val="800000"/>
                </a:solidFill>
                <a:latin typeface="Consolas"/>
                <a:ea typeface="Consolas"/>
                <a:cs typeface="Consolas"/>
                <a:sym typeface="Consolas"/>
              </a:rPr>
              <a: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"list-group-item"</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css</a:t>
            </a:r>
            <a:r>
              <a:rPr b="0" lang="en-IN" sz="1800">
                <a:solidFill>
                  <a:srgbClr val="800000"/>
                </a:solidFill>
                <a:latin typeface="Consolas"/>
                <a:ea typeface="Consolas"/>
                <a:cs typeface="Consolas"/>
                <a:sym typeface="Consolas"/>
              </a:rPr>
              <a: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"list-group-item"</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js</a:t>
            </a:r>
            <a:r>
              <a:rPr b="0" lang="en-IN" sz="1800">
                <a:solidFill>
                  <a:srgbClr val="800000"/>
                </a:solidFill>
                <a:latin typeface="Consolas"/>
                <a:ea typeface="Consolas"/>
                <a:cs typeface="Consolas"/>
                <a:sym typeface="Consolas"/>
              </a:rPr>
              <a:t>&lt;/li&gt;&lt;/ul&gt;&lt;/div&gt;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844" name="Google Shape;844;p74"/>
          <p:cNvPicPr preferRelativeResize="0"/>
          <p:nvPr/>
        </p:nvPicPr>
        <p:blipFill rotWithShape="1">
          <a:blip r:embed="rId4">
            <a:alphaModFix/>
          </a:blip>
          <a:srcRect b="0" l="0" r="0" t="0"/>
          <a:stretch/>
        </p:blipFill>
        <p:spPr>
          <a:xfrm>
            <a:off x="7167560" y="361950"/>
            <a:ext cx="3524250" cy="44958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grpSp>
        <p:nvGrpSpPr>
          <p:cNvPr id="849" name="Google Shape;849;p75"/>
          <p:cNvGrpSpPr/>
          <p:nvPr/>
        </p:nvGrpSpPr>
        <p:grpSpPr>
          <a:xfrm>
            <a:off x="214315" y="94287"/>
            <a:ext cx="8821405" cy="634852"/>
            <a:chOff x="2766060" y="125716"/>
            <a:chExt cx="9311640" cy="846469"/>
          </a:xfrm>
        </p:grpSpPr>
        <p:cxnSp>
          <p:nvCxnSpPr>
            <p:cNvPr id="850" name="Google Shape;850;p75"/>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851" name="Google Shape;851;p75"/>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852" name="Google Shape;852;p75"/>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853" name="Google Shape;853;p75"/>
          <p:cNvSpPr txBox="1"/>
          <p:nvPr/>
        </p:nvSpPr>
        <p:spPr>
          <a:xfrm>
            <a:off x="0" y="121923"/>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cards</a:t>
            </a:r>
            <a:endParaRPr b="1" sz="2100">
              <a:solidFill>
                <a:srgbClr val="7030A0"/>
              </a:solidFill>
              <a:latin typeface="Arial"/>
              <a:ea typeface="Arial"/>
              <a:cs typeface="Arial"/>
              <a:sym typeface="Arial"/>
            </a:endParaRPr>
          </a:p>
        </p:txBody>
      </p:sp>
      <p:sp>
        <p:nvSpPr>
          <p:cNvPr id="854" name="Google Shape;854;p75"/>
          <p:cNvSpPr txBox="1"/>
          <p:nvPr/>
        </p:nvSpPr>
        <p:spPr>
          <a:xfrm>
            <a:off x="0" y="729139"/>
            <a:ext cx="9144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5" name="Google Shape;855;p75"/>
          <p:cNvSpPr txBox="1"/>
          <p:nvPr/>
        </p:nvSpPr>
        <p:spPr>
          <a:xfrm>
            <a:off x="457200" y="629555"/>
            <a:ext cx="8305800"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a:solidFill>
                  <a:srgbClr val="FF0000"/>
                </a:solidFill>
                <a:latin typeface="Quattrocento Sans"/>
                <a:ea typeface="Quattrocento Sans"/>
                <a:cs typeface="Quattrocento Sans"/>
                <a:sym typeface="Quattrocento Sans"/>
              </a:rPr>
              <a:t>Card </a:t>
            </a:r>
            <a:r>
              <a:rPr lang="en-IN" sz="1800">
                <a:solidFill>
                  <a:srgbClr val="FF0000"/>
                </a:solidFill>
                <a:latin typeface="Quattrocento Sans"/>
                <a:ea typeface="Quattrocento Sans"/>
                <a:cs typeface="Quattrocento Sans"/>
                <a:sym typeface="Quattrocento Sans"/>
              </a:rPr>
              <a:t>deck</a:t>
            </a:r>
            <a:endParaRPr/>
          </a:p>
          <a:p>
            <a:pPr indent="0" lvl="0" marL="0" marR="0" rtl="0" algn="l">
              <a:spcBef>
                <a:spcPts val="0"/>
              </a:spcBef>
              <a:spcAft>
                <a:spcPts val="0"/>
              </a:spcAft>
              <a:buNone/>
            </a:pPr>
            <a:r>
              <a:rPr b="0" i="0" lang="en-IN" sz="1800">
                <a:solidFill>
                  <a:schemeClr val="dk1"/>
                </a:solidFill>
                <a:latin typeface="Quattrocento Sans"/>
                <a:ea typeface="Quattrocento Sans"/>
                <a:cs typeface="Quattrocento Sans"/>
                <a:sym typeface="Quattrocento Sans"/>
              </a:rPr>
              <a:t>The .card-deck class creates a grid of cards that are of equal height and width. The layout will automatically adjust as you insert more cards.</a:t>
            </a:r>
            <a:endParaRPr/>
          </a:p>
          <a:p>
            <a:pPr indent="0" lvl="0" marL="0" marR="0" rtl="0" algn="l">
              <a:spcBef>
                <a:spcPts val="0"/>
              </a:spcBef>
              <a:spcAft>
                <a:spcPts val="0"/>
              </a:spcAft>
              <a:buNone/>
            </a:pPr>
            <a:r>
              <a:rPr b="0" i="0" lang="en-IN" sz="1800">
                <a:solidFill>
                  <a:srgbClr val="FF0000"/>
                </a:solidFill>
                <a:latin typeface="Quattrocento Sans"/>
                <a:ea typeface="Quattrocento Sans"/>
                <a:cs typeface="Quattrocento Sans"/>
                <a:sym typeface="Quattrocento Sans"/>
              </a:rPr>
              <a:t>Note: The cards are displayed vertically on small screens (less than 576px):</a:t>
            </a:r>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"card-deck"</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 bg-primary"</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"card-body text-center"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&lt;p</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"card-text"</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Some text inside the first card</a:t>
            </a:r>
            <a:r>
              <a:rPr b="0" lang="en-IN" sz="1800">
                <a:solidFill>
                  <a:srgbClr val="800000"/>
                </a:solidFill>
                <a:latin typeface="Consolas"/>
                <a:ea typeface="Consolas"/>
                <a:cs typeface="Consolas"/>
                <a:sym typeface="Consolas"/>
              </a:rPr>
              <a:t>&lt;/p&gt;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 bg-warning"</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"card-body text-center"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&lt;p</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"card-text"</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Some text inside the second card</a:t>
            </a:r>
            <a:r>
              <a:rPr b="0" lang="en-IN" sz="1800">
                <a:solidFill>
                  <a:srgbClr val="800000"/>
                </a:solidFill>
                <a:latin typeface="Consolas"/>
                <a:ea typeface="Consolas"/>
                <a:cs typeface="Consolas"/>
                <a:sym typeface="Consolas"/>
              </a:rPr>
              <a:t>&lt;/p&gt;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rgbClr val="FF0000"/>
              </a:solidFill>
              <a:latin typeface="Quattrocento Sans"/>
              <a:ea typeface="Quattrocento Sans"/>
              <a:cs typeface="Quattrocento Sans"/>
              <a:sym typeface="Quattrocento Sans"/>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grpSp>
        <p:nvGrpSpPr>
          <p:cNvPr id="860" name="Google Shape;860;p76"/>
          <p:cNvGrpSpPr/>
          <p:nvPr/>
        </p:nvGrpSpPr>
        <p:grpSpPr>
          <a:xfrm>
            <a:off x="214315" y="94287"/>
            <a:ext cx="8821405" cy="634852"/>
            <a:chOff x="2766060" y="125716"/>
            <a:chExt cx="9311640" cy="846469"/>
          </a:xfrm>
        </p:grpSpPr>
        <p:cxnSp>
          <p:nvCxnSpPr>
            <p:cNvPr id="861" name="Google Shape;861;p76"/>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862" name="Google Shape;862;p76"/>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863" name="Google Shape;863;p76"/>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864" name="Google Shape;864;p76"/>
          <p:cNvSpPr txBox="1"/>
          <p:nvPr/>
        </p:nvSpPr>
        <p:spPr>
          <a:xfrm>
            <a:off x="0" y="121923"/>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cards</a:t>
            </a:r>
            <a:endParaRPr b="1" sz="2100">
              <a:solidFill>
                <a:srgbClr val="7030A0"/>
              </a:solidFill>
              <a:latin typeface="Arial"/>
              <a:ea typeface="Arial"/>
              <a:cs typeface="Arial"/>
              <a:sym typeface="Arial"/>
            </a:endParaRPr>
          </a:p>
        </p:txBody>
      </p:sp>
      <p:sp>
        <p:nvSpPr>
          <p:cNvPr id="865" name="Google Shape;865;p76"/>
          <p:cNvSpPr txBox="1"/>
          <p:nvPr/>
        </p:nvSpPr>
        <p:spPr>
          <a:xfrm>
            <a:off x="0" y="729139"/>
            <a:ext cx="9144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6" name="Google Shape;866;p76"/>
          <p:cNvSpPr txBox="1"/>
          <p:nvPr/>
        </p:nvSpPr>
        <p:spPr>
          <a:xfrm>
            <a:off x="457200" y="629555"/>
            <a:ext cx="830580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 bg-success"</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"card-body text-center"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&lt;p</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"card-text"</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Some text inside the third card</a:t>
            </a:r>
            <a:r>
              <a:rPr b="0" lang="en-IN" sz="1800">
                <a:solidFill>
                  <a:srgbClr val="800000"/>
                </a:solidFill>
                <a:latin typeface="Consolas"/>
                <a:ea typeface="Consolas"/>
                <a:cs typeface="Consolas"/>
                <a:sym typeface="Consolas"/>
              </a:rPr>
              <a:t>&lt;/p&gt;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 bg-danger"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"card-body text-center"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&lt;p</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"card-text"</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Some text inside the fourth card</a:t>
            </a:r>
            <a:r>
              <a:rPr b="0" lang="en-IN" sz="1800">
                <a:solidFill>
                  <a:srgbClr val="800000"/>
                </a:solidFill>
                <a:latin typeface="Consolas"/>
                <a:ea typeface="Consolas"/>
                <a:cs typeface="Consolas"/>
                <a:sym typeface="Consolas"/>
              </a:rPr>
              <a:t>&lt;/p&gt;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i="0" sz="1800">
              <a:solidFill>
                <a:srgbClr val="FF0000"/>
              </a:solidFill>
              <a:latin typeface="Quattrocento Sans"/>
              <a:ea typeface="Quattrocento Sans"/>
              <a:cs typeface="Quattrocento Sans"/>
              <a:sym typeface="Quattrocento San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rgbClr val="FF0000"/>
              </a:solidFill>
              <a:latin typeface="Quattrocento Sans"/>
              <a:ea typeface="Quattrocento Sans"/>
              <a:cs typeface="Quattrocento Sans"/>
              <a:sym typeface="Quattrocento Sans"/>
            </a:endParaRPr>
          </a:p>
        </p:txBody>
      </p:sp>
      <p:pic>
        <p:nvPicPr>
          <p:cNvPr id="867" name="Google Shape;867;p76"/>
          <p:cNvPicPr preferRelativeResize="0"/>
          <p:nvPr/>
        </p:nvPicPr>
        <p:blipFill rotWithShape="1">
          <a:blip r:embed="rId4">
            <a:alphaModFix/>
          </a:blip>
          <a:srcRect b="0" l="0" r="0" t="0"/>
          <a:stretch/>
        </p:blipFill>
        <p:spPr>
          <a:xfrm>
            <a:off x="5715000" y="1901213"/>
            <a:ext cx="3581400" cy="783198"/>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grpSp>
        <p:nvGrpSpPr>
          <p:cNvPr id="872" name="Google Shape;872;p77"/>
          <p:cNvGrpSpPr/>
          <p:nvPr/>
        </p:nvGrpSpPr>
        <p:grpSpPr>
          <a:xfrm>
            <a:off x="214315" y="94287"/>
            <a:ext cx="8821405" cy="634852"/>
            <a:chOff x="2766060" y="125716"/>
            <a:chExt cx="9311640" cy="846469"/>
          </a:xfrm>
        </p:grpSpPr>
        <p:cxnSp>
          <p:nvCxnSpPr>
            <p:cNvPr id="873" name="Google Shape;873;p77"/>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874" name="Google Shape;874;p77"/>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875" name="Google Shape;875;p77"/>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876" name="Google Shape;876;p77"/>
          <p:cNvSpPr txBox="1"/>
          <p:nvPr/>
        </p:nvSpPr>
        <p:spPr>
          <a:xfrm>
            <a:off x="0" y="121923"/>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cards</a:t>
            </a:r>
            <a:endParaRPr b="1" sz="2100">
              <a:solidFill>
                <a:srgbClr val="7030A0"/>
              </a:solidFill>
              <a:latin typeface="Arial"/>
              <a:ea typeface="Arial"/>
              <a:cs typeface="Arial"/>
              <a:sym typeface="Arial"/>
            </a:endParaRPr>
          </a:p>
        </p:txBody>
      </p:sp>
      <p:sp>
        <p:nvSpPr>
          <p:cNvPr id="877" name="Google Shape;877;p77"/>
          <p:cNvSpPr txBox="1"/>
          <p:nvPr/>
        </p:nvSpPr>
        <p:spPr>
          <a:xfrm>
            <a:off x="0" y="729139"/>
            <a:ext cx="9144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8" name="Google Shape;878;p77"/>
          <p:cNvSpPr txBox="1"/>
          <p:nvPr/>
        </p:nvSpPr>
        <p:spPr>
          <a:xfrm>
            <a:off x="457200" y="629555"/>
            <a:ext cx="8305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FF0000"/>
              </a:solidFill>
              <a:latin typeface="Quattrocento Sans"/>
              <a:ea typeface="Quattrocento Sans"/>
              <a:cs typeface="Quattrocento Sans"/>
              <a:sym typeface="Quattrocento San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rgbClr val="FF0000"/>
              </a:solidFill>
              <a:latin typeface="Quattrocento Sans"/>
              <a:ea typeface="Quattrocento Sans"/>
              <a:cs typeface="Quattrocento Sans"/>
              <a:sym typeface="Quattrocento Sans"/>
            </a:endParaRPr>
          </a:p>
        </p:txBody>
      </p:sp>
      <p:sp>
        <p:nvSpPr>
          <p:cNvPr id="879" name="Google Shape;879;p77"/>
          <p:cNvSpPr txBox="1"/>
          <p:nvPr/>
        </p:nvSpPr>
        <p:spPr>
          <a:xfrm>
            <a:off x="381000" y="663465"/>
            <a:ext cx="8305800" cy="59093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a:solidFill>
                  <a:srgbClr val="FF0000"/>
                </a:solidFill>
                <a:latin typeface="Quattrocento Sans"/>
                <a:ea typeface="Quattrocento Sans"/>
                <a:cs typeface="Quattrocento Sans"/>
                <a:sym typeface="Quattrocento Sans"/>
              </a:rPr>
              <a:t>Card Group</a:t>
            </a:r>
            <a:endParaRPr/>
          </a:p>
          <a:p>
            <a:pPr indent="0" lvl="0" marL="0" marR="0" rtl="0" algn="l">
              <a:spcBef>
                <a:spcPts val="0"/>
              </a:spcBef>
              <a:spcAft>
                <a:spcPts val="0"/>
              </a:spcAft>
              <a:buNone/>
            </a:pPr>
            <a:r>
              <a:rPr b="0" i="0" lang="en-IN" sz="1800">
                <a:solidFill>
                  <a:schemeClr val="dk1"/>
                </a:solidFill>
                <a:latin typeface="Quattrocento Sans"/>
                <a:ea typeface="Quattrocento Sans"/>
                <a:cs typeface="Quattrocento Sans"/>
                <a:sym typeface="Quattrocento Sans"/>
              </a:rPr>
              <a:t>The .card-group class is similar to .card-deck. The only difference is that the .card-group class removes left and right margins between each card.</a:t>
            </a:r>
            <a:endParaRPr/>
          </a:p>
          <a:p>
            <a:pPr indent="0" lvl="0" marL="0" marR="0" rtl="0" algn="l">
              <a:spcBef>
                <a:spcPts val="0"/>
              </a:spcBef>
              <a:spcAft>
                <a:spcPts val="0"/>
              </a:spcAft>
              <a:buNone/>
            </a:pPr>
            <a:r>
              <a:t/>
            </a:r>
            <a:endParaRPr b="0" i="0" sz="18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rPr b="0" i="0" lang="en-IN" sz="1800">
                <a:solidFill>
                  <a:schemeClr val="dk1"/>
                </a:solidFill>
                <a:latin typeface="Quattrocento Sans"/>
                <a:ea typeface="Quattrocento Sans"/>
                <a:cs typeface="Quattrocento Sans"/>
                <a:sym typeface="Quattrocento Sans"/>
              </a:rPr>
              <a:t>Note: The cards are displayed vertically on small screens (less than 576px), WITH top and bottom margin:</a:t>
            </a:r>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"card-group"</a:t>
            </a:r>
            <a:r>
              <a:rPr b="0" lang="en-IN" sz="1800">
                <a:solidFill>
                  <a:srgbClr val="800000"/>
                </a:solidFill>
                <a:latin typeface="Consolas"/>
                <a:ea typeface="Consolas"/>
                <a:cs typeface="Consolas"/>
                <a:sym typeface="Consolas"/>
              </a:rPr>
              <a:t>&gt;</a:t>
            </a:r>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 bg-primary"</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"card-body text-center"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&lt;p</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"card-text"</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Some text inside the first card</a:t>
            </a:r>
            <a:r>
              <a:rPr b="0" lang="en-IN" sz="1800">
                <a:solidFill>
                  <a:srgbClr val="800000"/>
                </a:solidFill>
                <a:latin typeface="Consolas"/>
                <a:ea typeface="Consolas"/>
                <a:cs typeface="Consolas"/>
                <a:sym typeface="Consolas"/>
              </a:rPr>
              <a:t>&lt;/p&gt;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 bg-warning"</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"card-body text-center"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&lt;p</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"card-text"</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Some text inside the second card</a:t>
            </a:r>
            <a:r>
              <a:rPr b="0" lang="en-IN" sz="1800">
                <a:solidFill>
                  <a:srgbClr val="800000"/>
                </a:solidFill>
                <a:latin typeface="Consolas"/>
                <a:ea typeface="Consolas"/>
                <a:cs typeface="Consolas"/>
                <a:sym typeface="Consolas"/>
              </a:rPr>
              <a:t>&lt;/p&gt;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i="0" sz="18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t/>
            </a:r>
            <a:endParaRPr b="0" i="0"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grpSp>
        <p:nvGrpSpPr>
          <p:cNvPr id="884" name="Google Shape;884;p78"/>
          <p:cNvGrpSpPr/>
          <p:nvPr/>
        </p:nvGrpSpPr>
        <p:grpSpPr>
          <a:xfrm>
            <a:off x="214315" y="94287"/>
            <a:ext cx="8821405" cy="634852"/>
            <a:chOff x="2766060" y="125716"/>
            <a:chExt cx="9311640" cy="846469"/>
          </a:xfrm>
        </p:grpSpPr>
        <p:cxnSp>
          <p:nvCxnSpPr>
            <p:cNvPr id="885" name="Google Shape;885;p78"/>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886" name="Google Shape;886;p78"/>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887" name="Google Shape;887;p78"/>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888" name="Google Shape;888;p78"/>
          <p:cNvSpPr txBox="1"/>
          <p:nvPr/>
        </p:nvSpPr>
        <p:spPr>
          <a:xfrm>
            <a:off x="0" y="121923"/>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cards</a:t>
            </a:r>
            <a:endParaRPr b="1" sz="2100">
              <a:solidFill>
                <a:srgbClr val="7030A0"/>
              </a:solidFill>
              <a:latin typeface="Arial"/>
              <a:ea typeface="Arial"/>
              <a:cs typeface="Arial"/>
              <a:sym typeface="Arial"/>
            </a:endParaRPr>
          </a:p>
        </p:txBody>
      </p:sp>
      <p:sp>
        <p:nvSpPr>
          <p:cNvPr id="889" name="Google Shape;889;p78"/>
          <p:cNvSpPr txBox="1"/>
          <p:nvPr/>
        </p:nvSpPr>
        <p:spPr>
          <a:xfrm>
            <a:off x="0" y="729139"/>
            <a:ext cx="9144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0" name="Google Shape;890;p78"/>
          <p:cNvSpPr txBox="1"/>
          <p:nvPr/>
        </p:nvSpPr>
        <p:spPr>
          <a:xfrm>
            <a:off x="457200" y="629555"/>
            <a:ext cx="830580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 bg-success"</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"card-body text-center"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&lt;p</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"card-text"</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Some text inside the third card</a:t>
            </a:r>
            <a:r>
              <a:rPr b="0" lang="en-IN" sz="1800">
                <a:solidFill>
                  <a:srgbClr val="800000"/>
                </a:solidFill>
                <a:latin typeface="Consolas"/>
                <a:ea typeface="Consolas"/>
                <a:cs typeface="Consolas"/>
                <a:sym typeface="Consolas"/>
              </a:rPr>
              <a:t>&lt;/p&gt;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 bg-danger"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"card-body text-center"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&lt;p</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"card-text"</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Some text inside the fourth card</a:t>
            </a:r>
            <a:r>
              <a:rPr b="0" lang="en-IN" sz="1800">
                <a:solidFill>
                  <a:srgbClr val="800000"/>
                </a:solidFill>
                <a:latin typeface="Consolas"/>
                <a:ea typeface="Consolas"/>
                <a:cs typeface="Consolas"/>
                <a:sym typeface="Consolas"/>
              </a:rPr>
              <a:t>&lt;/p&gt;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i="0" sz="1800">
              <a:solidFill>
                <a:srgbClr val="FF0000"/>
              </a:solidFill>
              <a:latin typeface="Quattrocento Sans"/>
              <a:ea typeface="Quattrocento Sans"/>
              <a:cs typeface="Quattrocento Sans"/>
              <a:sym typeface="Quattrocento San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rgbClr val="FF0000"/>
              </a:solidFill>
              <a:latin typeface="Quattrocento Sans"/>
              <a:ea typeface="Quattrocento Sans"/>
              <a:cs typeface="Quattrocento Sans"/>
              <a:sym typeface="Quattrocento Sans"/>
            </a:endParaRPr>
          </a:p>
        </p:txBody>
      </p:sp>
      <p:pic>
        <p:nvPicPr>
          <p:cNvPr id="891" name="Google Shape;891;p78"/>
          <p:cNvPicPr preferRelativeResize="0"/>
          <p:nvPr/>
        </p:nvPicPr>
        <p:blipFill rotWithShape="1">
          <a:blip r:embed="rId4">
            <a:alphaModFix/>
          </a:blip>
          <a:srcRect b="0" l="0" r="0" t="0"/>
          <a:stretch/>
        </p:blipFill>
        <p:spPr>
          <a:xfrm>
            <a:off x="5410200" y="2040200"/>
            <a:ext cx="3733800" cy="1063099"/>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grpSp>
        <p:nvGrpSpPr>
          <p:cNvPr id="896" name="Google Shape;896;p79"/>
          <p:cNvGrpSpPr/>
          <p:nvPr/>
        </p:nvGrpSpPr>
        <p:grpSpPr>
          <a:xfrm>
            <a:off x="214315" y="94287"/>
            <a:ext cx="8821405" cy="634852"/>
            <a:chOff x="2766060" y="125716"/>
            <a:chExt cx="9311640" cy="846469"/>
          </a:xfrm>
        </p:grpSpPr>
        <p:cxnSp>
          <p:nvCxnSpPr>
            <p:cNvPr id="897" name="Google Shape;897;p79"/>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898" name="Google Shape;898;p79"/>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899" name="Google Shape;899;p79"/>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900" name="Google Shape;900;p79"/>
          <p:cNvSpPr txBox="1"/>
          <p:nvPr/>
        </p:nvSpPr>
        <p:spPr>
          <a:xfrm>
            <a:off x="0" y="121923"/>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cards</a:t>
            </a:r>
            <a:endParaRPr b="1" sz="2100">
              <a:solidFill>
                <a:srgbClr val="7030A0"/>
              </a:solidFill>
              <a:latin typeface="Arial"/>
              <a:ea typeface="Arial"/>
              <a:cs typeface="Arial"/>
              <a:sym typeface="Arial"/>
            </a:endParaRPr>
          </a:p>
        </p:txBody>
      </p:sp>
      <p:sp>
        <p:nvSpPr>
          <p:cNvPr id="901" name="Google Shape;901;p79"/>
          <p:cNvSpPr txBox="1"/>
          <p:nvPr/>
        </p:nvSpPr>
        <p:spPr>
          <a:xfrm>
            <a:off x="0" y="729139"/>
            <a:ext cx="9144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2" name="Google Shape;902;p79"/>
          <p:cNvSpPr txBox="1"/>
          <p:nvPr/>
        </p:nvSpPr>
        <p:spPr>
          <a:xfrm>
            <a:off x="457200" y="629555"/>
            <a:ext cx="8305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FF0000"/>
              </a:solidFill>
              <a:latin typeface="Quattrocento Sans"/>
              <a:ea typeface="Quattrocento Sans"/>
              <a:cs typeface="Quattrocento Sans"/>
              <a:sym typeface="Quattrocento San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rgbClr val="FF0000"/>
              </a:solidFill>
              <a:latin typeface="Quattrocento Sans"/>
              <a:ea typeface="Quattrocento Sans"/>
              <a:cs typeface="Quattrocento Sans"/>
              <a:sym typeface="Quattrocento Sans"/>
            </a:endParaRPr>
          </a:p>
        </p:txBody>
      </p:sp>
      <p:sp>
        <p:nvSpPr>
          <p:cNvPr id="903" name="Google Shape;903;p79"/>
          <p:cNvSpPr txBox="1"/>
          <p:nvPr/>
        </p:nvSpPr>
        <p:spPr>
          <a:xfrm>
            <a:off x="609600" y="629555"/>
            <a:ext cx="8305800"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a:solidFill>
                  <a:srgbClr val="FF0000"/>
                </a:solidFill>
                <a:latin typeface="Quattrocento Sans"/>
                <a:ea typeface="Quattrocento Sans"/>
                <a:cs typeface="Quattrocento Sans"/>
                <a:sym typeface="Quattrocento Sans"/>
              </a:rPr>
              <a:t>Card Columns</a:t>
            </a:r>
            <a:endParaRPr/>
          </a:p>
          <a:p>
            <a:pPr indent="0" lvl="0" marL="0" marR="0" rtl="0" algn="l">
              <a:spcBef>
                <a:spcPts val="0"/>
              </a:spcBef>
              <a:spcAft>
                <a:spcPts val="0"/>
              </a:spcAft>
              <a:buNone/>
            </a:pPr>
            <a:r>
              <a:rPr b="0" i="0" lang="en-IN" sz="1800">
                <a:solidFill>
                  <a:schemeClr val="dk1"/>
                </a:solidFill>
                <a:latin typeface="Quattrocento Sans"/>
                <a:ea typeface="Quattrocento Sans"/>
                <a:cs typeface="Quattrocento Sans"/>
                <a:sym typeface="Quattrocento Sans"/>
              </a:rPr>
              <a:t>The .card-columns class creates a masonry-like grid of cards (like pinterest). The layout will automatically adjust as you insert more cards.</a:t>
            </a:r>
            <a:endParaRPr/>
          </a:p>
          <a:p>
            <a:pPr indent="0" lvl="0" marL="0" marR="0" rtl="0" algn="l">
              <a:spcBef>
                <a:spcPts val="0"/>
              </a:spcBef>
              <a:spcAft>
                <a:spcPts val="0"/>
              </a:spcAft>
              <a:buNone/>
            </a:pPr>
            <a:r>
              <a:t/>
            </a:r>
            <a:endParaRPr b="0" i="0" sz="1800">
              <a:solidFill>
                <a:schemeClr val="dk1"/>
              </a:solidFill>
              <a:latin typeface="Quattrocento Sans"/>
              <a:ea typeface="Quattrocento Sans"/>
              <a:cs typeface="Quattrocento Sans"/>
              <a:sym typeface="Quattrocento Sans"/>
            </a:endParaRPr>
          </a:p>
          <a:p>
            <a:pPr indent="0" lvl="0" marL="0" marR="0" rtl="0" algn="l">
              <a:spcBef>
                <a:spcPts val="0"/>
              </a:spcBef>
              <a:spcAft>
                <a:spcPts val="0"/>
              </a:spcAft>
              <a:buNone/>
            </a:pPr>
            <a:r>
              <a:rPr b="0" i="0" lang="en-IN" sz="1800">
                <a:solidFill>
                  <a:schemeClr val="dk1"/>
                </a:solidFill>
                <a:latin typeface="Quattrocento Sans"/>
                <a:ea typeface="Quattrocento Sans"/>
                <a:cs typeface="Quattrocento Sans"/>
                <a:sym typeface="Quattrocento Sans"/>
              </a:rPr>
              <a:t>Note: The cards are displayed vertically on small screens (less than 576px):</a:t>
            </a:r>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"card-columns"</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 bg-primary"</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"card-body text-center"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&lt;p</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"card-text"</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Some text inside the first cardSome text inside the first cardSome text inside the first card</a:t>
            </a:r>
            <a:r>
              <a:rPr b="0" lang="en-IN" sz="1800">
                <a:solidFill>
                  <a:srgbClr val="800000"/>
                </a:solidFill>
                <a:latin typeface="Consolas"/>
                <a:ea typeface="Consolas"/>
                <a:cs typeface="Consolas"/>
                <a:sym typeface="Consolas"/>
              </a:rPr>
              <a:t>&lt;/p&gt;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i="0"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grpSp>
        <p:nvGrpSpPr>
          <p:cNvPr id="168" name="Google Shape;168;p8"/>
          <p:cNvGrpSpPr/>
          <p:nvPr/>
        </p:nvGrpSpPr>
        <p:grpSpPr>
          <a:xfrm>
            <a:off x="214315" y="94287"/>
            <a:ext cx="8821405" cy="634852"/>
            <a:chOff x="2766060" y="125716"/>
            <a:chExt cx="9311640" cy="846469"/>
          </a:xfrm>
        </p:grpSpPr>
        <p:cxnSp>
          <p:nvCxnSpPr>
            <p:cNvPr id="169" name="Google Shape;169;p8"/>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70" name="Google Shape;170;p8"/>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71" name="Google Shape;171;p8"/>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72" name="Google Shape;172;p8"/>
          <p:cNvSpPr txBox="1"/>
          <p:nvPr/>
        </p:nvSpPr>
        <p:spPr>
          <a:xfrm>
            <a:off x="1" y="110299"/>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containers</a:t>
            </a:r>
            <a:endParaRPr b="1" sz="2100">
              <a:solidFill>
                <a:srgbClr val="7030A0"/>
              </a:solidFill>
              <a:latin typeface="Arial"/>
              <a:ea typeface="Arial"/>
              <a:cs typeface="Arial"/>
              <a:sym typeface="Arial"/>
            </a:endParaRPr>
          </a:p>
        </p:txBody>
      </p:sp>
      <p:sp>
        <p:nvSpPr>
          <p:cNvPr id="173" name="Google Shape;173;p8"/>
          <p:cNvSpPr txBox="1"/>
          <p:nvPr/>
        </p:nvSpPr>
        <p:spPr>
          <a:xfrm>
            <a:off x="108280" y="537421"/>
            <a:ext cx="8927440"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chemeClr val="dk1"/>
                </a:solidFill>
                <a:latin typeface="Consolas"/>
                <a:ea typeface="Consolas"/>
                <a:cs typeface="Consolas"/>
                <a:sym typeface="Consolas"/>
              </a:rPr>
              <a:t>&lt;!DOCTYPE html&gt;</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&lt;html lang="en"&gt;</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&lt;head&gt;</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    &lt;meta charset="UTF-8"&gt;</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    &lt;meta name="viewport" content="width=device-width, initial-scale=1.0"&gt;</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    &lt;title&gt;Document&lt;/title&gt;</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    &lt;link rel="stylesheet" href="C:\\Users\\ALEKHYA\\Desktop\\wad\\bootstrap\\css\\bootstrap.css"&gt;</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  &lt;script src="C:\\Users\\ALEKHYA\\Desktop\\wad\\bootstrap\\js\\bootstrap.js"&gt;&lt;/script&gt;</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    &lt;script src="C:\\Users\\ALEKHYA\\Desktop\\wad\\bootstrap\\js\\jquery.js"&gt;&lt;/script&gt;</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 &lt;/head&gt;</a:t>
            </a:r>
            <a:endParaRPr/>
          </a:p>
          <a:p>
            <a:pPr indent="0" lvl="0" marL="0" marR="0" rtl="0" algn="just">
              <a:spcBef>
                <a:spcPts val="0"/>
              </a:spcBef>
              <a:spcAft>
                <a:spcPts val="0"/>
              </a:spcAft>
              <a:buNone/>
            </a:pPr>
            <a:r>
              <a:t/>
            </a:r>
            <a:endParaRPr b="0" i="0" sz="1800">
              <a:solidFill>
                <a:srgbClr val="273239"/>
              </a:solidFill>
              <a:latin typeface="Nunito"/>
              <a:ea typeface="Nunito"/>
              <a:cs typeface="Nunito"/>
              <a:sym typeface="Nunito"/>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grpSp>
        <p:nvGrpSpPr>
          <p:cNvPr id="908" name="Google Shape;908;p80"/>
          <p:cNvGrpSpPr/>
          <p:nvPr/>
        </p:nvGrpSpPr>
        <p:grpSpPr>
          <a:xfrm>
            <a:off x="214315" y="94287"/>
            <a:ext cx="8821405" cy="634852"/>
            <a:chOff x="2766060" y="125716"/>
            <a:chExt cx="9311640" cy="846469"/>
          </a:xfrm>
        </p:grpSpPr>
        <p:cxnSp>
          <p:nvCxnSpPr>
            <p:cNvPr id="909" name="Google Shape;909;p80"/>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910" name="Google Shape;910;p80"/>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911" name="Google Shape;911;p80"/>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912" name="Google Shape;912;p80"/>
          <p:cNvSpPr txBox="1"/>
          <p:nvPr/>
        </p:nvSpPr>
        <p:spPr>
          <a:xfrm>
            <a:off x="0" y="121923"/>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cards</a:t>
            </a:r>
            <a:endParaRPr b="1" sz="2100">
              <a:solidFill>
                <a:srgbClr val="7030A0"/>
              </a:solidFill>
              <a:latin typeface="Arial"/>
              <a:ea typeface="Arial"/>
              <a:cs typeface="Arial"/>
              <a:sym typeface="Arial"/>
            </a:endParaRPr>
          </a:p>
        </p:txBody>
      </p:sp>
      <p:sp>
        <p:nvSpPr>
          <p:cNvPr id="913" name="Google Shape;913;p80"/>
          <p:cNvSpPr txBox="1"/>
          <p:nvPr/>
        </p:nvSpPr>
        <p:spPr>
          <a:xfrm>
            <a:off x="0" y="729139"/>
            <a:ext cx="9144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4" name="Google Shape;914;p80"/>
          <p:cNvSpPr txBox="1"/>
          <p:nvPr/>
        </p:nvSpPr>
        <p:spPr>
          <a:xfrm>
            <a:off x="457200" y="629555"/>
            <a:ext cx="8305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FF0000"/>
              </a:solidFill>
              <a:latin typeface="Quattrocento Sans"/>
              <a:ea typeface="Quattrocento Sans"/>
              <a:cs typeface="Quattrocento Sans"/>
              <a:sym typeface="Quattrocento San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rgbClr val="FF0000"/>
              </a:solidFill>
              <a:latin typeface="Quattrocento Sans"/>
              <a:ea typeface="Quattrocento Sans"/>
              <a:cs typeface="Quattrocento Sans"/>
              <a:sym typeface="Quattrocento Sans"/>
            </a:endParaRPr>
          </a:p>
        </p:txBody>
      </p:sp>
      <p:sp>
        <p:nvSpPr>
          <p:cNvPr id="915" name="Google Shape;915;p80"/>
          <p:cNvSpPr txBox="1"/>
          <p:nvPr/>
        </p:nvSpPr>
        <p:spPr>
          <a:xfrm>
            <a:off x="609600" y="629555"/>
            <a:ext cx="8305800"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 bg-warning"</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"card-body text-center"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&lt;p</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"card-text"</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Some text inside the second cardSome text inside the second card</a:t>
            </a:r>
            <a:r>
              <a:rPr b="0" lang="en-IN" sz="1800">
                <a:solidFill>
                  <a:srgbClr val="800000"/>
                </a:solidFill>
                <a:latin typeface="Consolas"/>
                <a:ea typeface="Consolas"/>
                <a:cs typeface="Consolas"/>
                <a:sym typeface="Consolas"/>
              </a:rPr>
              <a:t>&lt;/p&gt;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 bg-success"</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"card-body text-center"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&lt;p</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"card-text"</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Some text inside the third card</a:t>
            </a:r>
            <a:r>
              <a:rPr b="0" lang="en-IN" sz="1800">
                <a:solidFill>
                  <a:srgbClr val="800000"/>
                </a:solidFill>
                <a:latin typeface="Consolas"/>
                <a:ea typeface="Consolas"/>
                <a:cs typeface="Consolas"/>
                <a:sym typeface="Consolas"/>
              </a:rPr>
              <a:t>&lt;/p&gt;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 bg-danger"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"card-body text-center"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&lt;p</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"card-text"</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Some text inside the fourth card</a:t>
            </a:r>
            <a:r>
              <a:rPr b="0" lang="en-IN" sz="1800">
                <a:solidFill>
                  <a:srgbClr val="800000"/>
                </a:solidFill>
                <a:latin typeface="Consolas"/>
                <a:ea typeface="Consolas"/>
                <a:cs typeface="Consolas"/>
                <a:sym typeface="Consolas"/>
              </a:rPr>
              <a:t>&lt;/p&gt;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grpSp>
        <p:nvGrpSpPr>
          <p:cNvPr id="920" name="Google Shape;920;p81"/>
          <p:cNvGrpSpPr/>
          <p:nvPr/>
        </p:nvGrpSpPr>
        <p:grpSpPr>
          <a:xfrm>
            <a:off x="214315" y="94287"/>
            <a:ext cx="8821405" cy="634852"/>
            <a:chOff x="2766060" y="125716"/>
            <a:chExt cx="9311640" cy="846469"/>
          </a:xfrm>
        </p:grpSpPr>
        <p:cxnSp>
          <p:nvCxnSpPr>
            <p:cNvPr id="921" name="Google Shape;921;p81"/>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922" name="Google Shape;922;p81"/>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923" name="Google Shape;923;p81"/>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924" name="Google Shape;924;p81"/>
          <p:cNvSpPr txBox="1"/>
          <p:nvPr/>
        </p:nvSpPr>
        <p:spPr>
          <a:xfrm>
            <a:off x="0" y="121923"/>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cards</a:t>
            </a:r>
            <a:endParaRPr b="1" sz="2100">
              <a:solidFill>
                <a:srgbClr val="7030A0"/>
              </a:solidFill>
              <a:latin typeface="Arial"/>
              <a:ea typeface="Arial"/>
              <a:cs typeface="Arial"/>
              <a:sym typeface="Arial"/>
            </a:endParaRPr>
          </a:p>
        </p:txBody>
      </p:sp>
      <p:sp>
        <p:nvSpPr>
          <p:cNvPr id="925" name="Google Shape;925;p81"/>
          <p:cNvSpPr txBox="1"/>
          <p:nvPr/>
        </p:nvSpPr>
        <p:spPr>
          <a:xfrm>
            <a:off x="0" y="729139"/>
            <a:ext cx="9144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6" name="Google Shape;926;p81"/>
          <p:cNvSpPr txBox="1"/>
          <p:nvPr/>
        </p:nvSpPr>
        <p:spPr>
          <a:xfrm>
            <a:off x="457200" y="629555"/>
            <a:ext cx="8305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FF0000"/>
              </a:solidFill>
              <a:latin typeface="Quattrocento Sans"/>
              <a:ea typeface="Quattrocento Sans"/>
              <a:cs typeface="Quattrocento Sans"/>
              <a:sym typeface="Quattrocento San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rgbClr val="FF0000"/>
              </a:solidFill>
              <a:latin typeface="Quattrocento Sans"/>
              <a:ea typeface="Quattrocento Sans"/>
              <a:cs typeface="Quattrocento Sans"/>
              <a:sym typeface="Quattrocento Sans"/>
            </a:endParaRPr>
          </a:p>
        </p:txBody>
      </p:sp>
      <p:sp>
        <p:nvSpPr>
          <p:cNvPr id="927" name="Google Shape;927;p81"/>
          <p:cNvSpPr txBox="1"/>
          <p:nvPr/>
        </p:nvSpPr>
        <p:spPr>
          <a:xfrm>
            <a:off x="609600" y="629555"/>
            <a:ext cx="830580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 bg-light"</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"card-body text-center"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&lt;p</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"card-text"</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Some text inside the fifth card</a:t>
            </a:r>
            <a:r>
              <a:rPr b="0" lang="en-IN" sz="1800">
                <a:solidFill>
                  <a:srgbClr val="800000"/>
                </a:solidFill>
                <a:latin typeface="Consolas"/>
                <a:ea typeface="Consolas"/>
                <a:cs typeface="Consolas"/>
                <a:sym typeface="Consolas"/>
              </a:rPr>
              <a:t>&lt;/p&gt;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 bg-info"</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"card-body text-center"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&lt;p</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"card-text"</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Some text inside the sixth card</a:t>
            </a:r>
            <a:r>
              <a:rPr b="0" lang="en-IN" sz="1800">
                <a:solidFill>
                  <a:srgbClr val="800000"/>
                </a:solidFill>
                <a:latin typeface="Consolas"/>
                <a:ea typeface="Consolas"/>
                <a:cs typeface="Consolas"/>
                <a:sym typeface="Consolas"/>
              </a:rPr>
              <a:t>&lt;/p&gt;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chemeClr val="dk1"/>
              </a:solidFill>
              <a:latin typeface="Quattrocento Sans"/>
              <a:ea typeface="Quattrocento Sans"/>
              <a:cs typeface="Quattrocento Sans"/>
              <a:sym typeface="Quattrocento Sans"/>
            </a:endParaRPr>
          </a:p>
        </p:txBody>
      </p:sp>
      <p:pic>
        <p:nvPicPr>
          <p:cNvPr id="928" name="Google Shape;928;p81"/>
          <p:cNvPicPr preferRelativeResize="0"/>
          <p:nvPr/>
        </p:nvPicPr>
        <p:blipFill rotWithShape="1">
          <a:blip r:embed="rId4">
            <a:alphaModFix/>
          </a:blip>
          <a:srcRect b="0" l="0" r="0" t="0"/>
          <a:stretch/>
        </p:blipFill>
        <p:spPr>
          <a:xfrm>
            <a:off x="6248400" y="1948934"/>
            <a:ext cx="2895600" cy="1406769"/>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grpSp>
        <p:nvGrpSpPr>
          <p:cNvPr id="933" name="Google Shape;933;p82"/>
          <p:cNvGrpSpPr/>
          <p:nvPr/>
        </p:nvGrpSpPr>
        <p:grpSpPr>
          <a:xfrm>
            <a:off x="214315" y="94287"/>
            <a:ext cx="8821405" cy="634852"/>
            <a:chOff x="2766060" y="125716"/>
            <a:chExt cx="9311640" cy="846469"/>
          </a:xfrm>
        </p:grpSpPr>
        <p:cxnSp>
          <p:nvCxnSpPr>
            <p:cNvPr id="934" name="Google Shape;934;p82"/>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935" name="Google Shape;935;p82"/>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936" name="Google Shape;936;p82"/>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937" name="Google Shape;937;p82"/>
          <p:cNvSpPr txBox="1"/>
          <p:nvPr/>
        </p:nvSpPr>
        <p:spPr>
          <a:xfrm>
            <a:off x="0" y="121923"/>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Page header</a:t>
            </a:r>
            <a:endParaRPr b="1" sz="2100">
              <a:solidFill>
                <a:srgbClr val="7030A0"/>
              </a:solidFill>
              <a:latin typeface="Arial"/>
              <a:ea typeface="Arial"/>
              <a:cs typeface="Arial"/>
              <a:sym typeface="Arial"/>
            </a:endParaRPr>
          </a:p>
        </p:txBody>
      </p:sp>
      <p:sp>
        <p:nvSpPr>
          <p:cNvPr id="938" name="Google Shape;938;p82"/>
          <p:cNvSpPr txBox="1"/>
          <p:nvPr/>
        </p:nvSpPr>
        <p:spPr>
          <a:xfrm>
            <a:off x="0" y="729139"/>
            <a:ext cx="9144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9" name="Google Shape;939;p82"/>
          <p:cNvSpPr txBox="1"/>
          <p:nvPr/>
        </p:nvSpPr>
        <p:spPr>
          <a:xfrm>
            <a:off x="457200" y="629555"/>
            <a:ext cx="8305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FF0000"/>
              </a:solidFill>
              <a:latin typeface="Quattrocento Sans"/>
              <a:ea typeface="Quattrocento Sans"/>
              <a:cs typeface="Quattrocento Sans"/>
              <a:sym typeface="Quattrocento San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rgbClr val="FF0000"/>
              </a:solidFill>
              <a:latin typeface="Quattrocento Sans"/>
              <a:ea typeface="Quattrocento Sans"/>
              <a:cs typeface="Quattrocento Sans"/>
              <a:sym typeface="Quattrocento Sans"/>
            </a:endParaRPr>
          </a:p>
        </p:txBody>
      </p:sp>
      <p:sp>
        <p:nvSpPr>
          <p:cNvPr id="940" name="Google Shape;940;p82"/>
          <p:cNvSpPr txBox="1"/>
          <p:nvPr/>
        </p:nvSpPr>
        <p:spPr>
          <a:xfrm>
            <a:off x="609600" y="629555"/>
            <a:ext cx="8305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chemeClr val="dk1"/>
              </a:solidFill>
              <a:latin typeface="Quattrocento Sans"/>
              <a:ea typeface="Quattrocento Sans"/>
              <a:cs typeface="Quattrocento Sans"/>
              <a:sym typeface="Quattrocento Sans"/>
            </a:endParaRPr>
          </a:p>
        </p:txBody>
      </p:sp>
      <p:sp>
        <p:nvSpPr>
          <p:cNvPr id="941" name="Google Shape;941;p82"/>
          <p:cNvSpPr txBox="1"/>
          <p:nvPr/>
        </p:nvSpPr>
        <p:spPr>
          <a:xfrm>
            <a:off x="381000" y="744971"/>
            <a:ext cx="8153400"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FF0000"/>
                </a:solidFill>
                <a:latin typeface="Arial"/>
                <a:ea typeface="Arial"/>
                <a:cs typeface="Arial"/>
                <a:sym typeface="Arial"/>
              </a:rPr>
              <a:t>Creating a Page Header</a:t>
            </a:r>
            <a:endParaRPr/>
          </a:p>
          <a:p>
            <a:pPr indent="0" lvl="0" marL="0" marR="0" rtl="0" algn="l">
              <a:spcBef>
                <a:spcPts val="0"/>
              </a:spcBef>
              <a:spcAft>
                <a:spcPts val="0"/>
              </a:spcAft>
              <a:buNone/>
            </a:pPr>
            <a:r>
              <a:rPr lang="en-IN" sz="1800">
                <a:solidFill>
                  <a:schemeClr val="dk1"/>
                </a:solidFill>
                <a:latin typeface="Arial"/>
                <a:ea typeface="Arial"/>
                <a:cs typeface="Arial"/>
                <a:sym typeface="Arial"/>
              </a:rPr>
              <a:t>A page header is like a section divider.</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IN" sz="1800">
                <a:solidFill>
                  <a:schemeClr val="dk1"/>
                </a:solidFill>
                <a:latin typeface="Arial"/>
                <a:ea typeface="Arial"/>
                <a:cs typeface="Arial"/>
                <a:sym typeface="Arial"/>
              </a:rPr>
              <a:t>The .page-header class adds a horizontal line under the heading (+ adds some extra space around the element):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"container"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"page-header"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&lt;h1&gt;</a:t>
            </a:r>
            <a:r>
              <a:rPr b="0" lang="en-IN" sz="1800">
                <a:solidFill>
                  <a:srgbClr val="000000"/>
                </a:solidFill>
                <a:latin typeface="Consolas"/>
                <a:ea typeface="Consolas"/>
                <a:cs typeface="Consolas"/>
                <a:sym typeface="Consolas"/>
              </a:rPr>
              <a:t>Example Page Header</a:t>
            </a:r>
            <a:r>
              <a:rPr b="0" lang="en-IN" sz="1800">
                <a:solidFill>
                  <a:srgbClr val="800000"/>
                </a:solidFill>
                <a:latin typeface="Consolas"/>
                <a:ea typeface="Consolas"/>
                <a:cs typeface="Consolas"/>
                <a:sym typeface="Consolas"/>
              </a:rPr>
              <a:t>&lt;/h1&gt;</a:t>
            </a: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&lt;p&gt;</a:t>
            </a:r>
            <a:r>
              <a:rPr b="0" lang="en-IN" sz="1800">
                <a:solidFill>
                  <a:srgbClr val="000000"/>
                </a:solidFill>
                <a:latin typeface="Consolas"/>
                <a:ea typeface="Consolas"/>
                <a:cs typeface="Consolas"/>
                <a:sym typeface="Consolas"/>
              </a:rPr>
              <a:t>This is some text.</a:t>
            </a:r>
            <a:r>
              <a:rPr b="0" lang="en-IN" sz="1800">
                <a:solidFill>
                  <a:srgbClr val="800000"/>
                </a:solidFill>
                <a:latin typeface="Consolas"/>
                <a:ea typeface="Consolas"/>
                <a:cs typeface="Consolas"/>
                <a:sym typeface="Consolas"/>
              </a:rPr>
              <a:t>&lt;/p&gt;</a:t>
            </a: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&lt;p&gt;</a:t>
            </a:r>
            <a:r>
              <a:rPr b="0" lang="en-IN" sz="1800">
                <a:solidFill>
                  <a:srgbClr val="000000"/>
                </a:solidFill>
                <a:latin typeface="Consolas"/>
                <a:ea typeface="Consolas"/>
                <a:cs typeface="Consolas"/>
                <a:sym typeface="Consolas"/>
              </a:rPr>
              <a:t>This is another text.</a:t>
            </a:r>
            <a:r>
              <a:rPr b="0" lang="en-IN" sz="1800">
                <a:solidFill>
                  <a:srgbClr val="800000"/>
                </a:solidFill>
                <a:latin typeface="Consolas"/>
                <a:ea typeface="Consolas"/>
                <a:cs typeface="Consolas"/>
                <a:sym typeface="Consolas"/>
              </a:rPr>
              <a:t>&lt;/p&gt;</a:t>
            </a: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942" name="Google Shape;942;p82"/>
          <p:cNvPicPr preferRelativeResize="0"/>
          <p:nvPr/>
        </p:nvPicPr>
        <p:blipFill rotWithShape="1">
          <a:blip r:embed="rId4">
            <a:alphaModFix/>
          </a:blip>
          <a:srcRect b="0" l="0" r="0" t="0"/>
          <a:stretch/>
        </p:blipFill>
        <p:spPr>
          <a:xfrm>
            <a:off x="6477000" y="2075048"/>
            <a:ext cx="2667000" cy="993403"/>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grpSp>
        <p:nvGrpSpPr>
          <p:cNvPr id="947" name="Google Shape;947;p83"/>
          <p:cNvGrpSpPr/>
          <p:nvPr/>
        </p:nvGrpSpPr>
        <p:grpSpPr>
          <a:xfrm>
            <a:off x="214315" y="94287"/>
            <a:ext cx="8821405" cy="634852"/>
            <a:chOff x="2766060" y="125716"/>
            <a:chExt cx="9311640" cy="846469"/>
          </a:xfrm>
        </p:grpSpPr>
        <p:cxnSp>
          <p:nvCxnSpPr>
            <p:cNvPr id="948" name="Google Shape;948;p83"/>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949" name="Google Shape;949;p83"/>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950" name="Google Shape;950;p83"/>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951" name="Google Shape;951;p83"/>
          <p:cNvSpPr txBox="1"/>
          <p:nvPr/>
        </p:nvSpPr>
        <p:spPr>
          <a:xfrm>
            <a:off x="0" y="121923"/>
            <a:ext cx="600338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2400">
                <a:solidFill>
                  <a:schemeClr val="dk1"/>
                </a:solidFill>
                <a:latin typeface="Quattrocento Sans"/>
                <a:ea typeface="Quattrocento Sans"/>
                <a:cs typeface="Quattrocento Sans"/>
                <a:sym typeface="Quattrocento Sans"/>
              </a:rPr>
              <a:t>        Bootstrap Carousel</a:t>
            </a:r>
            <a:endParaRPr/>
          </a:p>
        </p:txBody>
      </p:sp>
      <p:sp>
        <p:nvSpPr>
          <p:cNvPr id="952" name="Google Shape;952;p83"/>
          <p:cNvSpPr txBox="1"/>
          <p:nvPr/>
        </p:nvSpPr>
        <p:spPr>
          <a:xfrm>
            <a:off x="0" y="729139"/>
            <a:ext cx="9144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3" name="Google Shape;953;p83"/>
          <p:cNvSpPr txBox="1"/>
          <p:nvPr/>
        </p:nvSpPr>
        <p:spPr>
          <a:xfrm>
            <a:off x="457200" y="629555"/>
            <a:ext cx="8305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FF0000"/>
              </a:solidFill>
              <a:latin typeface="Quattrocento Sans"/>
              <a:ea typeface="Quattrocento Sans"/>
              <a:cs typeface="Quattrocento Sans"/>
              <a:sym typeface="Quattrocento San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rgbClr val="FF0000"/>
              </a:solidFill>
              <a:latin typeface="Quattrocento Sans"/>
              <a:ea typeface="Quattrocento Sans"/>
              <a:cs typeface="Quattrocento Sans"/>
              <a:sym typeface="Quattrocento Sans"/>
            </a:endParaRPr>
          </a:p>
        </p:txBody>
      </p:sp>
      <p:sp>
        <p:nvSpPr>
          <p:cNvPr id="954" name="Google Shape;954;p83"/>
          <p:cNvSpPr txBox="1"/>
          <p:nvPr/>
        </p:nvSpPr>
        <p:spPr>
          <a:xfrm>
            <a:off x="609600" y="629555"/>
            <a:ext cx="8305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chemeClr val="dk1"/>
              </a:solidFill>
              <a:latin typeface="Quattrocento Sans"/>
              <a:ea typeface="Quattrocento Sans"/>
              <a:cs typeface="Quattrocento Sans"/>
              <a:sym typeface="Quattrocento Sans"/>
            </a:endParaRPr>
          </a:p>
        </p:txBody>
      </p:sp>
      <p:sp>
        <p:nvSpPr>
          <p:cNvPr id="955" name="Google Shape;955;p83"/>
          <p:cNvSpPr txBox="1"/>
          <p:nvPr/>
        </p:nvSpPr>
        <p:spPr>
          <a:xfrm>
            <a:off x="228600" y="729139"/>
            <a:ext cx="6657278"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The Carousel is a slideshow for cycling through elements.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br>
              <a:rPr b="0" i="0" lang="en-IN" sz="1800">
                <a:solidFill>
                  <a:schemeClr val="dk1"/>
                </a:solidFill>
                <a:latin typeface="Verdana"/>
                <a:ea typeface="Verdana"/>
                <a:cs typeface="Verdana"/>
                <a:sym typeface="Verdana"/>
              </a:rPr>
            </a:br>
            <a:endParaRPr sz="1800">
              <a:solidFill>
                <a:schemeClr val="dk1"/>
              </a:solidFill>
              <a:latin typeface="Arial"/>
              <a:ea typeface="Arial"/>
              <a:cs typeface="Arial"/>
              <a:sym typeface="Arial"/>
            </a:endParaRPr>
          </a:p>
        </p:txBody>
      </p:sp>
      <p:pic>
        <p:nvPicPr>
          <p:cNvPr id="956" name="Google Shape;956;p83"/>
          <p:cNvPicPr preferRelativeResize="0"/>
          <p:nvPr/>
        </p:nvPicPr>
        <p:blipFill rotWithShape="1">
          <a:blip r:embed="rId4">
            <a:alphaModFix/>
          </a:blip>
          <a:srcRect b="0" l="0" r="0" t="0"/>
          <a:stretch/>
        </p:blipFill>
        <p:spPr>
          <a:xfrm>
            <a:off x="914401" y="1483436"/>
            <a:ext cx="6781800" cy="3538141"/>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grpSp>
        <p:nvGrpSpPr>
          <p:cNvPr id="961" name="Google Shape;961;p84"/>
          <p:cNvGrpSpPr/>
          <p:nvPr/>
        </p:nvGrpSpPr>
        <p:grpSpPr>
          <a:xfrm>
            <a:off x="214315" y="94287"/>
            <a:ext cx="8821405" cy="634852"/>
            <a:chOff x="2766060" y="125716"/>
            <a:chExt cx="9311640" cy="846469"/>
          </a:xfrm>
        </p:grpSpPr>
        <p:cxnSp>
          <p:nvCxnSpPr>
            <p:cNvPr id="962" name="Google Shape;962;p84"/>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963" name="Google Shape;963;p84"/>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964" name="Google Shape;964;p84"/>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965" name="Google Shape;965;p84"/>
          <p:cNvSpPr txBox="1"/>
          <p:nvPr/>
        </p:nvSpPr>
        <p:spPr>
          <a:xfrm>
            <a:off x="0" y="121923"/>
            <a:ext cx="600338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2400">
                <a:solidFill>
                  <a:schemeClr val="dk1"/>
                </a:solidFill>
                <a:latin typeface="Quattrocento Sans"/>
                <a:ea typeface="Quattrocento Sans"/>
                <a:cs typeface="Quattrocento Sans"/>
                <a:sym typeface="Quattrocento Sans"/>
              </a:rPr>
              <a:t>        Bootstrap Carousel</a:t>
            </a:r>
            <a:endParaRPr/>
          </a:p>
        </p:txBody>
      </p:sp>
      <p:sp>
        <p:nvSpPr>
          <p:cNvPr id="966" name="Google Shape;966;p84"/>
          <p:cNvSpPr txBox="1"/>
          <p:nvPr/>
        </p:nvSpPr>
        <p:spPr>
          <a:xfrm>
            <a:off x="0" y="729139"/>
            <a:ext cx="9144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7" name="Google Shape;967;p84"/>
          <p:cNvSpPr txBox="1"/>
          <p:nvPr/>
        </p:nvSpPr>
        <p:spPr>
          <a:xfrm>
            <a:off x="457200" y="629555"/>
            <a:ext cx="8305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FF0000"/>
              </a:solidFill>
              <a:latin typeface="Quattrocento Sans"/>
              <a:ea typeface="Quattrocento Sans"/>
              <a:cs typeface="Quattrocento Sans"/>
              <a:sym typeface="Quattrocento San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rgbClr val="FF0000"/>
              </a:solidFill>
              <a:latin typeface="Quattrocento Sans"/>
              <a:ea typeface="Quattrocento Sans"/>
              <a:cs typeface="Quattrocento Sans"/>
              <a:sym typeface="Quattrocento Sans"/>
            </a:endParaRPr>
          </a:p>
        </p:txBody>
      </p:sp>
      <p:sp>
        <p:nvSpPr>
          <p:cNvPr id="968" name="Google Shape;968;p84"/>
          <p:cNvSpPr txBox="1"/>
          <p:nvPr/>
        </p:nvSpPr>
        <p:spPr>
          <a:xfrm>
            <a:off x="609600" y="629555"/>
            <a:ext cx="8305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chemeClr val="dk1"/>
              </a:solidFill>
              <a:latin typeface="Quattrocento Sans"/>
              <a:ea typeface="Quattrocento Sans"/>
              <a:cs typeface="Quattrocento Sans"/>
              <a:sym typeface="Quattrocento Sans"/>
            </a:endParaRPr>
          </a:p>
        </p:txBody>
      </p:sp>
      <p:sp>
        <p:nvSpPr>
          <p:cNvPr id="969" name="Google Shape;969;p84"/>
          <p:cNvSpPr txBox="1"/>
          <p:nvPr/>
        </p:nvSpPr>
        <p:spPr>
          <a:xfrm>
            <a:off x="228600" y="729139"/>
            <a:ext cx="6657278"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br>
              <a:rPr b="0" i="0" lang="en-IN" sz="1800">
                <a:solidFill>
                  <a:schemeClr val="dk1"/>
                </a:solidFill>
                <a:latin typeface="Verdana"/>
                <a:ea typeface="Verdana"/>
                <a:cs typeface="Verdana"/>
                <a:sym typeface="Verdana"/>
              </a:rPr>
            </a:br>
            <a:endParaRPr sz="1800">
              <a:solidFill>
                <a:schemeClr val="dk1"/>
              </a:solidFill>
              <a:latin typeface="Arial"/>
              <a:ea typeface="Arial"/>
              <a:cs typeface="Arial"/>
              <a:sym typeface="Arial"/>
            </a:endParaRPr>
          </a:p>
        </p:txBody>
      </p:sp>
      <p:pic>
        <p:nvPicPr>
          <p:cNvPr id="970" name="Google Shape;970;p84"/>
          <p:cNvPicPr preferRelativeResize="0"/>
          <p:nvPr/>
        </p:nvPicPr>
        <p:blipFill rotWithShape="1">
          <a:blip r:embed="rId4">
            <a:alphaModFix/>
          </a:blip>
          <a:srcRect b="0" l="0" r="0" t="0"/>
          <a:stretch/>
        </p:blipFill>
        <p:spPr>
          <a:xfrm>
            <a:off x="414337" y="729139"/>
            <a:ext cx="8120063" cy="4295298"/>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grpSp>
        <p:nvGrpSpPr>
          <p:cNvPr id="975" name="Google Shape;975;p85"/>
          <p:cNvGrpSpPr/>
          <p:nvPr/>
        </p:nvGrpSpPr>
        <p:grpSpPr>
          <a:xfrm>
            <a:off x="214315" y="94287"/>
            <a:ext cx="8821405" cy="634852"/>
            <a:chOff x="2766060" y="125716"/>
            <a:chExt cx="9311640" cy="846469"/>
          </a:xfrm>
        </p:grpSpPr>
        <p:cxnSp>
          <p:nvCxnSpPr>
            <p:cNvPr id="976" name="Google Shape;976;p85"/>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977" name="Google Shape;977;p85"/>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978" name="Google Shape;978;p85"/>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979" name="Google Shape;979;p85"/>
          <p:cNvSpPr txBox="1"/>
          <p:nvPr/>
        </p:nvSpPr>
        <p:spPr>
          <a:xfrm>
            <a:off x="0" y="121923"/>
            <a:ext cx="600338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2400">
                <a:solidFill>
                  <a:schemeClr val="dk1"/>
                </a:solidFill>
                <a:latin typeface="Quattrocento Sans"/>
                <a:ea typeface="Quattrocento Sans"/>
                <a:cs typeface="Quattrocento Sans"/>
                <a:sym typeface="Quattrocento Sans"/>
              </a:rPr>
              <a:t>        Bootstrap Carousel</a:t>
            </a:r>
            <a:endParaRPr/>
          </a:p>
        </p:txBody>
      </p:sp>
      <p:sp>
        <p:nvSpPr>
          <p:cNvPr id="980" name="Google Shape;980;p85"/>
          <p:cNvSpPr txBox="1"/>
          <p:nvPr/>
        </p:nvSpPr>
        <p:spPr>
          <a:xfrm>
            <a:off x="0" y="729139"/>
            <a:ext cx="9144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1" name="Google Shape;981;p85"/>
          <p:cNvSpPr txBox="1"/>
          <p:nvPr/>
        </p:nvSpPr>
        <p:spPr>
          <a:xfrm>
            <a:off x="457200" y="629555"/>
            <a:ext cx="8305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FF0000"/>
              </a:solidFill>
              <a:latin typeface="Quattrocento Sans"/>
              <a:ea typeface="Quattrocento Sans"/>
              <a:cs typeface="Quattrocento Sans"/>
              <a:sym typeface="Quattrocento San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rgbClr val="FF0000"/>
              </a:solidFill>
              <a:latin typeface="Quattrocento Sans"/>
              <a:ea typeface="Quattrocento Sans"/>
              <a:cs typeface="Quattrocento Sans"/>
              <a:sym typeface="Quattrocento Sans"/>
            </a:endParaRPr>
          </a:p>
        </p:txBody>
      </p:sp>
      <p:sp>
        <p:nvSpPr>
          <p:cNvPr id="982" name="Google Shape;982;p85"/>
          <p:cNvSpPr txBox="1"/>
          <p:nvPr/>
        </p:nvSpPr>
        <p:spPr>
          <a:xfrm>
            <a:off x="609600" y="629555"/>
            <a:ext cx="8305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chemeClr val="dk1"/>
              </a:solidFill>
              <a:latin typeface="Quattrocento Sans"/>
              <a:ea typeface="Quattrocento Sans"/>
              <a:cs typeface="Quattrocento Sans"/>
              <a:sym typeface="Quattrocento Sans"/>
            </a:endParaRPr>
          </a:p>
        </p:txBody>
      </p:sp>
      <p:sp>
        <p:nvSpPr>
          <p:cNvPr id="983" name="Google Shape;983;p85"/>
          <p:cNvSpPr txBox="1"/>
          <p:nvPr/>
        </p:nvSpPr>
        <p:spPr>
          <a:xfrm>
            <a:off x="228600" y="729139"/>
            <a:ext cx="8807120"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a:solidFill>
                  <a:srgbClr val="008000"/>
                </a:solidFill>
                <a:latin typeface="Consolas"/>
                <a:ea typeface="Consolas"/>
                <a:cs typeface="Consolas"/>
                <a:sym typeface="Consolas"/>
              </a:rPr>
              <a:t>&lt;!-- The slideshow --&gt;</a:t>
            </a: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id</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ale</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"carousel slide"</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data-ride</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"carousel"</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"carousel-inner"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"carousel-item"</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&lt;img</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src</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"gandhi.jpg"</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alt</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"hi"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width</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"1000"</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height</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"500"</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"carousel-item active"</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&lt;img</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src</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"x.jpg"</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alt</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"hi"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width</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"1000"</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height</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"500"</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"carousel-item"</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&lt;img</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src</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"honey.jpg"</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alt</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"hi"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width</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"1000"</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height</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"500"</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grpSp>
        <p:nvGrpSpPr>
          <p:cNvPr id="988" name="Google Shape;988;p86"/>
          <p:cNvGrpSpPr/>
          <p:nvPr/>
        </p:nvGrpSpPr>
        <p:grpSpPr>
          <a:xfrm>
            <a:off x="214315" y="94287"/>
            <a:ext cx="8821405" cy="634852"/>
            <a:chOff x="2766060" y="125716"/>
            <a:chExt cx="9311640" cy="846469"/>
          </a:xfrm>
        </p:grpSpPr>
        <p:cxnSp>
          <p:nvCxnSpPr>
            <p:cNvPr id="989" name="Google Shape;989;p86"/>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990" name="Google Shape;990;p86"/>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991" name="Google Shape;991;p86"/>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992" name="Google Shape;992;p86"/>
          <p:cNvSpPr txBox="1"/>
          <p:nvPr/>
        </p:nvSpPr>
        <p:spPr>
          <a:xfrm>
            <a:off x="0" y="121923"/>
            <a:ext cx="600338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2400">
                <a:solidFill>
                  <a:schemeClr val="dk1"/>
                </a:solidFill>
                <a:latin typeface="Quattrocento Sans"/>
                <a:ea typeface="Quattrocento Sans"/>
                <a:cs typeface="Quattrocento Sans"/>
                <a:sym typeface="Quattrocento Sans"/>
              </a:rPr>
              <a:t>        Bootstrap Carousel</a:t>
            </a:r>
            <a:endParaRPr/>
          </a:p>
        </p:txBody>
      </p:sp>
      <p:sp>
        <p:nvSpPr>
          <p:cNvPr id="993" name="Google Shape;993;p86"/>
          <p:cNvSpPr txBox="1"/>
          <p:nvPr/>
        </p:nvSpPr>
        <p:spPr>
          <a:xfrm>
            <a:off x="0" y="729139"/>
            <a:ext cx="9144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4" name="Google Shape;994;p86"/>
          <p:cNvSpPr txBox="1"/>
          <p:nvPr/>
        </p:nvSpPr>
        <p:spPr>
          <a:xfrm>
            <a:off x="457200" y="629555"/>
            <a:ext cx="8305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FF0000"/>
              </a:solidFill>
              <a:latin typeface="Quattrocento Sans"/>
              <a:ea typeface="Quattrocento Sans"/>
              <a:cs typeface="Quattrocento Sans"/>
              <a:sym typeface="Quattrocento San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rgbClr val="FF0000"/>
              </a:solidFill>
              <a:latin typeface="Quattrocento Sans"/>
              <a:ea typeface="Quattrocento Sans"/>
              <a:cs typeface="Quattrocento Sans"/>
              <a:sym typeface="Quattrocento Sans"/>
            </a:endParaRPr>
          </a:p>
        </p:txBody>
      </p:sp>
      <p:sp>
        <p:nvSpPr>
          <p:cNvPr id="995" name="Google Shape;995;p86"/>
          <p:cNvSpPr txBox="1"/>
          <p:nvPr/>
        </p:nvSpPr>
        <p:spPr>
          <a:xfrm>
            <a:off x="609600" y="629555"/>
            <a:ext cx="8305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chemeClr val="dk1"/>
              </a:solidFill>
              <a:latin typeface="Quattrocento Sans"/>
              <a:ea typeface="Quattrocento Sans"/>
              <a:cs typeface="Quattrocento Sans"/>
              <a:sym typeface="Quattrocento Sans"/>
            </a:endParaRPr>
          </a:p>
        </p:txBody>
      </p:sp>
      <p:sp>
        <p:nvSpPr>
          <p:cNvPr id="996" name="Google Shape;996;p86"/>
          <p:cNvSpPr txBox="1"/>
          <p:nvPr/>
        </p:nvSpPr>
        <p:spPr>
          <a:xfrm>
            <a:off x="838200" y="1011847"/>
            <a:ext cx="7391400" cy="31393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a:solidFill>
                  <a:srgbClr val="008000"/>
                </a:solidFill>
                <a:latin typeface="Consolas"/>
                <a:ea typeface="Consolas"/>
                <a:cs typeface="Consolas"/>
                <a:sym typeface="Consolas"/>
              </a:rPr>
              <a:t>&lt;!-- Left and right controls --&gt;</a:t>
            </a:r>
            <a:endParaRPr b="0" sz="1800">
              <a:solidFill>
                <a:srgbClr val="8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&lt;a</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"carousel-control-prev"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"#ale"</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data-slide</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"prev"</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&lt;span</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"carousel-control-prev-icon"</a:t>
            </a:r>
            <a:r>
              <a:rPr b="0" lang="en-IN" sz="1800">
                <a:solidFill>
                  <a:srgbClr val="800000"/>
                </a:solidFill>
                <a:latin typeface="Consolas"/>
                <a:ea typeface="Consolas"/>
                <a:cs typeface="Consolas"/>
                <a:sym typeface="Consolas"/>
              </a:rPr>
              <a:t>&gt;&lt;/span&gt;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&lt;/a&gt;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&lt;a</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"carousel-control-next"</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"#ale"</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data-slide</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"next"</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&lt;span</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"carousel-control-next-icon"</a:t>
            </a:r>
            <a:r>
              <a:rPr b="0" lang="en-IN" sz="1800">
                <a:solidFill>
                  <a:srgbClr val="800000"/>
                </a:solidFill>
                <a:latin typeface="Consolas"/>
                <a:ea typeface="Consolas"/>
                <a:cs typeface="Consolas"/>
                <a:sym typeface="Consolas"/>
              </a:rPr>
              <a:t>&gt;&lt;/span&gt;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&lt;/a&gt;</a:t>
            </a:r>
            <a:endParaRPr b="0" sz="1800">
              <a:solidFill>
                <a:srgbClr val="000000"/>
              </a:solidFill>
              <a:latin typeface="Consolas"/>
              <a:ea typeface="Consolas"/>
              <a:cs typeface="Consolas"/>
              <a:sym typeface="Consolas"/>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grpSp>
        <p:nvGrpSpPr>
          <p:cNvPr id="1001" name="Google Shape;1001;p87"/>
          <p:cNvGrpSpPr/>
          <p:nvPr/>
        </p:nvGrpSpPr>
        <p:grpSpPr>
          <a:xfrm>
            <a:off x="214315" y="94287"/>
            <a:ext cx="8821405" cy="634852"/>
            <a:chOff x="2766060" y="125716"/>
            <a:chExt cx="9311640" cy="846469"/>
          </a:xfrm>
        </p:grpSpPr>
        <p:cxnSp>
          <p:nvCxnSpPr>
            <p:cNvPr id="1002" name="Google Shape;1002;p87"/>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003" name="Google Shape;1003;p87"/>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004" name="Google Shape;1004;p87"/>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005" name="Google Shape;1005;p87"/>
          <p:cNvSpPr txBox="1"/>
          <p:nvPr/>
        </p:nvSpPr>
        <p:spPr>
          <a:xfrm>
            <a:off x="0" y="121923"/>
            <a:ext cx="600338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2400">
                <a:solidFill>
                  <a:schemeClr val="dk1"/>
                </a:solidFill>
                <a:latin typeface="Quattrocento Sans"/>
                <a:ea typeface="Quattrocento Sans"/>
                <a:cs typeface="Quattrocento Sans"/>
                <a:sym typeface="Quattrocento Sans"/>
              </a:rPr>
              <a:t>        Bootstrap Carousel</a:t>
            </a:r>
            <a:endParaRPr/>
          </a:p>
        </p:txBody>
      </p:sp>
      <p:sp>
        <p:nvSpPr>
          <p:cNvPr id="1006" name="Google Shape;1006;p87"/>
          <p:cNvSpPr txBox="1"/>
          <p:nvPr/>
        </p:nvSpPr>
        <p:spPr>
          <a:xfrm>
            <a:off x="0" y="729139"/>
            <a:ext cx="9144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7" name="Google Shape;1007;p87"/>
          <p:cNvSpPr txBox="1"/>
          <p:nvPr/>
        </p:nvSpPr>
        <p:spPr>
          <a:xfrm>
            <a:off x="457200" y="629555"/>
            <a:ext cx="8305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FF0000"/>
              </a:solidFill>
              <a:latin typeface="Quattrocento Sans"/>
              <a:ea typeface="Quattrocento Sans"/>
              <a:cs typeface="Quattrocento Sans"/>
              <a:sym typeface="Quattrocento San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rgbClr val="FF0000"/>
              </a:solidFill>
              <a:latin typeface="Quattrocento Sans"/>
              <a:ea typeface="Quattrocento Sans"/>
              <a:cs typeface="Quattrocento Sans"/>
              <a:sym typeface="Quattrocento Sans"/>
            </a:endParaRPr>
          </a:p>
        </p:txBody>
      </p:sp>
      <p:sp>
        <p:nvSpPr>
          <p:cNvPr id="1008" name="Google Shape;1008;p87"/>
          <p:cNvSpPr txBox="1"/>
          <p:nvPr/>
        </p:nvSpPr>
        <p:spPr>
          <a:xfrm>
            <a:off x="609600" y="629555"/>
            <a:ext cx="8305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chemeClr val="dk1"/>
              </a:solidFill>
              <a:latin typeface="Quattrocento Sans"/>
              <a:ea typeface="Quattrocento Sans"/>
              <a:cs typeface="Quattrocento Sans"/>
              <a:sym typeface="Quattrocento Sans"/>
            </a:endParaRPr>
          </a:p>
        </p:txBody>
      </p:sp>
      <p:sp>
        <p:nvSpPr>
          <p:cNvPr id="1009" name="Google Shape;1009;p87"/>
          <p:cNvSpPr txBox="1"/>
          <p:nvPr/>
        </p:nvSpPr>
        <p:spPr>
          <a:xfrm>
            <a:off x="838200" y="1011847"/>
            <a:ext cx="73914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a:solidFill>
                  <a:srgbClr val="008000"/>
                </a:solidFill>
                <a:latin typeface="Consolas"/>
                <a:ea typeface="Consolas"/>
                <a:cs typeface="Consolas"/>
                <a:sym typeface="Consolas"/>
              </a:rPr>
              <a:t>&lt;!-- Indicators --&gt;</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&lt;ul</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"carousel-indicators"</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data-target</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"#ale"</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data-slide-to</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"0"</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"active"</a:t>
            </a:r>
            <a:r>
              <a:rPr b="0" lang="en-IN" sz="1800">
                <a:solidFill>
                  <a:srgbClr val="800000"/>
                </a:solidFill>
                <a:latin typeface="Consolas"/>
                <a:ea typeface="Consolas"/>
                <a:cs typeface="Consolas"/>
                <a:sym typeface="Consolas"/>
              </a:rPr>
              <a:t>&gt;&lt;/li&gt;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data-target</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"#ale"</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data-slide-to</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"1"</a:t>
            </a:r>
            <a:r>
              <a:rPr b="0" lang="en-IN" sz="1800">
                <a:solidFill>
                  <a:srgbClr val="800000"/>
                </a:solidFill>
                <a:latin typeface="Consolas"/>
                <a:ea typeface="Consolas"/>
                <a:cs typeface="Consolas"/>
                <a:sym typeface="Consolas"/>
              </a:rPr>
              <a:t>&gt;&lt;/li&gt;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data-target</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"#ale"</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data-slide-to</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"2"</a:t>
            </a:r>
            <a:r>
              <a:rPr b="0" lang="en-IN" sz="1800">
                <a:solidFill>
                  <a:srgbClr val="800000"/>
                </a:solidFill>
                <a:latin typeface="Consolas"/>
                <a:ea typeface="Consolas"/>
                <a:cs typeface="Consolas"/>
                <a:sym typeface="Consolas"/>
              </a:rPr>
              <a:t>&gt;&lt;/li&gt;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&lt;/ul&gt;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000000"/>
              </a:solidFill>
              <a:latin typeface="Consolas"/>
              <a:ea typeface="Consolas"/>
              <a:cs typeface="Consolas"/>
              <a:sym typeface="Consolas"/>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grpSp>
        <p:nvGrpSpPr>
          <p:cNvPr id="1014" name="Google Shape;1014;p88"/>
          <p:cNvGrpSpPr/>
          <p:nvPr/>
        </p:nvGrpSpPr>
        <p:grpSpPr>
          <a:xfrm>
            <a:off x="214315" y="94287"/>
            <a:ext cx="8821405" cy="634852"/>
            <a:chOff x="2766060" y="125716"/>
            <a:chExt cx="9311640" cy="846469"/>
          </a:xfrm>
        </p:grpSpPr>
        <p:cxnSp>
          <p:nvCxnSpPr>
            <p:cNvPr id="1015" name="Google Shape;1015;p88"/>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016" name="Google Shape;1016;p88"/>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017" name="Google Shape;1017;p88"/>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018" name="Google Shape;1018;p88"/>
          <p:cNvSpPr txBox="1"/>
          <p:nvPr/>
        </p:nvSpPr>
        <p:spPr>
          <a:xfrm>
            <a:off x="0" y="121923"/>
            <a:ext cx="600338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2400">
                <a:solidFill>
                  <a:schemeClr val="dk1"/>
                </a:solidFill>
                <a:latin typeface="Quattrocento Sans"/>
                <a:ea typeface="Quattrocento Sans"/>
                <a:cs typeface="Quattrocento Sans"/>
                <a:sym typeface="Quattrocento Sans"/>
              </a:rPr>
              <a:t>        Bootstrap Carousel</a:t>
            </a:r>
            <a:endParaRPr/>
          </a:p>
        </p:txBody>
      </p:sp>
      <p:sp>
        <p:nvSpPr>
          <p:cNvPr id="1019" name="Google Shape;1019;p88"/>
          <p:cNvSpPr txBox="1"/>
          <p:nvPr/>
        </p:nvSpPr>
        <p:spPr>
          <a:xfrm>
            <a:off x="0" y="729139"/>
            <a:ext cx="9144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20" name="Google Shape;1020;p88"/>
          <p:cNvSpPr txBox="1"/>
          <p:nvPr/>
        </p:nvSpPr>
        <p:spPr>
          <a:xfrm>
            <a:off x="457200" y="629555"/>
            <a:ext cx="8305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FF0000"/>
              </a:solidFill>
              <a:latin typeface="Quattrocento Sans"/>
              <a:ea typeface="Quattrocento Sans"/>
              <a:cs typeface="Quattrocento Sans"/>
              <a:sym typeface="Quattrocento San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rgbClr val="FF0000"/>
              </a:solidFill>
              <a:latin typeface="Quattrocento Sans"/>
              <a:ea typeface="Quattrocento Sans"/>
              <a:cs typeface="Quattrocento Sans"/>
              <a:sym typeface="Quattrocento Sans"/>
            </a:endParaRPr>
          </a:p>
        </p:txBody>
      </p:sp>
      <p:sp>
        <p:nvSpPr>
          <p:cNvPr id="1021" name="Google Shape;1021;p88"/>
          <p:cNvSpPr txBox="1"/>
          <p:nvPr/>
        </p:nvSpPr>
        <p:spPr>
          <a:xfrm>
            <a:off x="609600" y="629555"/>
            <a:ext cx="8305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chemeClr val="dk1"/>
              </a:solidFill>
              <a:latin typeface="Quattrocento Sans"/>
              <a:ea typeface="Quattrocento Sans"/>
              <a:cs typeface="Quattrocento Sans"/>
              <a:sym typeface="Quattrocento Sans"/>
            </a:endParaRPr>
          </a:p>
        </p:txBody>
      </p:sp>
      <p:sp>
        <p:nvSpPr>
          <p:cNvPr id="1022" name="Google Shape;1022;p88"/>
          <p:cNvSpPr txBox="1"/>
          <p:nvPr/>
        </p:nvSpPr>
        <p:spPr>
          <a:xfrm>
            <a:off x="609600" y="629555"/>
            <a:ext cx="762000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FF0000"/>
                </a:solidFill>
                <a:latin typeface="Consolas"/>
                <a:ea typeface="Consolas"/>
                <a:cs typeface="Consolas"/>
                <a:sym typeface="Consolas"/>
              </a:rPr>
              <a:t>How to use all in file</a:t>
            </a:r>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&lt;body&gt;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id</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ale</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"carousel slide"</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data-ride</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"carousel"</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008000"/>
                </a:solidFill>
                <a:latin typeface="Consolas"/>
                <a:ea typeface="Consolas"/>
                <a:cs typeface="Consolas"/>
                <a:sym typeface="Consolas"/>
              </a:rPr>
              <a:t>&lt;!-- Indicators --&gt;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&lt;ul</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"carousel-indicators"</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data-target</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"#ale"</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data-slide-to</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"0"</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"active"</a:t>
            </a:r>
            <a:r>
              <a:rPr b="0" lang="en-IN" sz="1800">
                <a:solidFill>
                  <a:srgbClr val="800000"/>
                </a:solidFill>
                <a:latin typeface="Consolas"/>
                <a:ea typeface="Consolas"/>
                <a:cs typeface="Consolas"/>
                <a:sym typeface="Consolas"/>
              </a:rPr>
              <a:t>&gt;&lt;/li&gt;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data-target</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"#ale"</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data-slide-to</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"1"</a:t>
            </a:r>
            <a:r>
              <a:rPr b="0" lang="en-IN" sz="1800">
                <a:solidFill>
                  <a:srgbClr val="800000"/>
                </a:solidFill>
                <a:latin typeface="Consolas"/>
                <a:ea typeface="Consolas"/>
                <a:cs typeface="Consolas"/>
                <a:sym typeface="Consolas"/>
              </a:rPr>
              <a:t>&gt;&lt;/li&gt;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&lt;li</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data-target</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"#ale"</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data-slide-to</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"2"</a:t>
            </a:r>
            <a:r>
              <a:rPr b="0" lang="en-IN" sz="1800">
                <a:solidFill>
                  <a:srgbClr val="800000"/>
                </a:solidFill>
                <a:latin typeface="Consolas"/>
                <a:ea typeface="Consolas"/>
                <a:cs typeface="Consolas"/>
                <a:sym typeface="Consolas"/>
              </a:rPr>
              <a:t>&gt;&lt;/li&gt;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&lt;/ul&gt;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"carousel-inner"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"carousel-item active"</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&lt;img</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src</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"gandhi.jpg"</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alt</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"hi"</a:t>
            </a: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000000"/>
              </a:solidFill>
              <a:latin typeface="Consolas"/>
              <a:ea typeface="Consolas"/>
              <a:cs typeface="Consolas"/>
              <a:sym typeface="Consolas"/>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grpSp>
        <p:nvGrpSpPr>
          <p:cNvPr id="1027" name="Google Shape;1027;p89"/>
          <p:cNvGrpSpPr/>
          <p:nvPr/>
        </p:nvGrpSpPr>
        <p:grpSpPr>
          <a:xfrm>
            <a:off x="214315" y="94287"/>
            <a:ext cx="8821405" cy="634852"/>
            <a:chOff x="2766060" y="125716"/>
            <a:chExt cx="9311640" cy="846469"/>
          </a:xfrm>
        </p:grpSpPr>
        <p:cxnSp>
          <p:nvCxnSpPr>
            <p:cNvPr id="1028" name="Google Shape;1028;p89"/>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029" name="Google Shape;1029;p89"/>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030" name="Google Shape;1030;p89"/>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031" name="Google Shape;1031;p89"/>
          <p:cNvSpPr txBox="1"/>
          <p:nvPr/>
        </p:nvSpPr>
        <p:spPr>
          <a:xfrm>
            <a:off x="0" y="121923"/>
            <a:ext cx="600338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2400">
                <a:solidFill>
                  <a:schemeClr val="dk1"/>
                </a:solidFill>
                <a:latin typeface="Quattrocento Sans"/>
                <a:ea typeface="Quattrocento Sans"/>
                <a:cs typeface="Quattrocento Sans"/>
                <a:sym typeface="Quattrocento Sans"/>
              </a:rPr>
              <a:t>        Bootstrap Carousel</a:t>
            </a:r>
            <a:endParaRPr/>
          </a:p>
        </p:txBody>
      </p:sp>
      <p:sp>
        <p:nvSpPr>
          <p:cNvPr id="1032" name="Google Shape;1032;p89"/>
          <p:cNvSpPr txBox="1"/>
          <p:nvPr/>
        </p:nvSpPr>
        <p:spPr>
          <a:xfrm>
            <a:off x="0" y="729139"/>
            <a:ext cx="9144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33" name="Google Shape;1033;p89"/>
          <p:cNvSpPr txBox="1"/>
          <p:nvPr/>
        </p:nvSpPr>
        <p:spPr>
          <a:xfrm>
            <a:off x="457200" y="629555"/>
            <a:ext cx="8305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FF0000"/>
              </a:solidFill>
              <a:latin typeface="Quattrocento Sans"/>
              <a:ea typeface="Quattrocento Sans"/>
              <a:cs typeface="Quattrocento Sans"/>
              <a:sym typeface="Quattrocento San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rgbClr val="FF0000"/>
              </a:solidFill>
              <a:latin typeface="Quattrocento Sans"/>
              <a:ea typeface="Quattrocento Sans"/>
              <a:cs typeface="Quattrocento Sans"/>
              <a:sym typeface="Quattrocento Sans"/>
            </a:endParaRPr>
          </a:p>
        </p:txBody>
      </p:sp>
      <p:sp>
        <p:nvSpPr>
          <p:cNvPr id="1034" name="Google Shape;1034;p89"/>
          <p:cNvSpPr txBox="1"/>
          <p:nvPr/>
        </p:nvSpPr>
        <p:spPr>
          <a:xfrm>
            <a:off x="609600" y="629555"/>
            <a:ext cx="8305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chemeClr val="dk1"/>
              </a:solidFill>
              <a:latin typeface="Quattrocento Sans"/>
              <a:ea typeface="Quattrocento Sans"/>
              <a:cs typeface="Quattrocento Sans"/>
              <a:sym typeface="Quattrocento Sans"/>
            </a:endParaRPr>
          </a:p>
        </p:txBody>
      </p:sp>
      <p:sp>
        <p:nvSpPr>
          <p:cNvPr id="1035" name="Google Shape;1035;p89"/>
          <p:cNvSpPr txBox="1"/>
          <p:nvPr/>
        </p:nvSpPr>
        <p:spPr>
          <a:xfrm>
            <a:off x="457200" y="629554"/>
            <a:ext cx="7772400"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"carousel-item "</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&lt;img</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src</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"x.jpg"</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alt</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"hi"</a:t>
            </a:r>
            <a:r>
              <a:rPr b="0" lang="en-IN" sz="1800">
                <a:solidFill>
                  <a:srgbClr val="000000"/>
                </a:solidFill>
                <a:latin typeface="Consolas"/>
                <a:ea typeface="Consolas"/>
                <a:cs typeface="Consolas"/>
                <a:sym typeface="Consolas"/>
              </a:rPr>
              <a:t> </a:t>
            </a:r>
            <a:r>
              <a:rPr b="0" lang="en-IN" sz="1800">
                <a:solidFill>
                  <a:srgbClr val="CD3131"/>
                </a:solidFill>
                <a:latin typeface="Consolas"/>
                <a:ea typeface="Consolas"/>
                <a:cs typeface="Consolas"/>
                <a:sym typeface="Consolas"/>
              </a:rPr>
              <a:t>"</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"carousel-item"</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&lt;img</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src</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"honey.jpg"</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alt</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"hi"</a:t>
            </a: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&lt;a</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"carousel-control-prev"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"#ale"</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data-slide</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"prev"</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&lt;span</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"carousel-control-prev-icon"</a:t>
            </a:r>
            <a:r>
              <a:rPr b="0" lang="en-IN" sz="1800">
                <a:solidFill>
                  <a:srgbClr val="800000"/>
                </a:solidFill>
                <a:latin typeface="Consolas"/>
                <a:ea typeface="Consolas"/>
                <a:cs typeface="Consolas"/>
                <a:sym typeface="Consolas"/>
              </a:rPr>
              <a:t>&gt;&lt;/span&gt;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&lt;/a&gt;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&lt;a</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"carousel-control-next"</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href</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"#ale"</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data-slide</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"next"</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&lt;span</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"carousel-control-next-icon"</a:t>
            </a:r>
            <a:r>
              <a:rPr b="0" lang="en-IN" sz="1800">
                <a:solidFill>
                  <a:srgbClr val="800000"/>
                </a:solidFill>
                <a:latin typeface="Consolas"/>
                <a:ea typeface="Consolas"/>
                <a:cs typeface="Consolas"/>
                <a:sym typeface="Consolas"/>
              </a:rPr>
              <a:t>&gt;&lt;/span&gt;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&lt;/a&gt;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&lt;/body&gt;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rgbClr val="FF0000"/>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000000"/>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grpSp>
        <p:nvGrpSpPr>
          <p:cNvPr id="178" name="Google Shape;178;p9"/>
          <p:cNvGrpSpPr/>
          <p:nvPr/>
        </p:nvGrpSpPr>
        <p:grpSpPr>
          <a:xfrm>
            <a:off x="214315" y="94287"/>
            <a:ext cx="8821405" cy="634852"/>
            <a:chOff x="2766060" y="125716"/>
            <a:chExt cx="9311640" cy="846469"/>
          </a:xfrm>
        </p:grpSpPr>
        <p:cxnSp>
          <p:nvCxnSpPr>
            <p:cNvPr id="179" name="Google Shape;179;p9"/>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80" name="Google Shape;180;p9"/>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81" name="Google Shape;181;p9"/>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82" name="Google Shape;182;p9"/>
          <p:cNvSpPr txBox="1"/>
          <p:nvPr/>
        </p:nvSpPr>
        <p:spPr>
          <a:xfrm>
            <a:off x="1" y="110299"/>
            <a:ext cx="6003387" cy="415498"/>
          </a:xfrm>
          <a:prstGeom prst="rect">
            <a:avLst/>
          </a:prstGeom>
          <a:noFill/>
          <a:ln>
            <a:noFill/>
          </a:ln>
        </p:spPr>
        <p:txBody>
          <a:bodyPr anchorCtr="0" anchor="t" bIns="45700" lIns="91425" spcFirstLastPara="1" rIns="91425" wrap="square" tIns="45700">
            <a:spAutoFit/>
          </a:bodyPr>
          <a:lstStyle/>
          <a:p>
            <a:pPr indent="0" lvl="0" marL="279393" marR="0" rtl="0" algn="ctr">
              <a:spcBef>
                <a:spcPts val="0"/>
              </a:spcBef>
              <a:spcAft>
                <a:spcPts val="0"/>
              </a:spcAft>
              <a:buNone/>
            </a:pPr>
            <a:r>
              <a:rPr b="1" lang="en-IN" sz="2100">
                <a:solidFill>
                  <a:srgbClr val="7030A0"/>
                </a:solidFill>
                <a:latin typeface="Arial"/>
                <a:ea typeface="Arial"/>
                <a:cs typeface="Arial"/>
                <a:sym typeface="Arial"/>
              </a:rPr>
              <a:t>containers</a:t>
            </a:r>
            <a:endParaRPr b="1" sz="2100">
              <a:solidFill>
                <a:srgbClr val="7030A0"/>
              </a:solidFill>
              <a:latin typeface="Arial"/>
              <a:ea typeface="Arial"/>
              <a:cs typeface="Arial"/>
              <a:sym typeface="Arial"/>
            </a:endParaRPr>
          </a:p>
        </p:txBody>
      </p:sp>
      <p:sp>
        <p:nvSpPr>
          <p:cNvPr id="183" name="Google Shape;183;p9"/>
          <p:cNvSpPr txBox="1"/>
          <p:nvPr/>
        </p:nvSpPr>
        <p:spPr>
          <a:xfrm>
            <a:off x="108280" y="537421"/>
            <a:ext cx="892744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chemeClr val="dk1"/>
                </a:solidFill>
                <a:latin typeface="Consolas"/>
                <a:ea typeface="Consolas"/>
                <a:cs typeface="Consolas"/>
                <a:sym typeface="Consolas"/>
              </a:rPr>
              <a:t>&lt;body&gt;</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    &lt;div class="container"&gt;</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        &lt;h1&gt;My First Bootstrap Page&lt;/h1&gt;</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        &lt;p&gt;This part is inside a .container class.&lt;/p&gt; </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        &lt;p&gt;The .container class provides a responsive fixed width container.&lt;/p&gt;</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        &lt;p&gt;Resize the browser window to see that its width (max-width) will change at different breakpoints.&lt;/p&gt;</a:t>
            </a:r>
            <a:endParaRPr/>
          </a:p>
          <a:p>
            <a:pPr indent="0" lvl="0" marL="0" marR="0" rtl="0" algn="l">
              <a:spcBef>
                <a:spcPts val="0"/>
              </a:spcBef>
              <a:spcAft>
                <a:spcPts val="0"/>
              </a:spcAft>
              <a:buNone/>
            </a:pPr>
            <a:r>
              <a:rPr b="0" lang="en-IN" sz="1800">
                <a:solidFill>
                  <a:schemeClr val="dk1"/>
                </a:solidFill>
                <a:latin typeface="Consolas"/>
                <a:ea typeface="Consolas"/>
                <a:cs typeface="Consolas"/>
                <a:sym typeface="Consolas"/>
              </a:rPr>
              <a:t>      &lt;/div&gt;</a:t>
            </a:r>
            <a:endParaRPr/>
          </a:p>
          <a:p>
            <a:pPr indent="0" lvl="0" marL="0" marR="0" rtl="0" algn="just">
              <a:spcBef>
                <a:spcPts val="0"/>
              </a:spcBef>
              <a:spcAft>
                <a:spcPts val="0"/>
              </a:spcAft>
              <a:buNone/>
            </a:pPr>
            <a:r>
              <a:t/>
            </a:r>
            <a:endParaRPr b="0" i="0" sz="1800">
              <a:solidFill>
                <a:srgbClr val="273239"/>
              </a:solidFill>
              <a:latin typeface="Nunito"/>
              <a:ea typeface="Nunito"/>
              <a:cs typeface="Nunito"/>
              <a:sym typeface="Nunito"/>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9" name="Shape 1039"/>
        <p:cNvGrpSpPr/>
        <p:nvPr/>
      </p:nvGrpSpPr>
      <p:grpSpPr>
        <a:xfrm>
          <a:off x="0" y="0"/>
          <a:ext cx="0" cy="0"/>
          <a:chOff x="0" y="0"/>
          <a:chExt cx="0" cy="0"/>
        </a:xfrm>
      </p:grpSpPr>
      <p:grpSp>
        <p:nvGrpSpPr>
          <p:cNvPr id="1040" name="Google Shape;1040;p90"/>
          <p:cNvGrpSpPr/>
          <p:nvPr/>
        </p:nvGrpSpPr>
        <p:grpSpPr>
          <a:xfrm>
            <a:off x="214315" y="94287"/>
            <a:ext cx="8821405" cy="634852"/>
            <a:chOff x="2766060" y="125716"/>
            <a:chExt cx="9311640" cy="846469"/>
          </a:xfrm>
        </p:grpSpPr>
        <p:cxnSp>
          <p:nvCxnSpPr>
            <p:cNvPr id="1041" name="Google Shape;1041;p90"/>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042" name="Google Shape;1042;p90"/>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043" name="Google Shape;1043;p90"/>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044" name="Google Shape;1044;p90"/>
          <p:cNvSpPr txBox="1"/>
          <p:nvPr/>
        </p:nvSpPr>
        <p:spPr>
          <a:xfrm>
            <a:off x="0" y="121923"/>
            <a:ext cx="600338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2400">
                <a:solidFill>
                  <a:schemeClr val="dk1"/>
                </a:solidFill>
                <a:latin typeface="Quattrocento Sans"/>
                <a:ea typeface="Quattrocento Sans"/>
                <a:cs typeface="Quattrocento Sans"/>
                <a:sym typeface="Quattrocento Sans"/>
              </a:rPr>
              <a:t>        Bootstrap Carousel</a:t>
            </a:r>
            <a:endParaRPr/>
          </a:p>
        </p:txBody>
      </p:sp>
      <p:sp>
        <p:nvSpPr>
          <p:cNvPr id="1045" name="Google Shape;1045;p90"/>
          <p:cNvSpPr txBox="1"/>
          <p:nvPr/>
        </p:nvSpPr>
        <p:spPr>
          <a:xfrm>
            <a:off x="0" y="729139"/>
            <a:ext cx="9144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46" name="Google Shape;1046;p90"/>
          <p:cNvSpPr txBox="1"/>
          <p:nvPr/>
        </p:nvSpPr>
        <p:spPr>
          <a:xfrm>
            <a:off x="457200" y="629555"/>
            <a:ext cx="8305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FF0000"/>
              </a:solidFill>
              <a:latin typeface="Quattrocento Sans"/>
              <a:ea typeface="Quattrocento Sans"/>
              <a:cs typeface="Quattrocento Sans"/>
              <a:sym typeface="Quattrocento San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rgbClr val="FF0000"/>
              </a:solidFill>
              <a:latin typeface="Quattrocento Sans"/>
              <a:ea typeface="Quattrocento Sans"/>
              <a:cs typeface="Quattrocento Sans"/>
              <a:sym typeface="Quattrocento Sans"/>
            </a:endParaRPr>
          </a:p>
        </p:txBody>
      </p:sp>
      <p:sp>
        <p:nvSpPr>
          <p:cNvPr id="1047" name="Google Shape;1047;p90"/>
          <p:cNvSpPr txBox="1"/>
          <p:nvPr/>
        </p:nvSpPr>
        <p:spPr>
          <a:xfrm>
            <a:off x="609600" y="629555"/>
            <a:ext cx="8305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chemeClr val="dk1"/>
              </a:solidFill>
              <a:latin typeface="Quattrocento Sans"/>
              <a:ea typeface="Quattrocento Sans"/>
              <a:cs typeface="Quattrocento Sans"/>
              <a:sym typeface="Quattrocento Sans"/>
            </a:endParaRPr>
          </a:p>
        </p:txBody>
      </p:sp>
      <p:sp>
        <p:nvSpPr>
          <p:cNvPr id="1048" name="Google Shape;1048;p90"/>
          <p:cNvSpPr txBox="1"/>
          <p:nvPr/>
        </p:nvSpPr>
        <p:spPr>
          <a:xfrm>
            <a:off x="457200" y="629554"/>
            <a:ext cx="7772400"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Include this code in head tag </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&lt;style&gt;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.carousel-inner</a:t>
            </a: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img</a:t>
            </a: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width</a:t>
            </a:r>
            <a:r>
              <a:rPr b="0" lang="en-IN" sz="1800">
                <a:solidFill>
                  <a:srgbClr val="000000"/>
                </a:solidFill>
                <a:latin typeface="Consolas"/>
                <a:ea typeface="Consolas"/>
                <a:cs typeface="Consolas"/>
                <a:sym typeface="Consolas"/>
              </a:rPr>
              <a:t>: </a:t>
            </a:r>
            <a:r>
              <a:rPr b="0" lang="en-IN" sz="1800">
                <a:solidFill>
                  <a:srgbClr val="098658"/>
                </a:solidFill>
                <a:latin typeface="Consolas"/>
                <a:ea typeface="Consolas"/>
                <a:cs typeface="Consolas"/>
                <a:sym typeface="Consolas"/>
              </a:rPr>
              <a:t>100%</a:t>
            </a:r>
            <a:r>
              <a:rPr b="0" lang="en-IN" sz="18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height</a:t>
            </a:r>
            <a:r>
              <a:rPr b="0" lang="en-IN" sz="1800">
                <a:solidFill>
                  <a:srgbClr val="000000"/>
                </a:solidFill>
                <a:latin typeface="Consolas"/>
                <a:ea typeface="Consolas"/>
                <a:cs typeface="Consolas"/>
                <a:sym typeface="Consolas"/>
              </a:rPr>
              <a:t>: </a:t>
            </a:r>
            <a:r>
              <a:rPr b="0" lang="en-IN" sz="1800">
                <a:solidFill>
                  <a:srgbClr val="0451A5"/>
                </a:solidFill>
                <a:latin typeface="Consolas"/>
                <a:ea typeface="Consolas"/>
                <a:cs typeface="Consolas"/>
                <a:sym typeface="Consolas"/>
              </a:rPr>
              <a:t>auto</a:t>
            </a:r>
            <a:r>
              <a:rPr b="0" lang="en-IN" sz="18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rgbClr val="FF0000"/>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000000"/>
              </a:solidFill>
              <a:latin typeface="Consolas"/>
              <a:ea typeface="Consolas"/>
              <a:cs typeface="Consolas"/>
              <a:sym typeface="Consolas"/>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grpSp>
        <p:nvGrpSpPr>
          <p:cNvPr id="1053" name="Google Shape;1053;p91"/>
          <p:cNvGrpSpPr/>
          <p:nvPr/>
        </p:nvGrpSpPr>
        <p:grpSpPr>
          <a:xfrm>
            <a:off x="214315" y="94287"/>
            <a:ext cx="8821405" cy="634852"/>
            <a:chOff x="2766060" y="125716"/>
            <a:chExt cx="9311640" cy="846469"/>
          </a:xfrm>
        </p:grpSpPr>
        <p:cxnSp>
          <p:nvCxnSpPr>
            <p:cNvPr id="1054" name="Google Shape;1054;p91"/>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055" name="Google Shape;1055;p91"/>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056" name="Google Shape;1056;p91"/>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057" name="Google Shape;1057;p91"/>
          <p:cNvSpPr txBox="1"/>
          <p:nvPr/>
        </p:nvSpPr>
        <p:spPr>
          <a:xfrm>
            <a:off x="1143000" y="64114"/>
            <a:ext cx="600338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2400">
                <a:solidFill>
                  <a:schemeClr val="dk1"/>
                </a:solidFill>
                <a:latin typeface="Quattrocento Sans"/>
                <a:ea typeface="Quattrocento Sans"/>
                <a:cs typeface="Quattrocento Sans"/>
                <a:sym typeface="Quattrocento Sans"/>
              </a:rPr>
              <a:t>     modal</a:t>
            </a:r>
            <a:endParaRPr/>
          </a:p>
        </p:txBody>
      </p:sp>
      <p:sp>
        <p:nvSpPr>
          <p:cNvPr id="1058" name="Google Shape;1058;p91"/>
          <p:cNvSpPr txBox="1"/>
          <p:nvPr/>
        </p:nvSpPr>
        <p:spPr>
          <a:xfrm>
            <a:off x="0" y="729139"/>
            <a:ext cx="9144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59" name="Google Shape;1059;p91"/>
          <p:cNvSpPr txBox="1"/>
          <p:nvPr/>
        </p:nvSpPr>
        <p:spPr>
          <a:xfrm>
            <a:off x="457200" y="629555"/>
            <a:ext cx="8305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FF0000"/>
              </a:solidFill>
              <a:latin typeface="Quattrocento Sans"/>
              <a:ea typeface="Quattrocento Sans"/>
              <a:cs typeface="Quattrocento Sans"/>
              <a:sym typeface="Quattrocento San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rgbClr val="FF0000"/>
              </a:solidFill>
              <a:latin typeface="Quattrocento Sans"/>
              <a:ea typeface="Quattrocento Sans"/>
              <a:cs typeface="Quattrocento Sans"/>
              <a:sym typeface="Quattrocento Sans"/>
            </a:endParaRPr>
          </a:p>
        </p:txBody>
      </p:sp>
      <p:sp>
        <p:nvSpPr>
          <p:cNvPr id="1060" name="Google Shape;1060;p91"/>
          <p:cNvSpPr txBox="1"/>
          <p:nvPr/>
        </p:nvSpPr>
        <p:spPr>
          <a:xfrm>
            <a:off x="609600" y="629555"/>
            <a:ext cx="8305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chemeClr val="dk1"/>
              </a:solidFill>
              <a:latin typeface="Quattrocento Sans"/>
              <a:ea typeface="Quattrocento Sans"/>
              <a:cs typeface="Quattrocento Sans"/>
              <a:sym typeface="Quattrocento Sans"/>
            </a:endParaRPr>
          </a:p>
        </p:txBody>
      </p:sp>
      <p:sp>
        <p:nvSpPr>
          <p:cNvPr id="1061" name="Google Shape;1061;p91"/>
          <p:cNvSpPr txBox="1"/>
          <p:nvPr/>
        </p:nvSpPr>
        <p:spPr>
          <a:xfrm>
            <a:off x="457200" y="629554"/>
            <a:ext cx="7772400"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The Modal component is a dialog box/popup window that is displayed on top of the current page:</a:t>
            </a:r>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&lt;body&gt;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br>
              <a:rPr b="0" lang="en-IN" sz="1800">
                <a:solidFill>
                  <a:srgbClr val="000000"/>
                </a:solidFill>
                <a:latin typeface="Consolas"/>
                <a:ea typeface="Consolas"/>
                <a:cs typeface="Consolas"/>
                <a:sym typeface="Consolas"/>
              </a:rPr>
            </a:b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"text-center"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&lt;button</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"btn btn-primary"</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data-toggle</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"modal"</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data-target</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"#click"</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submit</a:t>
            </a:r>
            <a:r>
              <a:rPr b="0" lang="en-IN" sz="1800">
                <a:solidFill>
                  <a:srgbClr val="800000"/>
                </a:solidFill>
                <a:latin typeface="Consolas"/>
                <a:ea typeface="Consolas"/>
                <a:cs typeface="Consolas"/>
                <a:sym typeface="Consolas"/>
              </a:rPr>
              <a:t>&lt;/button&gt;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"modal"</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id</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"click"</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"modal-header"</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 header</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"modal-body"</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"form-group"</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&lt;label&gt;</a:t>
            </a:r>
            <a:r>
              <a:rPr b="0" lang="en-IN" sz="1800">
                <a:solidFill>
                  <a:srgbClr val="000000"/>
                </a:solidFill>
                <a:latin typeface="Consolas"/>
                <a:ea typeface="Consolas"/>
                <a:cs typeface="Consolas"/>
                <a:sym typeface="Consolas"/>
              </a:rPr>
              <a:t>email</a:t>
            </a:r>
            <a:r>
              <a:rPr b="0" lang="en-IN" sz="1800">
                <a:solidFill>
                  <a:srgbClr val="800000"/>
                </a:solidFill>
                <a:latin typeface="Consolas"/>
                <a:ea typeface="Consolas"/>
                <a:cs typeface="Consolas"/>
                <a:sym typeface="Consolas"/>
              </a:rPr>
              <a:t>&lt;/label&gt;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sz="1800">
              <a:solidFill>
                <a:srgbClr val="000000"/>
              </a:solidFill>
              <a:latin typeface="Consolas"/>
              <a:ea typeface="Consolas"/>
              <a:cs typeface="Consolas"/>
              <a:sym typeface="Consolas"/>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grpSp>
        <p:nvGrpSpPr>
          <p:cNvPr id="1066" name="Google Shape;1066;p92"/>
          <p:cNvGrpSpPr/>
          <p:nvPr/>
        </p:nvGrpSpPr>
        <p:grpSpPr>
          <a:xfrm>
            <a:off x="214315" y="94287"/>
            <a:ext cx="8821405" cy="634852"/>
            <a:chOff x="2766060" y="125716"/>
            <a:chExt cx="9311640" cy="846469"/>
          </a:xfrm>
        </p:grpSpPr>
        <p:cxnSp>
          <p:nvCxnSpPr>
            <p:cNvPr id="1067" name="Google Shape;1067;p92"/>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068" name="Google Shape;1068;p92"/>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069" name="Google Shape;1069;p92"/>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070" name="Google Shape;1070;p92"/>
          <p:cNvSpPr txBox="1"/>
          <p:nvPr/>
        </p:nvSpPr>
        <p:spPr>
          <a:xfrm>
            <a:off x="1143000" y="64114"/>
            <a:ext cx="600338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2400">
                <a:solidFill>
                  <a:schemeClr val="dk1"/>
                </a:solidFill>
                <a:latin typeface="Quattrocento Sans"/>
                <a:ea typeface="Quattrocento Sans"/>
                <a:cs typeface="Quattrocento Sans"/>
                <a:sym typeface="Quattrocento Sans"/>
              </a:rPr>
              <a:t>     modal</a:t>
            </a:r>
            <a:endParaRPr/>
          </a:p>
        </p:txBody>
      </p:sp>
      <p:sp>
        <p:nvSpPr>
          <p:cNvPr id="1071" name="Google Shape;1071;p92"/>
          <p:cNvSpPr txBox="1"/>
          <p:nvPr/>
        </p:nvSpPr>
        <p:spPr>
          <a:xfrm>
            <a:off x="0" y="729139"/>
            <a:ext cx="9144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72" name="Google Shape;1072;p92"/>
          <p:cNvSpPr txBox="1"/>
          <p:nvPr/>
        </p:nvSpPr>
        <p:spPr>
          <a:xfrm>
            <a:off x="457200" y="629555"/>
            <a:ext cx="8305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FF0000"/>
              </a:solidFill>
              <a:latin typeface="Quattrocento Sans"/>
              <a:ea typeface="Quattrocento Sans"/>
              <a:cs typeface="Quattrocento Sans"/>
              <a:sym typeface="Quattrocento San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rgbClr val="FF0000"/>
              </a:solidFill>
              <a:latin typeface="Quattrocento Sans"/>
              <a:ea typeface="Quattrocento Sans"/>
              <a:cs typeface="Quattrocento Sans"/>
              <a:sym typeface="Quattrocento Sans"/>
            </a:endParaRPr>
          </a:p>
        </p:txBody>
      </p:sp>
      <p:sp>
        <p:nvSpPr>
          <p:cNvPr id="1073" name="Google Shape;1073;p92"/>
          <p:cNvSpPr txBox="1"/>
          <p:nvPr/>
        </p:nvSpPr>
        <p:spPr>
          <a:xfrm>
            <a:off x="609600" y="629555"/>
            <a:ext cx="8305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chemeClr val="dk1"/>
              </a:solidFill>
              <a:latin typeface="Quattrocento Sans"/>
              <a:ea typeface="Quattrocento Sans"/>
              <a:cs typeface="Quattrocento Sans"/>
              <a:sym typeface="Quattrocento Sans"/>
            </a:endParaRPr>
          </a:p>
        </p:txBody>
      </p:sp>
      <p:sp>
        <p:nvSpPr>
          <p:cNvPr id="1074" name="Google Shape;1074;p92"/>
          <p:cNvSpPr txBox="1"/>
          <p:nvPr/>
        </p:nvSpPr>
        <p:spPr>
          <a:xfrm>
            <a:off x="457200" y="629554"/>
            <a:ext cx="7772400"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&lt;input</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type</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"email"</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"form-control"</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"form-group"</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&lt;label&gt;</a:t>
            </a:r>
            <a:r>
              <a:rPr b="0" lang="en-IN" sz="1800">
                <a:solidFill>
                  <a:srgbClr val="000000"/>
                </a:solidFill>
                <a:latin typeface="Consolas"/>
                <a:ea typeface="Consolas"/>
                <a:cs typeface="Consolas"/>
                <a:sym typeface="Consolas"/>
              </a:rPr>
              <a:t>password</a:t>
            </a:r>
            <a:r>
              <a:rPr b="0" lang="en-IN" sz="1800">
                <a:solidFill>
                  <a:srgbClr val="800000"/>
                </a:solidFill>
                <a:latin typeface="Consolas"/>
                <a:ea typeface="Consolas"/>
                <a:cs typeface="Consolas"/>
                <a:sym typeface="Consolas"/>
              </a:rPr>
              <a:t>&lt;/label&gt;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&lt;input</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type</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"password"</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"form-control"</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"modal-footer"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&lt;button</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"btn btn-primary"</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success</a:t>
            </a:r>
            <a:r>
              <a:rPr b="0" lang="en-IN" sz="1800">
                <a:solidFill>
                  <a:srgbClr val="800000"/>
                </a:solidFill>
                <a:latin typeface="Consolas"/>
                <a:ea typeface="Consolas"/>
                <a:cs typeface="Consolas"/>
                <a:sym typeface="Consolas"/>
              </a:rPr>
              <a:t>&lt;/button&gt;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&lt;button</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"btn btn-primary"</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close</a:t>
            </a:r>
            <a:r>
              <a:rPr b="0" lang="en-IN" sz="1800">
                <a:solidFill>
                  <a:srgbClr val="800000"/>
                </a:solidFill>
                <a:latin typeface="Consolas"/>
                <a:ea typeface="Consolas"/>
                <a:cs typeface="Consolas"/>
                <a:sym typeface="Consolas"/>
              </a:rPr>
              <a:t>&lt;/button&gt;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&lt;/body&gt;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sz="1800">
              <a:solidFill>
                <a:srgbClr val="000000"/>
              </a:solidFill>
              <a:latin typeface="Consolas"/>
              <a:ea typeface="Consolas"/>
              <a:cs typeface="Consolas"/>
              <a:sym typeface="Consolas"/>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grpSp>
        <p:nvGrpSpPr>
          <p:cNvPr id="1079" name="Google Shape;1079;p93"/>
          <p:cNvGrpSpPr/>
          <p:nvPr/>
        </p:nvGrpSpPr>
        <p:grpSpPr>
          <a:xfrm>
            <a:off x="214315" y="94287"/>
            <a:ext cx="8821405" cy="634852"/>
            <a:chOff x="2766060" y="125716"/>
            <a:chExt cx="9311640" cy="846469"/>
          </a:xfrm>
        </p:grpSpPr>
        <p:cxnSp>
          <p:nvCxnSpPr>
            <p:cNvPr id="1080" name="Google Shape;1080;p93"/>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081" name="Google Shape;1081;p93"/>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082" name="Google Shape;1082;p93"/>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083" name="Google Shape;1083;p93"/>
          <p:cNvSpPr txBox="1"/>
          <p:nvPr/>
        </p:nvSpPr>
        <p:spPr>
          <a:xfrm>
            <a:off x="1143000" y="64114"/>
            <a:ext cx="600338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2400">
                <a:solidFill>
                  <a:schemeClr val="dk1"/>
                </a:solidFill>
                <a:latin typeface="Quattrocento Sans"/>
                <a:ea typeface="Quattrocento Sans"/>
                <a:cs typeface="Quattrocento Sans"/>
                <a:sym typeface="Quattrocento Sans"/>
              </a:rPr>
              <a:t>     modal</a:t>
            </a:r>
            <a:endParaRPr/>
          </a:p>
        </p:txBody>
      </p:sp>
      <p:sp>
        <p:nvSpPr>
          <p:cNvPr id="1084" name="Google Shape;1084;p93"/>
          <p:cNvSpPr txBox="1"/>
          <p:nvPr/>
        </p:nvSpPr>
        <p:spPr>
          <a:xfrm>
            <a:off x="0" y="729139"/>
            <a:ext cx="9144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5" name="Google Shape;1085;p93"/>
          <p:cNvSpPr txBox="1"/>
          <p:nvPr/>
        </p:nvSpPr>
        <p:spPr>
          <a:xfrm>
            <a:off x="457200" y="629555"/>
            <a:ext cx="8305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FF0000"/>
              </a:solidFill>
              <a:latin typeface="Quattrocento Sans"/>
              <a:ea typeface="Quattrocento Sans"/>
              <a:cs typeface="Quattrocento Sans"/>
              <a:sym typeface="Quattrocento San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rgbClr val="FF0000"/>
              </a:solidFill>
              <a:latin typeface="Quattrocento Sans"/>
              <a:ea typeface="Quattrocento Sans"/>
              <a:cs typeface="Quattrocento Sans"/>
              <a:sym typeface="Quattrocento Sans"/>
            </a:endParaRPr>
          </a:p>
        </p:txBody>
      </p:sp>
      <p:sp>
        <p:nvSpPr>
          <p:cNvPr id="1086" name="Google Shape;1086;p93"/>
          <p:cNvSpPr txBox="1"/>
          <p:nvPr/>
        </p:nvSpPr>
        <p:spPr>
          <a:xfrm>
            <a:off x="609600" y="629555"/>
            <a:ext cx="8305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chemeClr val="dk1"/>
              </a:solidFill>
              <a:latin typeface="Quattrocento Sans"/>
              <a:ea typeface="Quattrocento Sans"/>
              <a:cs typeface="Quattrocento Sans"/>
              <a:sym typeface="Quattrocento Sans"/>
            </a:endParaRPr>
          </a:p>
        </p:txBody>
      </p:sp>
      <p:sp>
        <p:nvSpPr>
          <p:cNvPr id="1087" name="Google Shape;1087;p93"/>
          <p:cNvSpPr txBox="1"/>
          <p:nvPr/>
        </p:nvSpPr>
        <p:spPr>
          <a:xfrm>
            <a:off x="457200" y="672227"/>
            <a:ext cx="7772400"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when u click on submit button if we want to get customized window u need to add 2 more classes in </a:t>
            </a:r>
            <a:r>
              <a:rPr b="0" lang="en-IN" sz="1800">
                <a:solidFill>
                  <a:srgbClr val="FF0000"/>
                </a:solidFill>
                <a:latin typeface="Consolas"/>
                <a:ea typeface="Consolas"/>
                <a:cs typeface="Consolas"/>
                <a:sym typeface="Consolas"/>
              </a:rPr>
              <a:t>modal</a:t>
            </a:r>
            <a:r>
              <a:rPr b="0" lang="en-IN" sz="1800">
                <a:solidFill>
                  <a:srgbClr val="000000"/>
                </a:solidFill>
                <a:latin typeface="Consolas"/>
                <a:ea typeface="Consolas"/>
                <a:cs typeface="Consolas"/>
                <a:sym typeface="Consolas"/>
              </a:rPr>
              <a:t> div</a:t>
            </a:r>
            <a:endParaRPr/>
          </a:p>
          <a:p>
            <a:pPr indent="0" lvl="0" marL="0" marR="0" rtl="0" algn="l">
              <a:spcBef>
                <a:spcPts val="0"/>
              </a:spcBef>
              <a:spcAft>
                <a:spcPts val="0"/>
              </a:spcAft>
              <a:buNone/>
            </a:pPr>
            <a:r>
              <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"modal"</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id</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"click"</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"modal-dialog"</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"modal-content"</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000000"/>
              </a:solidFill>
              <a:latin typeface="Consolas"/>
              <a:ea typeface="Consolas"/>
              <a:cs typeface="Consolas"/>
              <a:sym typeface="Consolas"/>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grpSp>
        <p:nvGrpSpPr>
          <p:cNvPr id="1092" name="Google Shape;1092;p94"/>
          <p:cNvGrpSpPr/>
          <p:nvPr/>
        </p:nvGrpSpPr>
        <p:grpSpPr>
          <a:xfrm>
            <a:off x="214315" y="94287"/>
            <a:ext cx="8821405" cy="634852"/>
            <a:chOff x="2766060" y="125716"/>
            <a:chExt cx="9311640" cy="846469"/>
          </a:xfrm>
        </p:grpSpPr>
        <p:cxnSp>
          <p:nvCxnSpPr>
            <p:cNvPr id="1093" name="Google Shape;1093;p94"/>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094" name="Google Shape;1094;p94"/>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095" name="Google Shape;1095;p94"/>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096" name="Google Shape;1096;p94"/>
          <p:cNvSpPr txBox="1"/>
          <p:nvPr/>
        </p:nvSpPr>
        <p:spPr>
          <a:xfrm>
            <a:off x="1143000" y="64114"/>
            <a:ext cx="600338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2400">
                <a:solidFill>
                  <a:schemeClr val="dk1"/>
                </a:solidFill>
                <a:latin typeface="Quattrocento Sans"/>
                <a:ea typeface="Quattrocento Sans"/>
                <a:cs typeface="Quattrocento Sans"/>
                <a:sym typeface="Quattrocento Sans"/>
              </a:rPr>
              <a:t>     modal</a:t>
            </a:r>
            <a:endParaRPr/>
          </a:p>
        </p:txBody>
      </p:sp>
      <p:sp>
        <p:nvSpPr>
          <p:cNvPr id="1097" name="Google Shape;1097;p94"/>
          <p:cNvSpPr txBox="1"/>
          <p:nvPr/>
        </p:nvSpPr>
        <p:spPr>
          <a:xfrm>
            <a:off x="0" y="729139"/>
            <a:ext cx="9144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8" name="Google Shape;1098;p94"/>
          <p:cNvSpPr txBox="1"/>
          <p:nvPr/>
        </p:nvSpPr>
        <p:spPr>
          <a:xfrm>
            <a:off x="457200" y="629555"/>
            <a:ext cx="8305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FF0000"/>
              </a:solidFill>
              <a:latin typeface="Quattrocento Sans"/>
              <a:ea typeface="Quattrocento Sans"/>
              <a:cs typeface="Quattrocento Sans"/>
              <a:sym typeface="Quattrocento San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rgbClr val="FF0000"/>
              </a:solidFill>
              <a:latin typeface="Quattrocento Sans"/>
              <a:ea typeface="Quattrocento Sans"/>
              <a:cs typeface="Quattrocento Sans"/>
              <a:sym typeface="Quattrocento Sans"/>
            </a:endParaRPr>
          </a:p>
        </p:txBody>
      </p:sp>
      <p:sp>
        <p:nvSpPr>
          <p:cNvPr id="1099" name="Google Shape;1099;p94"/>
          <p:cNvSpPr txBox="1"/>
          <p:nvPr/>
        </p:nvSpPr>
        <p:spPr>
          <a:xfrm>
            <a:off x="609600" y="629555"/>
            <a:ext cx="8305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chemeClr val="dk1"/>
              </a:solidFill>
              <a:latin typeface="Quattrocento Sans"/>
              <a:ea typeface="Quattrocento Sans"/>
              <a:cs typeface="Quattrocento Sans"/>
              <a:sym typeface="Quattrocento Sans"/>
            </a:endParaRPr>
          </a:p>
        </p:txBody>
      </p:sp>
      <p:sp>
        <p:nvSpPr>
          <p:cNvPr id="1100" name="Google Shape;1100;p94"/>
          <p:cNvSpPr txBox="1"/>
          <p:nvPr/>
        </p:nvSpPr>
        <p:spPr>
          <a:xfrm>
            <a:off x="457200" y="629554"/>
            <a:ext cx="8305800"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000000"/>
                </a:solidFill>
                <a:latin typeface="Consolas"/>
                <a:ea typeface="Consolas"/>
                <a:cs typeface="Consolas"/>
                <a:sym typeface="Consolas"/>
              </a:rPr>
              <a:t>If u want to close the window when u click on close button we have to add 1 more attribute in button tag</a:t>
            </a:r>
            <a:endParaRPr/>
          </a:p>
          <a:p>
            <a:pPr indent="0" lvl="0" marL="0" marR="0" rtl="0" algn="l">
              <a:spcBef>
                <a:spcPts val="0"/>
              </a:spcBef>
              <a:spcAft>
                <a:spcPts val="0"/>
              </a:spcAft>
              <a:buNone/>
            </a:pPr>
            <a:r>
              <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&lt;button</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"btn btn-primary"</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data-dismiss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"modal"</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close</a:t>
            </a:r>
            <a:r>
              <a:rPr b="0" lang="en-IN" sz="1800">
                <a:solidFill>
                  <a:srgbClr val="800000"/>
                </a:solidFill>
                <a:latin typeface="Consolas"/>
                <a:ea typeface="Consolas"/>
                <a:cs typeface="Consolas"/>
                <a:sym typeface="Consolas"/>
              </a:rPr>
              <a:t>&lt;/button&gt;</a:t>
            </a:r>
            <a:endParaRPr/>
          </a:p>
          <a:p>
            <a:pPr indent="0" lvl="0" marL="0" marR="0" rtl="0" algn="l">
              <a:spcBef>
                <a:spcPts val="0"/>
              </a:spcBef>
              <a:spcAft>
                <a:spcPts val="0"/>
              </a:spcAft>
              <a:buNone/>
            </a:pPr>
            <a:r>
              <a:rPr lang="en-IN" sz="1800">
                <a:solidFill>
                  <a:srgbClr val="000000"/>
                </a:solidFill>
                <a:latin typeface="Consolas"/>
                <a:ea typeface="Consolas"/>
                <a:cs typeface="Consolas"/>
                <a:sym typeface="Consolas"/>
              </a:rPr>
              <a:t>If u want to get × symbol in header and If u want to close the window when u click on × add 1 more button tag in header</a:t>
            </a:r>
            <a:endParaRPr/>
          </a:p>
          <a:p>
            <a:pPr indent="0" lvl="0" marL="0" marR="0" rtl="0" algn="l">
              <a:spcBef>
                <a:spcPts val="0"/>
              </a:spcBef>
              <a:spcAft>
                <a:spcPts val="0"/>
              </a:spcAft>
              <a:buNone/>
            </a:pPr>
            <a:r>
              <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&lt;button</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"btn btn-primary"</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data-dismiss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"modal"</a:t>
            </a:r>
            <a:r>
              <a:rPr b="0" lang="en-IN" sz="1800">
                <a:solidFill>
                  <a:srgbClr val="800000"/>
                </a:solidFill>
                <a:latin typeface="Consolas"/>
                <a:ea typeface="Consolas"/>
                <a:cs typeface="Consolas"/>
                <a:sym typeface="Consolas"/>
              </a:rPr>
              <a:t>&gt;</a:t>
            </a:r>
            <a:r>
              <a:rPr lang="en-IN" sz="1800">
                <a:solidFill>
                  <a:srgbClr val="000000"/>
                </a:solidFill>
                <a:latin typeface="Consolas"/>
                <a:ea typeface="Consolas"/>
                <a:cs typeface="Consolas"/>
                <a:sym typeface="Consolas"/>
              </a:rPr>
              <a:t> × </a:t>
            </a:r>
            <a:r>
              <a:rPr b="0" lang="en-IN" sz="1800">
                <a:solidFill>
                  <a:srgbClr val="800000"/>
                </a:solidFill>
                <a:latin typeface="Consolas"/>
                <a:ea typeface="Consolas"/>
                <a:cs typeface="Consolas"/>
                <a:sym typeface="Consolas"/>
              </a:rPr>
              <a:t>&lt;/button&gt;</a:t>
            </a:r>
            <a:endParaRPr/>
          </a:p>
          <a:p>
            <a:pPr indent="0" lvl="0" marL="0" marR="0" rtl="0" algn="l">
              <a:spcBef>
                <a:spcPts val="0"/>
              </a:spcBef>
              <a:spcAft>
                <a:spcPts val="0"/>
              </a:spcAft>
              <a:buNone/>
            </a:pPr>
            <a:r>
              <a:t/>
            </a:r>
            <a:endParaRPr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000000"/>
              </a:solidFill>
              <a:latin typeface="Consolas"/>
              <a:ea typeface="Consolas"/>
              <a:cs typeface="Consolas"/>
              <a:sym typeface="Consolas"/>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grpSp>
        <p:nvGrpSpPr>
          <p:cNvPr id="1105" name="Google Shape;1105;p95"/>
          <p:cNvGrpSpPr/>
          <p:nvPr/>
        </p:nvGrpSpPr>
        <p:grpSpPr>
          <a:xfrm>
            <a:off x="214315" y="94287"/>
            <a:ext cx="8821405" cy="634852"/>
            <a:chOff x="2766060" y="125716"/>
            <a:chExt cx="9311640" cy="846469"/>
          </a:xfrm>
        </p:grpSpPr>
        <p:cxnSp>
          <p:nvCxnSpPr>
            <p:cNvPr id="1106" name="Google Shape;1106;p95"/>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107" name="Google Shape;1107;p95"/>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108" name="Google Shape;1108;p95"/>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109" name="Google Shape;1109;p95"/>
          <p:cNvSpPr txBox="1"/>
          <p:nvPr/>
        </p:nvSpPr>
        <p:spPr>
          <a:xfrm>
            <a:off x="1143000" y="64114"/>
            <a:ext cx="600338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2400">
                <a:solidFill>
                  <a:schemeClr val="dk1"/>
                </a:solidFill>
                <a:latin typeface="Quattrocento Sans"/>
                <a:ea typeface="Quattrocento Sans"/>
                <a:cs typeface="Quattrocento Sans"/>
                <a:sym typeface="Quattrocento Sans"/>
              </a:rPr>
              <a:t>     modal</a:t>
            </a:r>
            <a:endParaRPr/>
          </a:p>
        </p:txBody>
      </p:sp>
      <p:sp>
        <p:nvSpPr>
          <p:cNvPr id="1110" name="Google Shape;1110;p95"/>
          <p:cNvSpPr txBox="1"/>
          <p:nvPr/>
        </p:nvSpPr>
        <p:spPr>
          <a:xfrm>
            <a:off x="0" y="729139"/>
            <a:ext cx="9144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1" name="Google Shape;1111;p95"/>
          <p:cNvSpPr txBox="1"/>
          <p:nvPr/>
        </p:nvSpPr>
        <p:spPr>
          <a:xfrm>
            <a:off x="457200" y="629555"/>
            <a:ext cx="8305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FF0000"/>
              </a:solidFill>
              <a:latin typeface="Quattrocento Sans"/>
              <a:ea typeface="Quattrocento Sans"/>
              <a:cs typeface="Quattrocento Sans"/>
              <a:sym typeface="Quattrocento San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rgbClr val="FF0000"/>
              </a:solidFill>
              <a:latin typeface="Quattrocento Sans"/>
              <a:ea typeface="Quattrocento Sans"/>
              <a:cs typeface="Quattrocento Sans"/>
              <a:sym typeface="Quattrocento Sans"/>
            </a:endParaRPr>
          </a:p>
        </p:txBody>
      </p:sp>
      <p:sp>
        <p:nvSpPr>
          <p:cNvPr id="1112" name="Google Shape;1112;p95"/>
          <p:cNvSpPr txBox="1"/>
          <p:nvPr/>
        </p:nvSpPr>
        <p:spPr>
          <a:xfrm>
            <a:off x="609600" y="629555"/>
            <a:ext cx="8305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chemeClr val="dk1"/>
              </a:solidFill>
              <a:latin typeface="Quattrocento Sans"/>
              <a:ea typeface="Quattrocento Sans"/>
              <a:cs typeface="Quattrocento Sans"/>
              <a:sym typeface="Quattrocento Sans"/>
            </a:endParaRPr>
          </a:p>
        </p:txBody>
      </p:sp>
      <p:sp>
        <p:nvSpPr>
          <p:cNvPr id="1113" name="Google Shape;1113;p95"/>
          <p:cNvSpPr txBox="1"/>
          <p:nvPr/>
        </p:nvSpPr>
        <p:spPr>
          <a:xfrm>
            <a:off x="457200" y="629554"/>
            <a:ext cx="830580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FF0000"/>
                </a:solidFill>
                <a:latin typeface="Consolas"/>
                <a:ea typeface="Consolas"/>
                <a:cs typeface="Consolas"/>
                <a:sym typeface="Consolas"/>
              </a:rPr>
              <a:t>Final code</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&lt;body&gt;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br>
              <a:rPr b="0" lang="en-IN" sz="1800">
                <a:solidFill>
                  <a:srgbClr val="000000"/>
                </a:solidFill>
                <a:latin typeface="Consolas"/>
                <a:ea typeface="Consolas"/>
                <a:cs typeface="Consolas"/>
                <a:sym typeface="Consolas"/>
              </a:rPr>
            </a:b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"text-center"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&lt;button</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"btn btn-primary"</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data-toggle</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"modal"</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data-target</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"#click"</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submit</a:t>
            </a:r>
            <a:r>
              <a:rPr b="0" lang="en-IN" sz="1800">
                <a:solidFill>
                  <a:srgbClr val="800000"/>
                </a:solidFill>
                <a:latin typeface="Consolas"/>
                <a:ea typeface="Consolas"/>
                <a:cs typeface="Consolas"/>
                <a:sym typeface="Consolas"/>
              </a:rPr>
              <a:t>&lt;/button&gt;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"modal"</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id</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"click"</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"modal-dialog"</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"modal-content"</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"modal-header"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&lt;h3</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 </a:t>
            </a:r>
            <a:r>
              <a:rPr b="0" lang="en-IN" sz="1800">
                <a:solidFill>
                  <a:srgbClr val="0000FF"/>
                </a:solidFill>
                <a:latin typeface="Consolas"/>
                <a:ea typeface="Consolas"/>
                <a:cs typeface="Consolas"/>
                <a:sym typeface="Consolas"/>
              </a:rPr>
              <a:t>"w-100 text-center"</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 login form</a:t>
            </a:r>
            <a:r>
              <a:rPr b="0" lang="en-IN" sz="1800">
                <a:solidFill>
                  <a:srgbClr val="800000"/>
                </a:solidFill>
                <a:latin typeface="Consolas"/>
                <a:ea typeface="Consolas"/>
                <a:cs typeface="Consolas"/>
                <a:sym typeface="Consolas"/>
              </a:rPr>
              <a:t>&lt;/h3&gt;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&lt;button</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"btn btn-primary"</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data-dismiss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"modal"</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a:t>
            </a:r>
            <a:r>
              <a:rPr b="0" lang="en-IN" sz="1800">
                <a:solidFill>
                  <a:srgbClr val="800000"/>
                </a:solidFill>
                <a:latin typeface="Consolas"/>
                <a:ea typeface="Consolas"/>
                <a:cs typeface="Consolas"/>
                <a:sym typeface="Consolas"/>
              </a:rPr>
              <a:t>&lt;/button&gt;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sz="1800">
              <a:solidFill>
                <a:srgbClr val="000000"/>
              </a:solidFill>
              <a:latin typeface="Consolas"/>
              <a:ea typeface="Consolas"/>
              <a:cs typeface="Consolas"/>
              <a:sym typeface="Consolas"/>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grpSp>
        <p:nvGrpSpPr>
          <p:cNvPr id="1118" name="Google Shape;1118;p96"/>
          <p:cNvGrpSpPr/>
          <p:nvPr/>
        </p:nvGrpSpPr>
        <p:grpSpPr>
          <a:xfrm>
            <a:off x="214315" y="94287"/>
            <a:ext cx="8821405" cy="634852"/>
            <a:chOff x="2766060" y="125716"/>
            <a:chExt cx="9311640" cy="846469"/>
          </a:xfrm>
        </p:grpSpPr>
        <p:cxnSp>
          <p:nvCxnSpPr>
            <p:cNvPr id="1119" name="Google Shape;1119;p96"/>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120" name="Google Shape;1120;p96"/>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121" name="Google Shape;1121;p96"/>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122" name="Google Shape;1122;p96"/>
          <p:cNvSpPr txBox="1"/>
          <p:nvPr/>
        </p:nvSpPr>
        <p:spPr>
          <a:xfrm>
            <a:off x="1143000" y="64114"/>
            <a:ext cx="600338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2400">
                <a:solidFill>
                  <a:schemeClr val="dk1"/>
                </a:solidFill>
                <a:latin typeface="Quattrocento Sans"/>
                <a:ea typeface="Quattrocento Sans"/>
                <a:cs typeface="Quattrocento Sans"/>
                <a:sym typeface="Quattrocento Sans"/>
              </a:rPr>
              <a:t>     modal</a:t>
            </a:r>
            <a:endParaRPr/>
          </a:p>
        </p:txBody>
      </p:sp>
      <p:sp>
        <p:nvSpPr>
          <p:cNvPr id="1123" name="Google Shape;1123;p96"/>
          <p:cNvSpPr txBox="1"/>
          <p:nvPr/>
        </p:nvSpPr>
        <p:spPr>
          <a:xfrm>
            <a:off x="0" y="729139"/>
            <a:ext cx="9144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4" name="Google Shape;1124;p96"/>
          <p:cNvSpPr txBox="1"/>
          <p:nvPr/>
        </p:nvSpPr>
        <p:spPr>
          <a:xfrm>
            <a:off x="457200" y="629555"/>
            <a:ext cx="8305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FF0000"/>
              </a:solidFill>
              <a:latin typeface="Quattrocento Sans"/>
              <a:ea typeface="Quattrocento Sans"/>
              <a:cs typeface="Quattrocento Sans"/>
              <a:sym typeface="Quattrocento San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rgbClr val="FF0000"/>
              </a:solidFill>
              <a:latin typeface="Quattrocento Sans"/>
              <a:ea typeface="Quattrocento Sans"/>
              <a:cs typeface="Quattrocento Sans"/>
              <a:sym typeface="Quattrocento Sans"/>
            </a:endParaRPr>
          </a:p>
        </p:txBody>
      </p:sp>
      <p:sp>
        <p:nvSpPr>
          <p:cNvPr id="1125" name="Google Shape;1125;p96"/>
          <p:cNvSpPr txBox="1"/>
          <p:nvPr/>
        </p:nvSpPr>
        <p:spPr>
          <a:xfrm>
            <a:off x="609600" y="629555"/>
            <a:ext cx="8305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chemeClr val="dk1"/>
              </a:solidFill>
              <a:latin typeface="Quattrocento Sans"/>
              <a:ea typeface="Quattrocento Sans"/>
              <a:cs typeface="Quattrocento Sans"/>
              <a:sym typeface="Quattrocento Sans"/>
            </a:endParaRPr>
          </a:p>
        </p:txBody>
      </p:sp>
      <p:sp>
        <p:nvSpPr>
          <p:cNvPr id="1126" name="Google Shape;1126;p96"/>
          <p:cNvSpPr txBox="1"/>
          <p:nvPr/>
        </p:nvSpPr>
        <p:spPr>
          <a:xfrm>
            <a:off x="457200" y="629554"/>
            <a:ext cx="8305800" cy="67403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"modal-body"</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"form-group"</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&lt;label&gt;</a:t>
            </a:r>
            <a:r>
              <a:rPr b="0" lang="en-IN" sz="1800">
                <a:solidFill>
                  <a:srgbClr val="000000"/>
                </a:solidFill>
                <a:latin typeface="Consolas"/>
                <a:ea typeface="Consolas"/>
                <a:cs typeface="Consolas"/>
                <a:sym typeface="Consolas"/>
              </a:rPr>
              <a:t>email</a:t>
            </a:r>
            <a:r>
              <a:rPr b="0" lang="en-IN" sz="1800">
                <a:solidFill>
                  <a:srgbClr val="800000"/>
                </a:solidFill>
                <a:latin typeface="Consolas"/>
                <a:ea typeface="Consolas"/>
                <a:cs typeface="Consolas"/>
                <a:sym typeface="Consolas"/>
              </a:rPr>
              <a:t>&lt;/label&gt;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&lt;input</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type</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"email"</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"form-control"</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"form-group"</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&lt;label&gt;</a:t>
            </a:r>
            <a:r>
              <a:rPr b="0" lang="en-IN" sz="1800">
                <a:solidFill>
                  <a:srgbClr val="000000"/>
                </a:solidFill>
                <a:latin typeface="Consolas"/>
                <a:ea typeface="Consolas"/>
                <a:cs typeface="Consolas"/>
                <a:sym typeface="Consolas"/>
              </a:rPr>
              <a:t>password</a:t>
            </a:r>
            <a:r>
              <a:rPr b="0" lang="en-IN" sz="1800">
                <a:solidFill>
                  <a:srgbClr val="800000"/>
                </a:solidFill>
                <a:latin typeface="Consolas"/>
                <a:ea typeface="Consolas"/>
                <a:cs typeface="Consolas"/>
                <a:sym typeface="Consolas"/>
              </a:rPr>
              <a:t>&lt;/label&gt;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&lt;input</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type</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"password"</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"form-control"</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"modal-footer"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&lt;button</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"btn btn-primary"</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success</a:t>
            </a:r>
            <a:r>
              <a:rPr b="0" lang="en-IN" sz="1800">
                <a:solidFill>
                  <a:srgbClr val="800000"/>
                </a:solidFill>
                <a:latin typeface="Consolas"/>
                <a:ea typeface="Consolas"/>
                <a:cs typeface="Consolas"/>
                <a:sym typeface="Consolas"/>
              </a:rPr>
              <a:t>&lt;/button&gt;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&lt;button</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"btn btn-primary"</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data-dismiss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"modal"</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close</a:t>
            </a:r>
            <a:r>
              <a:rPr b="0" lang="en-IN" sz="1800">
                <a:solidFill>
                  <a:srgbClr val="800000"/>
                </a:solidFill>
                <a:latin typeface="Consolas"/>
                <a:ea typeface="Consolas"/>
                <a:cs typeface="Consolas"/>
                <a:sym typeface="Consolas"/>
              </a:rPr>
              <a:t>&lt;/button&gt;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&lt;/body&gt;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sz="1800">
              <a:solidFill>
                <a:srgbClr val="000000"/>
              </a:solidFill>
              <a:latin typeface="Consolas"/>
              <a:ea typeface="Consolas"/>
              <a:cs typeface="Consolas"/>
              <a:sym typeface="Consolas"/>
            </a:endParaRPr>
          </a:p>
        </p:txBody>
      </p:sp>
      <p:pic>
        <p:nvPicPr>
          <p:cNvPr id="1127" name="Google Shape;1127;p96"/>
          <p:cNvPicPr preferRelativeResize="0"/>
          <p:nvPr/>
        </p:nvPicPr>
        <p:blipFill rotWithShape="1">
          <a:blip r:embed="rId4">
            <a:alphaModFix/>
          </a:blip>
          <a:srcRect b="0" l="0" r="0" t="0"/>
          <a:stretch/>
        </p:blipFill>
        <p:spPr>
          <a:xfrm>
            <a:off x="5638801" y="1098471"/>
            <a:ext cx="3962400" cy="3225879"/>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grpSp>
        <p:nvGrpSpPr>
          <p:cNvPr id="1132" name="Google Shape;1132;p97"/>
          <p:cNvGrpSpPr/>
          <p:nvPr/>
        </p:nvGrpSpPr>
        <p:grpSpPr>
          <a:xfrm>
            <a:off x="214315" y="94287"/>
            <a:ext cx="8821405" cy="634852"/>
            <a:chOff x="2766060" y="125716"/>
            <a:chExt cx="9311640" cy="846469"/>
          </a:xfrm>
        </p:grpSpPr>
        <p:cxnSp>
          <p:nvCxnSpPr>
            <p:cNvPr id="1133" name="Google Shape;1133;p97"/>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134" name="Google Shape;1134;p97"/>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135" name="Google Shape;1135;p97"/>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136" name="Google Shape;1136;p97"/>
          <p:cNvSpPr txBox="1"/>
          <p:nvPr/>
        </p:nvSpPr>
        <p:spPr>
          <a:xfrm>
            <a:off x="1143000" y="64114"/>
            <a:ext cx="600338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2400">
                <a:solidFill>
                  <a:schemeClr val="dk1"/>
                </a:solidFill>
                <a:latin typeface="Quattrocento Sans"/>
                <a:ea typeface="Quattrocento Sans"/>
                <a:cs typeface="Quattrocento Sans"/>
                <a:sym typeface="Quattrocento Sans"/>
              </a:rPr>
              <a:t>panels</a:t>
            </a:r>
            <a:endParaRPr/>
          </a:p>
        </p:txBody>
      </p:sp>
      <p:sp>
        <p:nvSpPr>
          <p:cNvPr id="1137" name="Google Shape;1137;p97"/>
          <p:cNvSpPr txBox="1"/>
          <p:nvPr/>
        </p:nvSpPr>
        <p:spPr>
          <a:xfrm>
            <a:off x="0" y="729139"/>
            <a:ext cx="9144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8" name="Google Shape;1138;p97"/>
          <p:cNvSpPr txBox="1"/>
          <p:nvPr/>
        </p:nvSpPr>
        <p:spPr>
          <a:xfrm>
            <a:off x="457200" y="629555"/>
            <a:ext cx="8305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FF0000"/>
              </a:solidFill>
              <a:latin typeface="Quattrocento Sans"/>
              <a:ea typeface="Quattrocento Sans"/>
              <a:cs typeface="Quattrocento Sans"/>
              <a:sym typeface="Quattrocento San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rgbClr val="FF0000"/>
              </a:solidFill>
              <a:latin typeface="Quattrocento Sans"/>
              <a:ea typeface="Quattrocento Sans"/>
              <a:cs typeface="Quattrocento Sans"/>
              <a:sym typeface="Quattrocento Sans"/>
            </a:endParaRPr>
          </a:p>
        </p:txBody>
      </p:sp>
      <p:sp>
        <p:nvSpPr>
          <p:cNvPr id="1139" name="Google Shape;1139;p97"/>
          <p:cNvSpPr txBox="1"/>
          <p:nvPr/>
        </p:nvSpPr>
        <p:spPr>
          <a:xfrm>
            <a:off x="609600" y="629555"/>
            <a:ext cx="8305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chemeClr val="dk1"/>
              </a:solidFill>
              <a:latin typeface="Quattrocento Sans"/>
              <a:ea typeface="Quattrocento Sans"/>
              <a:cs typeface="Quattrocento Sans"/>
              <a:sym typeface="Quattrocento Sans"/>
            </a:endParaRPr>
          </a:p>
        </p:txBody>
      </p:sp>
      <p:sp>
        <p:nvSpPr>
          <p:cNvPr id="1140" name="Google Shape;1140;p97"/>
          <p:cNvSpPr txBox="1"/>
          <p:nvPr/>
        </p:nvSpPr>
        <p:spPr>
          <a:xfrm>
            <a:off x="457200" y="629554"/>
            <a:ext cx="83058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sz="1800">
              <a:solidFill>
                <a:srgbClr val="000000"/>
              </a:solidFill>
              <a:latin typeface="Consolas"/>
              <a:ea typeface="Consolas"/>
              <a:cs typeface="Consolas"/>
              <a:sym typeface="Consolas"/>
            </a:endParaRPr>
          </a:p>
        </p:txBody>
      </p:sp>
      <p:sp>
        <p:nvSpPr>
          <p:cNvPr id="1141" name="Google Shape;1141;p97"/>
          <p:cNvSpPr txBox="1"/>
          <p:nvPr/>
        </p:nvSpPr>
        <p:spPr>
          <a:xfrm>
            <a:off x="914400" y="832913"/>
            <a:ext cx="784860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Arial"/>
                <a:ea typeface="Arial"/>
                <a:cs typeface="Arial"/>
                <a:sym typeface="Arial"/>
              </a:rPr>
              <a:t>A panel in bootstrap is a bordered box with some padding around its content:</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div</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="panel panel-default"&gt;</a:t>
            </a:r>
            <a:br>
              <a:rPr lang="en-IN" sz="1800">
                <a:solidFill>
                  <a:schemeClr val="lt1"/>
                </a:solidFill>
                <a:latin typeface="Arial"/>
                <a:ea typeface="Arial"/>
                <a:cs typeface="Arial"/>
                <a:sym typeface="Arial"/>
              </a:rPr>
            </a:br>
            <a:r>
              <a:rPr b="0" i="0" lang="en-IN" sz="1800">
                <a:solidFill>
                  <a:srgbClr val="000000"/>
                </a:solidFill>
                <a:latin typeface="Consolas"/>
                <a:ea typeface="Consolas"/>
                <a:cs typeface="Consolas"/>
                <a:sym typeface="Consolas"/>
              </a:rPr>
              <a:t>  </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div</a:t>
            </a:r>
            <a:r>
              <a:rPr b="0" i="0" lang="en-IN" sz="1800">
                <a:solidFill>
                  <a:srgbClr val="FF0000"/>
                </a:solidFill>
                <a:latin typeface="Consolas"/>
                <a:ea typeface="Consolas"/>
                <a:cs typeface="Consolas"/>
                <a:sym typeface="Consolas"/>
              </a:rPr>
              <a:t> class</a:t>
            </a:r>
            <a:r>
              <a:rPr b="0" i="0" lang="en-IN" sz="1800">
                <a:solidFill>
                  <a:srgbClr val="0000CD"/>
                </a:solidFill>
                <a:latin typeface="Consolas"/>
                <a:ea typeface="Consolas"/>
                <a:cs typeface="Consolas"/>
                <a:sym typeface="Consolas"/>
              </a:rPr>
              <a:t>="panel-body"&gt;</a:t>
            </a:r>
            <a:r>
              <a:rPr b="0" i="0" lang="en-IN" sz="1800">
                <a:solidFill>
                  <a:srgbClr val="000000"/>
                </a:solidFill>
                <a:latin typeface="Consolas"/>
                <a:ea typeface="Consolas"/>
                <a:cs typeface="Consolas"/>
                <a:sym typeface="Consolas"/>
              </a:rPr>
              <a:t>A Basic Panel</a:t>
            </a: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/div</a:t>
            </a:r>
            <a:r>
              <a:rPr b="0" i="0" lang="en-IN" sz="1800">
                <a:solidFill>
                  <a:srgbClr val="0000CD"/>
                </a:solidFill>
                <a:latin typeface="Consolas"/>
                <a:ea typeface="Consolas"/>
                <a:cs typeface="Consolas"/>
                <a:sym typeface="Consolas"/>
              </a:rPr>
              <a:t>&gt;</a:t>
            </a:r>
            <a:br>
              <a:rPr lang="en-IN" sz="1800">
                <a:solidFill>
                  <a:schemeClr val="lt1"/>
                </a:solidFill>
                <a:latin typeface="Arial"/>
                <a:ea typeface="Arial"/>
                <a:cs typeface="Arial"/>
                <a:sym typeface="Arial"/>
              </a:rPr>
            </a:br>
            <a:r>
              <a:rPr b="0" i="0" lang="en-IN" sz="1800">
                <a:solidFill>
                  <a:srgbClr val="0000CD"/>
                </a:solidFill>
                <a:latin typeface="Consolas"/>
                <a:ea typeface="Consolas"/>
                <a:cs typeface="Consolas"/>
                <a:sym typeface="Consolas"/>
              </a:rPr>
              <a:t>&lt;</a:t>
            </a:r>
            <a:r>
              <a:rPr b="0" i="0" lang="en-IN" sz="1800">
                <a:solidFill>
                  <a:srgbClr val="A52A2A"/>
                </a:solidFill>
                <a:latin typeface="Consolas"/>
                <a:ea typeface="Consolas"/>
                <a:cs typeface="Consolas"/>
                <a:sym typeface="Consolas"/>
              </a:rPr>
              <a:t>/div</a:t>
            </a:r>
            <a:r>
              <a:rPr b="0" i="0" lang="en-IN" sz="1800">
                <a:solidFill>
                  <a:srgbClr val="0000CD"/>
                </a:solidFill>
                <a:latin typeface="Consolas"/>
                <a:ea typeface="Consolas"/>
                <a:cs typeface="Consolas"/>
                <a:sym typeface="Consolas"/>
              </a:rPr>
              <a:t>&gt;</a:t>
            </a:r>
            <a:endParaRPr/>
          </a:p>
          <a:p>
            <a:pPr indent="0" lvl="0" marL="0" marR="0" rtl="0" algn="l">
              <a:spcBef>
                <a:spcPts val="0"/>
              </a:spcBef>
              <a:spcAft>
                <a:spcPts val="0"/>
              </a:spcAft>
              <a:buNone/>
            </a:pPr>
            <a:r>
              <a:t/>
            </a:r>
            <a:endParaRPr b="0" i="0" sz="1800">
              <a:solidFill>
                <a:srgbClr val="0000CD"/>
              </a:solidFill>
              <a:latin typeface="Consolas"/>
              <a:ea typeface="Consolas"/>
              <a:cs typeface="Consolas"/>
              <a:sym typeface="Consolas"/>
            </a:endParaRPr>
          </a:p>
          <a:p>
            <a:pPr indent="0" lvl="0" marL="0" marR="0" rtl="0" algn="l">
              <a:spcBef>
                <a:spcPts val="0"/>
              </a:spcBef>
              <a:spcAft>
                <a:spcPts val="0"/>
              </a:spcAft>
              <a:buNone/>
            </a:pPr>
            <a:r>
              <a:rPr lang="en-IN" sz="1800">
                <a:solidFill>
                  <a:srgbClr val="0000CD"/>
                </a:solidFill>
                <a:latin typeface="Consolas"/>
                <a:ea typeface="Consolas"/>
                <a:cs typeface="Consolas"/>
                <a:sym typeface="Consolas"/>
              </a:rPr>
              <a:t>Note: panels ae dropped in bootstrap4</a:t>
            </a:r>
            <a:endParaRPr/>
          </a:p>
          <a:p>
            <a:pPr indent="0" lvl="0" marL="0" marR="0" rtl="0" algn="l">
              <a:spcBef>
                <a:spcPts val="0"/>
              </a:spcBef>
              <a:spcAft>
                <a:spcPts val="0"/>
              </a:spcAft>
              <a:buNone/>
            </a:pPr>
            <a:r>
              <a:t/>
            </a:r>
            <a:endParaRPr sz="1800">
              <a:solidFill>
                <a:srgbClr val="0000CD"/>
              </a:solidFill>
              <a:latin typeface="Consolas"/>
              <a:ea typeface="Consolas"/>
              <a:cs typeface="Consolas"/>
              <a:sym typeface="Consolas"/>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142" name="Google Shape;1142;p97"/>
          <p:cNvPicPr preferRelativeResize="0"/>
          <p:nvPr/>
        </p:nvPicPr>
        <p:blipFill rotWithShape="1">
          <a:blip r:embed="rId4">
            <a:alphaModFix/>
          </a:blip>
          <a:srcRect b="0" l="0" r="0" t="0"/>
          <a:stretch/>
        </p:blipFill>
        <p:spPr>
          <a:xfrm>
            <a:off x="5791200" y="3577143"/>
            <a:ext cx="3429000" cy="962146"/>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grpSp>
        <p:nvGrpSpPr>
          <p:cNvPr id="1147" name="Google Shape;1147;p98"/>
          <p:cNvGrpSpPr/>
          <p:nvPr/>
        </p:nvGrpSpPr>
        <p:grpSpPr>
          <a:xfrm>
            <a:off x="214315" y="94287"/>
            <a:ext cx="8821405" cy="634852"/>
            <a:chOff x="2766060" y="125716"/>
            <a:chExt cx="9311640" cy="846469"/>
          </a:xfrm>
        </p:grpSpPr>
        <p:cxnSp>
          <p:nvCxnSpPr>
            <p:cNvPr id="1148" name="Google Shape;1148;p98"/>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149" name="Google Shape;1149;p98"/>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150" name="Google Shape;1150;p98"/>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151" name="Google Shape;1151;p98"/>
          <p:cNvSpPr txBox="1"/>
          <p:nvPr/>
        </p:nvSpPr>
        <p:spPr>
          <a:xfrm>
            <a:off x="1143000" y="64114"/>
            <a:ext cx="600338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2400">
                <a:solidFill>
                  <a:schemeClr val="dk1"/>
                </a:solidFill>
                <a:latin typeface="Quattrocento Sans"/>
                <a:ea typeface="Quattrocento Sans"/>
                <a:cs typeface="Quattrocento Sans"/>
                <a:sym typeface="Quattrocento Sans"/>
              </a:rPr>
              <a:t>panels</a:t>
            </a:r>
            <a:endParaRPr/>
          </a:p>
        </p:txBody>
      </p:sp>
      <p:sp>
        <p:nvSpPr>
          <p:cNvPr id="1152" name="Google Shape;1152;p98"/>
          <p:cNvSpPr txBox="1"/>
          <p:nvPr/>
        </p:nvSpPr>
        <p:spPr>
          <a:xfrm>
            <a:off x="0" y="729139"/>
            <a:ext cx="9144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53" name="Google Shape;1153;p98"/>
          <p:cNvSpPr txBox="1"/>
          <p:nvPr/>
        </p:nvSpPr>
        <p:spPr>
          <a:xfrm>
            <a:off x="457200" y="629555"/>
            <a:ext cx="8305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FF0000"/>
              </a:solidFill>
              <a:latin typeface="Quattrocento Sans"/>
              <a:ea typeface="Quattrocento Sans"/>
              <a:cs typeface="Quattrocento Sans"/>
              <a:sym typeface="Quattrocento San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rgbClr val="FF0000"/>
              </a:solidFill>
              <a:latin typeface="Quattrocento Sans"/>
              <a:ea typeface="Quattrocento Sans"/>
              <a:cs typeface="Quattrocento Sans"/>
              <a:sym typeface="Quattrocento Sans"/>
            </a:endParaRPr>
          </a:p>
        </p:txBody>
      </p:sp>
      <p:sp>
        <p:nvSpPr>
          <p:cNvPr id="1154" name="Google Shape;1154;p98"/>
          <p:cNvSpPr txBox="1"/>
          <p:nvPr/>
        </p:nvSpPr>
        <p:spPr>
          <a:xfrm>
            <a:off x="609600" y="629555"/>
            <a:ext cx="8305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chemeClr val="dk1"/>
              </a:solidFill>
              <a:latin typeface="Quattrocento Sans"/>
              <a:ea typeface="Quattrocento Sans"/>
              <a:cs typeface="Quattrocento Sans"/>
              <a:sym typeface="Quattrocento Sans"/>
            </a:endParaRPr>
          </a:p>
        </p:txBody>
      </p:sp>
      <p:sp>
        <p:nvSpPr>
          <p:cNvPr id="1155" name="Google Shape;1155;p98"/>
          <p:cNvSpPr txBox="1"/>
          <p:nvPr/>
        </p:nvSpPr>
        <p:spPr>
          <a:xfrm>
            <a:off x="457200" y="629554"/>
            <a:ext cx="83058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sz="1800">
              <a:solidFill>
                <a:srgbClr val="000000"/>
              </a:solidFill>
              <a:latin typeface="Consolas"/>
              <a:ea typeface="Consolas"/>
              <a:cs typeface="Consolas"/>
              <a:sym typeface="Consolas"/>
            </a:endParaRPr>
          </a:p>
        </p:txBody>
      </p:sp>
      <p:sp>
        <p:nvSpPr>
          <p:cNvPr id="1156" name="Google Shape;1156;p98"/>
          <p:cNvSpPr txBox="1"/>
          <p:nvPr/>
        </p:nvSpPr>
        <p:spPr>
          <a:xfrm>
            <a:off x="914400" y="832913"/>
            <a:ext cx="7848600"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00B0F0"/>
                </a:solidFill>
                <a:latin typeface="Consolas"/>
                <a:ea typeface="Consolas"/>
                <a:cs typeface="Consolas"/>
                <a:sym typeface="Consolas"/>
              </a:rPr>
              <a:t>Panel-heading and Panel-footer </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The .</a:t>
            </a:r>
            <a:r>
              <a:rPr lang="en-IN" sz="1800">
                <a:solidFill>
                  <a:srgbClr val="FF0000"/>
                </a:solidFill>
                <a:latin typeface="Consolas"/>
                <a:ea typeface="Consolas"/>
                <a:cs typeface="Consolas"/>
                <a:sym typeface="Consolas"/>
              </a:rPr>
              <a:t>panel-heading</a:t>
            </a:r>
            <a:r>
              <a:rPr lang="en-IN" sz="1800">
                <a:solidFill>
                  <a:schemeClr val="dk1"/>
                </a:solidFill>
                <a:latin typeface="Consolas"/>
                <a:ea typeface="Consolas"/>
                <a:cs typeface="Consolas"/>
                <a:sym typeface="Consolas"/>
              </a:rPr>
              <a:t> class adds a heading to the panel:</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The </a:t>
            </a:r>
            <a:r>
              <a:rPr lang="en-IN" sz="1800">
                <a:solidFill>
                  <a:srgbClr val="FF0000"/>
                </a:solidFill>
                <a:latin typeface="Consolas"/>
                <a:ea typeface="Consolas"/>
                <a:cs typeface="Consolas"/>
                <a:sym typeface="Consolas"/>
              </a:rPr>
              <a:t>.panel-footer </a:t>
            </a:r>
            <a:r>
              <a:rPr lang="en-IN" sz="1800">
                <a:solidFill>
                  <a:schemeClr val="dk1"/>
                </a:solidFill>
                <a:latin typeface="Consolas"/>
                <a:ea typeface="Consolas"/>
                <a:cs typeface="Consolas"/>
                <a:sym typeface="Consolas"/>
              </a:rPr>
              <a:t>class adds a footer to the panel:</a:t>
            </a:r>
            <a:endParaRPr/>
          </a:p>
          <a:p>
            <a:pPr indent="0" lvl="0" marL="0" marR="0" rtl="0" algn="l">
              <a:spcBef>
                <a:spcPts val="0"/>
              </a:spcBef>
              <a:spcAft>
                <a:spcPts val="0"/>
              </a:spcAft>
              <a:buNone/>
            </a:pPr>
            <a:r>
              <a:rPr lang="en-IN" sz="1800">
                <a:solidFill>
                  <a:srgbClr val="FF0000"/>
                </a:solidFill>
                <a:latin typeface="Consolas"/>
                <a:ea typeface="Consolas"/>
                <a:cs typeface="Consolas"/>
                <a:sym typeface="Consolas"/>
              </a:rPr>
              <a:t>Panel Group</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To group many panels together, wrap a &lt;div&gt; with class </a:t>
            </a:r>
            <a:r>
              <a:rPr lang="en-IN" sz="1800">
                <a:solidFill>
                  <a:srgbClr val="FF0000"/>
                </a:solidFill>
                <a:latin typeface="Consolas"/>
                <a:ea typeface="Consolas"/>
                <a:cs typeface="Consolas"/>
                <a:sym typeface="Consolas"/>
              </a:rPr>
              <a:t>.panel-group </a:t>
            </a:r>
            <a:r>
              <a:rPr lang="en-IN" sz="1800">
                <a:solidFill>
                  <a:schemeClr val="dk1"/>
                </a:solidFill>
                <a:latin typeface="Consolas"/>
                <a:ea typeface="Consolas"/>
                <a:cs typeface="Consolas"/>
                <a:sym typeface="Consolas"/>
              </a:rPr>
              <a:t>around them.</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The </a:t>
            </a:r>
            <a:r>
              <a:rPr lang="en-IN" sz="1800">
                <a:solidFill>
                  <a:srgbClr val="FF0000"/>
                </a:solidFill>
                <a:latin typeface="Consolas"/>
                <a:ea typeface="Consolas"/>
                <a:cs typeface="Consolas"/>
                <a:sym typeface="Consolas"/>
              </a:rPr>
              <a:t>.panel-group </a:t>
            </a:r>
            <a:r>
              <a:rPr lang="en-IN" sz="1800">
                <a:solidFill>
                  <a:schemeClr val="dk1"/>
                </a:solidFill>
                <a:latin typeface="Consolas"/>
                <a:ea typeface="Consolas"/>
                <a:cs typeface="Consolas"/>
                <a:sym typeface="Consolas"/>
              </a:rPr>
              <a:t>class clears the bottom-margin of each panel:</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157" name="Google Shape;1157;p98"/>
          <p:cNvPicPr preferRelativeResize="0"/>
          <p:nvPr/>
        </p:nvPicPr>
        <p:blipFill rotWithShape="1">
          <a:blip r:embed="rId4">
            <a:alphaModFix/>
          </a:blip>
          <a:srcRect b="0" l="0" r="0" t="0"/>
          <a:stretch/>
        </p:blipFill>
        <p:spPr>
          <a:xfrm>
            <a:off x="6019800" y="3181350"/>
            <a:ext cx="3733800" cy="1570837"/>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1" name="Shape 1161"/>
        <p:cNvGrpSpPr/>
        <p:nvPr/>
      </p:nvGrpSpPr>
      <p:grpSpPr>
        <a:xfrm>
          <a:off x="0" y="0"/>
          <a:ext cx="0" cy="0"/>
          <a:chOff x="0" y="0"/>
          <a:chExt cx="0" cy="0"/>
        </a:xfrm>
      </p:grpSpPr>
      <p:grpSp>
        <p:nvGrpSpPr>
          <p:cNvPr id="1162" name="Google Shape;1162;p99"/>
          <p:cNvGrpSpPr/>
          <p:nvPr/>
        </p:nvGrpSpPr>
        <p:grpSpPr>
          <a:xfrm>
            <a:off x="214315" y="94287"/>
            <a:ext cx="8821405" cy="634852"/>
            <a:chOff x="2766060" y="125716"/>
            <a:chExt cx="9311640" cy="846469"/>
          </a:xfrm>
        </p:grpSpPr>
        <p:cxnSp>
          <p:nvCxnSpPr>
            <p:cNvPr id="1163" name="Google Shape;1163;p99"/>
            <p:cNvCxnSpPr/>
            <p:nvPr/>
          </p:nvCxnSpPr>
          <p:spPr>
            <a:xfrm>
              <a:off x="2766060" y="701040"/>
              <a:ext cx="6210300" cy="0"/>
            </a:xfrm>
            <a:prstGeom prst="straightConnector1">
              <a:avLst/>
            </a:prstGeom>
            <a:noFill/>
            <a:ln cap="flat" cmpd="tri" w="69850">
              <a:solidFill>
                <a:srgbClr val="0000FF"/>
              </a:solidFill>
              <a:prstDash val="solid"/>
              <a:round/>
              <a:headEnd len="med" w="med" type="triangle"/>
              <a:tailEnd len="med" w="med" type="triangle"/>
            </a:ln>
          </p:spPr>
        </p:cxnSp>
        <p:sp>
          <p:nvSpPr>
            <p:cNvPr id="1164" name="Google Shape;1164;p99"/>
            <p:cNvSpPr txBox="1"/>
            <p:nvPr/>
          </p:nvSpPr>
          <p:spPr>
            <a:xfrm>
              <a:off x="2766060" y="162564"/>
              <a:ext cx="6210300" cy="4001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1350">
                <a:solidFill>
                  <a:srgbClr val="002060"/>
                </a:solidFill>
                <a:latin typeface="Bookman Old Style"/>
                <a:ea typeface="Bookman Old Style"/>
                <a:cs typeface="Bookman Old Style"/>
                <a:sym typeface="Bookman Old Style"/>
              </a:endParaRPr>
            </a:p>
          </p:txBody>
        </p:sp>
        <p:pic>
          <p:nvPicPr>
            <p:cNvPr id="1165" name="Google Shape;1165;p99"/>
            <p:cNvPicPr preferRelativeResize="0"/>
            <p:nvPr/>
          </p:nvPicPr>
          <p:blipFill rotWithShape="1">
            <a:blip r:embed="rId3">
              <a:alphaModFix/>
            </a:blip>
            <a:srcRect b="0" l="0" r="0" t="0"/>
            <a:stretch/>
          </p:blipFill>
          <p:spPr>
            <a:xfrm>
              <a:off x="11304330" y="125716"/>
              <a:ext cx="773370" cy="846469"/>
            </a:xfrm>
            <a:prstGeom prst="roundRect">
              <a:avLst>
                <a:gd fmla="val 16667" name="adj"/>
              </a:avLst>
            </a:prstGeom>
            <a:noFill/>
            <a:ln cap="flat" cmpd="sng" w="9525">
              <a:solidFill>
                <a:srgbClr val="0000FF"/>
              </a:solidFill>
              <a:prstDash val="solid"/>
              <a:round/>
              <a:headEnd len="sm" w="sm" type="none"/>
              <a:tailEnd len="sm" w="sm" type="none"/>
            </a:ln>
            <a:effectLst>
              <a:outerShdw blurRad="76200" rotWithShape="0" algn="tl" dir="7800000" dist="38100">
                <a:srgbClr val="000000">
                  <a:alpha val="40000"/>
                </a:srgbClr>
              </a:outerShdw>
            </a:effectLst>
          </p:spPr>
        </p:pic>
      </p:grpSp>
      <p:sp>
        <p:nvSpPr>
          <p:cNvPr id="1166" name="Google Shape;1166;p99"/>
          <p:cNvSpPr txBox="1"/>
          <p:nvPr/>
        </p:nvSpPr>
        <p:spPr>
          <a:xfrm>
            <a:off x="1143000" y="64114"/>
            <a:ext cx="600338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2400">
                <a:solidFill>
                  <a:schemeClr val="dk1"/>
                </a:solidFill>
                <a:latin typeface="Quattrocento Sans"/>
                <a:ea typeface="Quattrocento Sans"/>
                <a:cs typeface="Quattrocento Sans"/>
                <a:sym typeface="Quattrocento Sans"/>
              </a:rPr>
              <a:t>panels</a:t>
            </a:r>
            <a:endParaRPr/>
          </a:p>
        </p:txBody>
      </p:sp>
      <p:sp>
        <p:nvSpPr>
          <p:cNvPr id="1167" name="Google Shape;1167;p99"/>
          <p:cNvSpPr txBox="1"/>
          <p:nvPr/>
        </p:nvSpPr>
        <p:spPr>
          <a:xfrm>
            <a:off x="0" y="729139"/>
            <a:ext cx="9144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8" name="Google Shape;1168;p99"/>
          <p:cNvSpPr txBox="1"/>
          <p:nvPr/>
        </p:nvSpPr>
        <p:spPr>
          <a:xfrm>
            <a:off x="457200" y="629555"/>
            <a:ext cx="8305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a:solidFill>
                <a:srgbClr val="FF0000"/>
              </a:solidFill>
              <a:latin typeface="Quattrocento Sans"/>
              <a:ea typeface="Quattrocento Sans"/>
              <a:cs typeface="Quattrocento Sans"/>
              <a:sym typeface="Quattrocento San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rgbClr val="FF0000"/>
              </a:solidFill>
              <a:latin typeface="Quattrocento Sans"/>
              <a:ea typeface="Quattrocento Sans"/>
              <a:cs typeface="Quattrocento Sans"/>
              <a:sym typeface="Quattrocento Sans"/>
            </a:endParaRPr>
          </a:p>
        </p:txBody>
      </p:sp>
      <p:sp>
        <p:nvSpPr>
          <p:cNvPr id="1169" name="Google Shape;1169;p99"/>
          <p:cNvSpPr txBox="1"/>
          <p:nvPr/>
        </p:nvSpPr>
        <p:spPr>
          <a:xfrm>
            <a:off x="609600" y="629555"/>
            <a:ext cx="8305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i="0" sz="1800">
              <a:solidFill>
                <a:schemeClr val="dk1"/>
              </a:solidFill>
              <a:latin typeface="Quattrocento Sans"/>
              <a:ea typeface="Quattrocento Sans"/>
              <a:cs typeface="Quattrocento Sans"/>
              <a:sym typeface="Quattrocento Sans"/>
            </a:endParaRPr>
          </a:p>
        </p:txBody>
      </p:sp>
      <p:sp>
        <p:nvSpPr>
          <p:cNvPr id="1170" name="Google Shape;1170;p99"/>
          <p:cNvSpPr txBox="1"/>
          <p:nvPr/>
        </p:nvSpPr>
        <p:spPr>
          <a:xfrm>
            <a:off x="457200" y="629554"/>
            <a:ext cx="83058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endParaRPr b="0" sz="1800">
              <a:solidFill>
                <a:srgbClr val="000000"/>
              </a:solidFill>
              <a:latin typeface="Consolas"/>
              <a:ea typeface="Consolas"/>
              <a:cs typeface="Consolas"/>
              <a:sym typeface="Consolas"/>
            </a:endParaRPr>
          </a:p>
        </p:txBody>
      </p:sp>
      <p:sp>
        <p:nvSpPr>
          <p:cNvPr id="1171" name="Google Shape;1171;p99"/>
          <p:cNvSpPr txBox="1"/>
          <p:nvPr/>
        </p:nvSpPr>
        <p:spPr>
          <a:xfrm>
            <a:off x="914400" y="832913"/>
            <a:ext cx="7848600"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"container"</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&lt;h2&gt;</a:t>
            </a:r>
            <a:r>
              <a:rPr b="0" lang="en-IN" sz="1800">
                <a:solidFill>
                  <a:srgbClr val="000000"/>
                </a:solidFill>
                <a:latin typeface="Consolas"/>
                <a:ea typeface="Consolas"/>
                <a:cs typeface="Consolas"/>
                <a:sym typeface="Consolas"/>
              </a:rPr>
              <a:t>Panel Group</a:t>
            </a:r>
            <a:r>
              <a:rPr b="0" lang="en-IN" sz="1800">
                <a:solidFill>
                  <a:srgbClr val="800000"/>
                </a:solidFill>
                <a:latin typeface="Consolas"/>
                <a:ea typeface="Consolas"/>
                <a:cs typeface="Consolas"/>
                <a:sym typeface="Consolas"/>
              </a:rPr>
              <a:t>&lt;/h2&gt;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&lt;p&gt;</a:t>
            </a:r>
            <a:r>
              <a:rPr b="0" lang="en-IN" sz="1800">
                <a:solidFill>
                  <a:srgbClr val="000000"/>
                </a:solidFill>
                <a:latin typeface="Consolas"/>
                <a:ea typeface="Consolas"/>
                <a:cs typeface="Consolas"/>
                <a:sym typeface="Consolas"/>
              </a:rPr>
              <a:t>The panel-group class clears the bottom-margin. Try to remove the class and see what happens.</a:t>
            </a:r>
            <a:r>
              <a:rPr b="0" lang="en-IN" sz="1800">
                <a:solidFill>
                  <a:srgbClr val="800000"/>
                </a:solidFill>
                <a:latin typeface="Consolas"/>
                <a:ea typeface="Consolas"/>
                <a:cs typeface="Consolas"/>
                <a:sym typeface="Consolas"/>
              </a:rPr>
              <a:t>&lt;/p&gt;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"panel-group"</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"panel panel-default"</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"panel-heading"</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Panel Header</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"panel-body"</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Panel Content</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"panel panel-default"</a:t>
            </a:r>
            <a:r>
              <a:rPr b="0" lang="en-IN" sz="1800">
                <a:solidFill>
                  <a:srgbClr val="800000"/>
                </a:solidFill>
                <a:latin typeface="Consolas"/>
                <a:ea typeface="Consolas"/>
                <a:cs typeface="Consolas"/>
                <a:sym typeface="Consolas"/>
              </a:rPr>
              <a:t>&gt;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"panel-heading"</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Panel Header</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a:t>
            </a:r>
            <a:r>
              <a:rPr b="0" lang="en-IN" sz="1800">
                <a:solidFill>
                  <a:srgbClr val="000000"/>
                </a:solidFill>
                <a:latin typeface="Consolas"/>
                <a:ea typeface="Consolas"/>
                <a:cs typeface="Consolas"/>
                <a:sym typeface="Consolas"/>
              </a:rPr>
              <a:t> </a:t>
            </a:r>
            <a:r>
              <a:rPr b="0" lang="en-IN" sz="1800">
                <a:solidFill>
                  <a:srgbClr val="E50000"/>
                </a:solidFill>
                <a:latin typeface="Consolas"/>
                <a:ea typeface="Consolas"/>
                <a:cs typeface="Consolas"/>
                <a:sym typeface="Consolas"/>
              </a:rPr>
              <a:t>class</a:t>
            </a:r>
            <a:r>
              <a:rPr b="0" lang="en-IN" sz="1800">
                <a:solidFill>
                  <a:srgbClr val="000000"/>
                </a:solidFill>
                <a:latin typeface="Consolas"/>
                <a:ea typeface="Consolas"/>
                <a:cs typeface="Consolas"/>
                <a:sym typeface="Consolas"/>
              </a:rPr>
              <a:t>=</a:t>
            </a:r>
            <a:r>
              <a:rPr b="0" lang="en-IN" sz="1800">
                <a:solidFill>
                  <a:srgbClr val="0000FF"/>
                </a:solidFill>
                <a:latin typeface="Consolas"/>
                <a:ea typeface="Consolas"/>
                <a:cs typeface="Consolas"/>
                <a:sym typeface="Consolas"/>
              </a:rPr>
              <a:t>"panel-body"</a:t>
            </a:r>
            <a:r>
              <a:rPr b="0" lang="en-IN" sz="1800">
                <a:solidFill>
                  <a:srgbClr val="800000"/>
                </a:solidFill>
                <a:latin typeface="Consolas"/>
                <a:ea typeface="Consolas"/>
                <a:cs typeface="Consolas"/>
                <a:sym typeface="Consolas"/>
              </a:rPr>
              <a:t>&gt;</a:t>
            </a:r>
            <a:r>
              <a:rPr b="0" lang="en-IN" sz="1800">
                <a:solidFill>
                  <a:srgbClr val="000000"/>
                </a:solidFill>
                <a:latin typeface="Consolas"/>
                <a:ea typeface="Consolas"/>
                <a:cs typeface="Consolas"/>
                <a:sym typeface="Consolas"/>
              </a:rPr>
              <a:t>Panel Content</a:t>
            </a:r>
            <a:r>
              <a:rPr b="0" lang="en-IN" sz="1800">
                <a:solidFill>
                  <a:srgbClr val="800000"/>
                </a:solidFill>
                <a:latin typeface="Consolas"/>
                <a:ea typeface="Consolas"/>
                <a:cs typeface="Consolas"/>
                <a:sym typeface="Consolas"/>
              </a:rPr>
              <a: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rPr b="0" lang="en-IN" sz="1800">
                <a:solidFill>
                  <a:srgbClr val="000000"/>
                </a:solidFill>
                <a:latin typeface="Consolas"/>
                <a:ea typeface="Consolas"/>
                <a:cs typeface="Consolas"/>
                <a:sym typeface="Consolas"/>
              </a:rPr>
              <a:t>          </a:t>
            </a:r>
            <a:r>
              <a:rPr b="0" lang="en-IN" sz="1800">
                <a:solidFill>
                  <a:srgbClr val="800000"/>
                </a:solidFill>
                <a:latin typeface="Consolas"/>
                <a:ea typeface="Consolas"/>
                <a:cs typeface="Consolas"/>
                <a:sym typeface="Consolas"/>
              </a:rPr>
              <a:t>&lt;/div&gt;&lt;/div&gt;&lt;/div&gt;</a:t>
            </a:r>
            <a:endParaRPr b="0" sz="1800">
              <a:solidFill>
                <a:srgbClr val="000000"/>
              </a:solidFill>
              <a:latin typeface="Consolas"/>
              <a:ea typeface="Consolas"/>
              <a:cs typeface="Consolas"/>
              <a:sym typeface="Consolas"/>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172" name="Google Shape;1172;p99"/>
          <p:cNvPicPr preferRelativeResize="0"/>
          <p:nvPr/>
        </p:nvPicPr>
        <p:blipFill rotWithShape="1">
          <a:blip r:embed="rId4">
            <a:alphaModFix/>
          </a:blip>
          <a:srcRect b="0" l="0" r="0" t="0"/>
          <a:stretch/>
        </p:blipFill>
        <p:spPr>
          <a:xfrm>
            <a:off x="6802493" y="2534115"/>
            <a:ext cx="3733800" cy="15708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chnic">
  <a:themeElements>
    <a:clrScheme name="Technic">
      <a:dk1>
        <a:srgbClr val="000000"/>
      </a:dk1>
      <a:lt1>
        <a:srgbClr val="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2020-03-26T10:04:51Z</dcterms:created>
  <dc:creator>admin</dc:creator>
</cp:coreProperties>
</file>