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337" r:id="rId2"/>
    <p:sldId id="354" r:id="rId3"/>
    <p:sldId id="342" r:id="rId4"/>
    <p:sldId id="260" r:id="rId5"/>
    <p:sldId id="351" r:id="rId6"/>
    <p:sldId id="376" r:id="rId7"/>
    <p:sldId id="377" r:id="rId8"/>
    <p:sldId id="370" r:id="rId9"/>
  </p:sldIdLst>
  <p:sldSz cx="121793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ts val="2200"/>
      </a:lnSpc>
      <a:spcBef>
        <a:spcPts val="0"/>
      </a:spcBef>
      <a:spcAft>
        <a:spcPts val="0"/>
      </a:spcAft>
      <a:buClrTx/>
      <a:buSzTx/>
      <a:buFontTx/>
      <a:buNone/>
      <a:tabLst/>
      <a:defRPr kumimoji="0" sz="1900" b="1" i="0" u="none" strike="noStrike" cap="none" spc="0" normalizeH="0" baseline="0">
        <a:ln>
          <a:noFill/>
        </a:ln>
        <a:solidFill>
          <a:schemeClr val="accent1">
            <a:hueOff val="1057894"/>
            <a:satOff val="4889"/>
            <a:lumOff val="-33725"/>
          </a:schemeClr>
        </a:solidFill>
        <a:effectLst/>
        <a:uFillTx/>
        <a:latin typeface="Arial"/>
        <a:ea typeface="Arial"/>
        <a:cs typeface="Arial"/>
        <a:sym typeface="Arial"/>
      </a:defRPr>
    </a:lvl1pPr>
    <a:lvl2pPr marL="0" marR="0" indent="457200" algn="l" defTabSz="457200" rtl="0" fontAlgn="auto" latinLnBrk="0" hangingPunct="0">
      <a:lnSpc>
        <a:spcPts val="2200"/>
      </a:lnSpc>
      <a:spcBef>
        <a:spcPts val="0"/>
      </a:spcBef>
      <a:spcAft>
        <a:spcPts val="0"/>
      </a:spcAft>
      <a:buClrTx/>
      <a:buSzTx/>
      <a:buFontTx/>
      <a:buNone/>
      <a:tabLst/>
      <a:defRPr kumimoji="0" sz="1900" b="1" i="0" u="none" strike="noStrike" cap="none" spc="0" normalizeH="0" baseline="0">
        <a:ln>
          <a:noFill/>
        </a:ln>
        <a:solidFill>
          <a:schemeClr val="accent1">
            <a:hueOff val="1057894"/>
            <a:satOff val="4889"/>
            <a:lumOff val="-33725"/>
          </a:schemeClr>
        </a:solidFill>
        <a:effectLst/>
        <a:uFillTx/>
        <a:latin typeface="Arial"/>
        <a:ea typeface="Arial"/>
        <a:cs typeface="Arial"/>
        <a:sym typeface="Arial"/>
      </a:defRPr>
    </a:lvl2pPr>
    <a:lvl3pPr marL="0" marR="0" indent="914400" algn="l" defTabSz="457200" rtl="0" fontAlgn="auto" latinLnBrk="0" hangingPunct="0">
      <a:lnSpc>
        <a:spcPts val="2200"/>
      </a:lnSpc>
      <a:spcBef>
        <a:spcPts val="0"/>
      </a:spcBef>
      <a:spcAft>
        <a:spcPts val="0"/>
      </a:spcAft>
      <a:buClrTx/>
      <a:buSzTx/>
      <a:buFontTx/>
      <a:buNone/>
      <a:tabLst/>
      <a:defRPr kumimoji="0" sz="1900" b="1" i="0" u="none" strike="noStrike" cap="none" spc="0" normalizeH="0" baseline="0">
        <a:ln>
          <a:noFill/>
        </a:ln>
        <a:solidFill>
          <a:schemeClr val="accent1">
            <a:hueOff val="1057894"/>
            <a:satOff val="4889"/>
            <a:lumOff val="-33725"/>
          </a:schemeClr>
        </a:solidFill>
        <a:effectLst/>
        <a:uFillTx/>
        <a:latin typeface="Arial"/>
        <a:ea typeface="Arial"/>
        <a:cs typeface="Arial"/>
        <a:sym typeface="Arial"/>
      </a:defRPr>
    </a:lvl3pPr>
    <a:lvl4pPr marL="0" marR="0" indent="1371600" algn="l" defTabSz="457200" rtl="0" fontAlgn="auto" latinLnBrk="0" hangingPunct="0">
      <a:lnSpc>
        <a:spcPts val="2200"/>
      </a:lnSpc>
      <a:spcBef>
        <a:spcPts val="0"/>
      </a:spcBef>
      <a:spcAft>
        <a:spcPts val="0"/>
      </a:spcAft>
      <a:buClrTx/>
      <a:buSzTx/>
      <a:buFontTx/>
      <a:buNone/>
      <a:tabLst/>
      <a:defRPr kumimoji="0" sz="1900" b="1" i="0" u="none" strike="noStrike" cap="none" spc="0" normalizeH="0" baseline="0">
        <a:ln>
          <a:noFill/>
        </a:ln>
        <a:solidFill>
          <a:schemeClr val="accent1">
            <a:hueOff val="1057894"/>
            <a:satOff val="4889"/>
            <a:lumOff val="-33725"/>
          </a:schemeClr>
        </a:solidFill>
        <a:effectLst/>
        <a:uFillTx/>
        <a:latin typeface="Arial"/>
        <a:ea typeface="Arial"/>
        <a:cs typeface="Arial"/>
        <a:sym typeface="Arial"/>
      </a:defRPr>
    </a:lvl4pPr>
    <a:lvl5pPr marL="0" marR="0" indent="1828800" algn="l" defTabSz="457200" rtl="0" fontAlgn="auto" latinLnBrk="0" hangingPunct="0">
      <a:lnSpc>
        <a:spcPts val="2200"/>
      </a:lnSpc>
      <a:spcBef>
        <a:spcPts val="0"/>
      </a:spcBef>
      <a:spcAft>
        <a:spcPts val="0"/>
      </a:spcAft>
      <a:buClrTx/>
      <a:buSzTx/>
      <a:buFontTx/>
      <a:buNone/>
      <a:tabLst/>
      <a:defRPr kumimoji="0" sz="1900" b="1" i="0" u="none" strike="noStrike" cap="none" spc="0" normalizeH="0" baseline="0">
        <a:ln>
          <a:noFill/>
        </a:ln>
        <a:solidFill>
          <a:schemeClr val="accent1">
            <a:hueOff val="1057894"/>
            <a:satOff val="4889"/>
            <a:lumOff val="-33725"/>
          </a:schemeClr>
        </a:solidFill>
        <a:effectLst/>
        <a:uFillTx/>
        <a:latin typeface="Arial"/>
        <a:ea typeface="Arial"/>
        <a:cs typeface="Arial"/>
        <a:sym typeface="Arial"/>
      </a:defRPr>
    </a:lvl5pPr>
    <a:lvl6pPr marL="0" marR="0" indent="2286000" algn="l" defTabSz="457200" rtl="0" fontAlgn="auto" latinLnBrk="0" hangingPunct="0">
      <a:lnSpc>
        <a:spcPts val="2200"/>
      </a:lnSpc>
      <a:spcBef>
        <a:spcPts val="0"/>
      </a:spcBef>
      <a:spcAft>
        <a:spcPts val="0"/>
      </a:spcAft>
      <a:buClrTx/>
      <a:buSzTx/>
      <a:buFontTx/>
      <a:buNone/>
      <a:tabLst/>
      <a:defRPr kumimoji="0" sz="1900" b="1" i="0" u="none" strike="noStrike" cap="none" spc="0" normalizeH="0" baseline="0">
        <a:ln>
          <a:noFill/>
        </a:ln>
        <a:solidFill>
          <a:schemeClr val="accent1">
            <a:hueOff val="1057894"/>
            <a:satOff val="4889"/>
            <a:lumOff val="-33725"/>
          </a:schemeClr>
        </a:solidFill>
        <a:effectLst/>
        <a:uFillTx/>
        <a:latin typeface="Arial"/>
        <a:ea typeface="Arial"/>
        <a:cs typeface="Arial"/>
        <a:sym typeface="Arial"/>
      </a:defRPr>
    </a:lvl6pPr>
    <a:lvl7pPr marL="0" marR="0" indent="2743200" algn="l" defTabSz="457200" rtl="0" fontAlgn="auto" latinLnBrk="0" hangingPunct="0">
      <a:lnSpc>
        <a:spcPts val="2200"/>
      </a:lnSpc>
      <a:spcBef>
        <a:spcPts val="0"/>
      </a:spcBef>
      <a:spcAft>
        <a:spcPts val="0"/>
      </a:spcAft>
      <a:buClrTx/>
      <a:buSzTx/>
      <a:buFontTx/>
      <a:buNone/>
      <a:tabLst/>
      <a:defRPr kumimoji="0" sz="1900" b="1" i="0" u="none" strike="noStrike" cap="none" spc="0" normalizeH="0" baseline="0">
        <a:ln>
          <a:noFill/>
        </a:ln>
        <a:solidFill>
          <a:schemeClr val="accent1">
            <a:hueOff val="1057894"/>
            <a:satOff val="4889"/>
            <a:lumOff val="-33725"/>
          </a:schemeClr>
        </a:solidFill>
        <a:effectLst/>
        <a:uFillTx/>
        <a:latin typeface="Arial"/>
        <a:ea typeface="Arial"/>
        <a:cs typeface="Arial"/>
        <a:sym typeface="Arial"/>
      </a:defRPr>
    </a:lvl7pPr>
    <a:lvl8pPr marL="0" marR="0" indent="3200400" algn="l" defTabSz="457200" rtl="0" fontAlgn="auto" latinLnBrk="0" hangingPunct="0">
      <a:lnSpc>
        <a:spcPts val="2200"/>
      </a:lnSpc>
      <a:spcBef>
        <a:spcPts val="0"/>
      </a:spcBef>
      <a:spcAft>
        <a:spcPts val="0"/>
      </a:spcAft>
      <a:buClrTx/>
      <a:buSzTx/>
      <a:buFontTx/>
      <a:buNone/>
      <a:tabLst/>
      <a:defRPr kumimoji="0" sz="1900" b="1" i="0" u="none" strike="noStrike" cap="none" spc="0" normalizeH="0" baseline="0">
        <a:ln>
          <a:noFill/>
        </a:ln>
        <a:solidFill>
          <a:schemeClr val="accent1">
            <a:hueOff val="1057894"/>
            <a:satOff val="4889"/>
            <a:lumOff val="-33725"/>
          </a:schemeClr>
        </a:solidFill>
        <a:effectLst/>
        <a:uFillTx/>
        <a:latin typeface="Arial"/>
        <a:ea typeface="Arial"/>
        <a:cs typeface="Arial"/>
        <a:sym typeface="Arial"/>
      </a:defRPr>
    </a:lvl8pPr>
    <a:lvl9pPr marL="0" marR="0" indent="3657600" algn="l" defTabSz="457200" rtl="0" fontAlgn="auto" latinLnBrk="0" hangingPunct="0">
      <a:lnSpc>
        <a:spcPts val="2200"/>
      </a:lnSpc>
      <a:spcBef>
        <a:spcPts val="0"/>
      </a:spcBef>
      <a:spcAft>
        <a:spcPts val="0"/>
      </a:spcAft>
      <a:buClrTx/>
      <a:buSzTx/>
      <a:buFontTx/>
      <a:buNone/>
      <a:tabLst/>
      <a:defRPr kumimoji="0" sz="1900" b="1" i="0" u="none" strike="noStrike" cap="none" spc="0" normalizeH="0" baseline="0">
        <a:ln>
          <a:noFill/>
        </a:ln>
        <a:solidFill>
          <a:schemeClr val="accent1">
            <a:hueOff val="1057894"/>
            <a:satOff val="4889"/>
            <a:lumOff val="-33725"/>
          </a:schemeClr>
        </a:solidFill>
        <a:effectLst/>
        <a:uFillTx/>
        <a:latin typeface="Arial"/>
        <a:ea typeface="Arial"/>
        <a:cs typeface="Arial"/>
        <a:sym typeface="Arial"/>
      </a:defRPr>
    </a:lvl9pPr>
  </p:defaultTextStyle>
  <p:extLst>
    <p:ext uri="{521415D9-36F7-43E2-AB2F-B90AF26B5E84}">
      <p14:sectionLst xmlns:p14="http://schemas.microsoft.com/office/powerpoint/2010/main">
        <p14:section name="Default Section" id="{6C324C1D-D0BD-8043-9069-CA71A62BB3BD}">
          <p14:sldIdLst>
            <p14:sldId id="337"/>
            <p14:sldId id="354"/>
            <p14:sldId id="342"/>
            <p14:sldId id="260"/>
            <p14:sldId id="351"/>
            <p14:sldId id="376"/>
            <p14:sldId id="377"/>
            <p14:sldId id="3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A2B3"/>
    <a:srgbClr val="C861C8"/>
    <a:srgbClr val="303434"/>
    <a:srgbClr val="434548"/>
    <a:srgbClr val="616161"/>
    <a:srgbClr val="B9B9B9"/>
    <a:srgbClr val="DADADA"/>
    <a:srgbClr val="F7F7F7"/>
    <a:srgbClr val="721372"/>
    <a:srgbClr val="FFC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F556A3-A9D2-484A-A56D-B273293191B4}" v="8" dt="2025-07-02T15:35:13.10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4">
          <a:hueOff val="-839560"/>
          <a:satOff val="19935"/>
          <a:lumOff val="-15534"/>
        </a:schemeClr>
      </a:tcTxStyle>
      <a:tcStyle>
        <a:tcBdr>
          <a:left>
            <a:ln w="12700" cap="flat">
              <a:solidFill>
                <a:schemeClr val="accent3">
                  <a:hueOff val="-3600000"/>
                  <a:lumOff val="3392"/>
                </a:schemeClr>
              </a:solidFill>
              <a:prstDash val="solid"/>
              <a:round/>
            </a:ln>
          </a:left>
          <a:right>
            <a:ln w="12700" cap="flat">
              <a:solidFill>
                <a:schemeClr val="accent3">
                  <a:hueOff val="-3600000"/>
                  <a:lumOff val="3392"/>
                </a:schemeClr>
              </a:solidFill>
              <a:prstDash val="solid"/>
              <a:round/>
            </a:ln>
          </a:right>
          <a:top>
            <a:ln w="12700" cap="flat">
              <a:solidFill>
                <a:schemeClr val="accent3">
                  <a:hueOff val="-3600000"/>
                  <a:lumOff val="3392"/>
                </a:schemeClr>
              </a:solidFill>
              <a:prstDash val="solid"/>
              <a:round/>
            </a:ln>
          </a:top>
          <a:bottom>
            <a:ln w="12700" cap="flat">
              <a:solidFill>
                <a:schemeClr val="accent3">
                  <a:hueOff val="-3600000"/>
                  <a:lumOff val="3392"/>
                </a:schemeClr>
              </a:solidFill>
              <a:prstDash val="solid"/>
              <a:round/>
            </a:ln>
          </a:bottom>
          <a:insideH>
            <a:ln w="12700" cap="flat">
              <a:solidFill>
                <a:schemeClr val="accent3">
                  <a:hueOff val="-3600000"/>
                  <a:lumOff val="3392"/>
                </a:schemeClr>
              </a:solidFill>
              <a:prstDash val="solid"/>
              <a:round/>
            </a:ln>
          </a:insideH>
          <a:insideV>
            <a:ln w="12700" cap="flat">
              <a:solidFill>
                <a:schemeClr val="accent3">
                  <a:hueOff val="-3600000"/>
                  <a:lumOff val="3392"/>
                </a:schemeClr>
              </a:solidFill>
              <a:prstDash val="solid"/>
              <a:round/>
            </a:ln>
          </a:insideV>
        </a:tcBdr>
        <a:fill>
          <a:solidFill>
            <a:srgbClr val="FDCECA"/>
          </a:solidFill>
        </a:fill>
      </a:tcStyle>
    </a:wholeTbl>
    <a:band2H>
      <a:tcTxStyle/>
      <a:tcStyle>
        <a:tcBdr/>
        <a:fill>
          <a:solidFill>
            <a:srgbClr val="FEE8E7"/>
          </a:solidFill>
        </a:fill>
      </a:tcStyle>
    </a:band2H>
    <a:firstCol>
      <a:tcTxStyle b="on" i="off">
        <a:font>
          <a:latin typeface="Arial"/>
          <a:ea typeface="Arial"/>
          <a:cs typeface="Arial"/>
        </a:font>
        <a:schemeClr val="accent3">
          <a:hueOff val="-3600000"/>
          <a:lumOff val="3392"/>
        </a:schemeClr>
      </a:tcTxStyle>
      <a:tcStyle>
        <a:tcBdr>
          <a:left>
            <a:ln w="12700" cap="flat">
              <a:solidFill>
                <a:schemeClr val="accent3">
                  <a:hueOff val="-3600000"/>
                  <a:lumOff val="3392"/>
                </a:schemeClr>
              </a:solidFill>
              <a:prstDash val="solid"/>
              <a:round/>
            </a:ln>
          </a:left>
          <a:right>
            <a:ln w="12700" cap="flat">
              <a:solidFill>
                <a:schemeClr val="accent3">
                  <a:hueOff val="-3600000"/>
                  <a:lumOff val="3392"/>
                </a:schemeClr>
              </a:solidFill>
              <a:prstDash val="solid"/>
              <a:round/>
            </a:ln>
          </a:right>
          <a:top>
            <a:ln w="12700" cap="flat">
              <a:solidFill>
                <a:schemeClr val="accent3">
                  <a:hueOff val="-3600000"/>
                  <a:lumOff val="3392"/>
                </a:schemeClr>
              </a:solidFill>
              <a:prstDash val="solid"/>
              <a:round/>
            </a:ln>
          </a:top>
          <a:bottom>
            <a:ln w="12700" cap="flat">
              <a:solidFill>
                <a:schemeClr val="accent3">
                  <a:hueOff val="-3600000"/>
                  <a:lumOff val="3392"/>
                </a:schemeClr>
              </a:solidFill>
              <a:prstDash val="solid"/>
              <a:round/>
            </a:ln>
          </a:bottom>
          <a:insideH>
            <a:ln w="12700" cap="flat">
              <a:solidFill>
                <a:schemeClr val="accent3">
                  <a:hueOff val="-3600000"/>
                  <a:lumOff val="3392"/>
                </a:schemeClr>
              </a:solidFill>
              <a:prstDash val="solid"/>
              <a:round/>
            </a:ln>
          </a:insideH>
          <a:insideV>
            <a:ln w="12700" cap="flat">
              <a:solidFill>
                <a:schemeClr val="accent3">
                  <a:hueOff val="-3600000"/>
                  <a:lumOff val="3392"/>
                </a:schemeClr>
              </a:solidFill>
              <a:prstDash val="solid"/>
              <a:round/>
            </a:ln>
          </a:insideV>
        </a:tcBdr>
        <a:fill>
          <a:solidFill>
            <a:schemeClr val="accent1">
              <a:hueOff val="1057894"/>
              <a:satOff val="4889"/>
              <a:lumOff val="-33725"/>
            </a:schemeClr>
          </a:solidFill>
        </a:fill>
      </a:tcStyle>
    </a:firstCol>
    <a:lastRow>
      <a:tcTxStyle b="on" i="off">
        <a:font>
          <a:latin typeface="Arial"/>
          <a:ea typeface="Arial"/>
          <a:cs typeface="Arial"/>
        </a:font>
        <a:schemeClr val="accent3">
          <a:hueOff val="-3600000"/>
          <a:lumOff val="3392"/>
        </a:schemeClr>
      </a:tcTxStyle>
      <a:tcStyle>
        <a:tcBdr>
          <a:left>
            <a:ln w="12700" cap="flat">
              <a:solidFill>
                <a:schemeClr val="accent3">
                  <a:hueOff val="-3600000"/>
                  <a:lumOff val="3392"/>
                </a:schemeClr>
              </a:solidFill>
              <a:prstDash val="solid"/>
              <a:round/>
            </a:ln>
          </a:left>
          <a:right>
            <a:ln w="12700" cap="flat">
              <a:solidFill>
                <a:schemeClr val="accent3">
                  <a:hueOff val="-3600000"/>
                  <a:lumOff val="3392"/>
                </a:schemeClr>
              </a:solidFill>
              <a:prstDash val="solid"/>
              <a:round/>
            </a:ln>
          </a:right>
          <a:top>
            <a:ln w="38100" cap="flat">
              <a:solidFill>
                <a:schemeClr val="accent3">
                  <a:hueOff val="-3600000"/>
                  <a:lumOff val="3392"/>
                </a:schemeClr>
              </a:solidFill>
              <a:prstDash val="solid"/>
              <a:round/>
            </a:ln>
          </a:top>
          <a:bottom>
            <a:ln w="12700" cap="flat">
              <a:solidFill>
                <a:schemeClr val="accent3">
                  <a:hueOff val="-3600000"/>
                  <a:lumOff val="3392"/>
                </a:schemeClr>
              </a:solidFill>
              <a:prstDash val="solid"/>
              <a:round/>
            </a:ln>
          </a:bottom>
          <a:insideH>
            <a:ln w="12700" cap="flat">
              <a:solidFill>
                <a:schemeClr val="accent3">
                  <a:hueOff val="-3600000"/>
                  <a:lumOff val="3392"/>
                </a:schemeClr>
              </a:solidFill>
              <a:prstDash val="solid"/>
              <a:round/>
            </a:ln>
          </a:insideH>
          <a:insideV>
            <a:ln w="12700" cap="flat">
              <a:solidFill>
                <a:schemeClr val="accent3">
                  <a:hueOff val="-3600000"/>
                  <a:lumOff val="3392"/>
                </a:schemeClr>
              </a:solidFill>
              <a:prstDash val="solid"/>
              <a:round/>
            </a:ln>
          </a:insideV>
        </a:tcBdr>
        <a:fill>
          <a:solidFill>
            <a:schemeClr val="accent1">
              <a:hueOff val="1057894"/>
              <a:satOff val="4889"/>
              <a:lumOff val="-33725"/>
            </a:schemeClr>
          </a:solidFill>
        </a:fill>
      </a:tcStyle>
    </a:lastRow>
    <a:firstRow>
      <a:tcTxStyle b="on" i="off">
        <a:font>
          <a:latin typeface="Arial"/>
          <a:ea typeface="Arial"/>
          <a:cs typeface="Arial"/>
        </a:font>
        <a:schemeClr val="accent3">
          <a:hueOff val="-3600000"/>
          <a:lumOff val="3392"/>
        </a:schemeClr>
      </a:tcTxStyle>
      <a:tcStyle>
        <a:tcBdr>
          <a:left>
            <a:ln w="12700" cap="flat">
              <a:solidFill>
                <a:schemeClr val="accent3">
                  <a:hueOff val="-3600000"/>
                  <a:lumOff val="3392"/>
                </a:schemeClr>
              </a:solidFill>
              <a:prstDash val="solid"/>
              <a:round/>
            </a:ln>
          </a:left>
          <a:right>
            <a:ln w="12700" cap="flat">
              <a:solidFill>
                <a:schemeClr val="accent3">
                  <a:hueOff val="-3600000"/>
                  <a:lumOff val="3392"/>
                </a:schemeClr>
              </a:solidFill>
              <a:prstDash val="solid"/>
              <a:round/>
            </a:ln>
          </a:right>
          <a:top>
            <a:ln w="12700" cap="flat">
              <a:solidFill>
                <a:schemeClr val="accent3">
                  <a:hueOff val="-3600000"/>
                  <a:lumOff val="3392"/>
                </a:schemeClr>
              </a:solidFill>
              <a:prstDash val="solid"/>
              <a:round/>
            </a:ln>
          </a:top>
          <a:bottom>
            <a:ln w="38100" cap="flat">
              <a:solidFill>
                <a:schemeClr val="accent3">
                  <a:hueOff val="-3600000"/>
                  <a:lumOff val="3392"/>
                </a:schemeClr>
              </a:solidFill>
              <a:prstDash val="solid"/>
              <a:round/>
            </a:ln>
          </a:bottom>
          <a:insideH>
            <a:ln w="12700" cap="flat">
              <a:solidFill>
                <a:schemeClr val="accent3">
                  <a:hueOff val="-3600000"/>
                  <a:lumOff val="3392"/>
                </a:schemeClr>
              </a:solidFill>
              <a:prstDash val="solid"/>
              <a:round/>
            </a:ln>
          </a:insideH>
          <a:insideV>
            <a:ln w="12700" cap="flat">
              <a:solidFill>
                <a:schemeClr val="accent3">
                  <a:hueOff val="-3600000"/>
                  <a:lumOff val="3392"/>
                </a:schemeClr>
              </a:solidFill>
              <a:prstDash val="solid"/>
              <a:round/>
            </a:ln>
          </a:insideV>
        </a:tcBdr>
        <a:fill>
          <a:solidFill>
            <a:schemeClr val="accent1">
              <a:hueOff val="1057894"/>
              <a:satOff val="4889"/>
              <a:lumOff val="-33725"/>
            </a:schemeClr>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3">
              <a:hueOff val="-3600000"/>
              <a:lumOff val="3392"/>
            </a:schemeClr>
          </a:solidFill>
        </a:fill>
      </a:tcStyle>
    </a:band2H>
    <a:firstCol>
      <a:tcTxStyle b="on" i="off">
        <a:font>
          <a:latin typeface="Arial"/>
          <a:ea typeface="Arial"/>
          <a:cs typeface="Arial"/>
        </a:font>
        <a:srgbClr val="000000"/>
      </a:tcTxStyle>
      <a:tcStyle>
        <a:tcBdr>
          <a:left>
            <a:ln w="9525" cap="flat">
              <a:solidFill>
                <a:srgbClr val="000000"/>
              </a:solidFill>
              <a:prstDash val="solid"/>
              <a:round/>
            </a:ln>
          </a:left>
          <a:right>
            <a:ln w="9525" cap="flat">
              <a:solidFill>
                <a:srgbClr val="000000"/>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noFill/>
        </a:fill>
      </a:tcStyle>
    </a:lastRow>
    <a:firstRow>
      <a:tcTxStyle b="on" i="off">
        <a:font>
          <a:latin typeface="Arial"/>
          <a:ea typeface="Arial"/>
          <a:cs typeface="Arial"/>
        </a:font>
        <a:schemeClr val="accent3">
          <a:hueOff val="-3600000"/>
          <a:lumOff val="3392"/>
        </a:schemeClr>
      </a:tcTxStyle>
      <a:tcStyle>
        <a:tcBdr>
          <a:left>
            <a:ln w="12700" cap="flat">
              <a:noFill/>
              <a:miter lim="400000"/>
            </a:ln>
          </a:left>
          <a:right>
            <a:ln w="12700" cap="flat">
              <a:noFill/>
              <a:miter lim="400000"/>
            </a:ln>
          </a:right>
          <a:top>
            <a:ln w="9525"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3">
              <a:hueOff val="-3600000"/>
              <a:lumOff val="3392"/>
            </a:schemeClr>
          </a:solidFill>
        </a:fill>
      </a:tcStyle>
    </a:band2H>
    <a:firstCol>
      <a:tcTxStyle b="on" i="off">
        <a:font>
          <a:latin typeface="Arial"/>
          <a:ea typeface="Arial"/>
          <a:cs typeface="Arial"/>
        </a:font>
        <a:srgbClr val="000000"/>
      </a:tcTxStyle>
      <a:tcStyle>
        <a:tcBdr>
          <a:left>
            <a:ln w="9525" cap="flat">
              <a:solidFill>
                <a:srgbClr val="0C65CD"/>
              </a:solidFill>
              <a:prstDash val="solid"/>
              <a:round/>
            </a:ln>
          </a:left>
          <a:right>
            <a:ln w="9525" cap="flat">
              <a:solidFill>
                <a:srgbClr val="0C65CD"/>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chemeClr val="accent6"/>
              </a:solidFill>
              <a:prstDash val="solid"/>
              <a:round/>
            </a:ln>
          </a:top>
          <a:bottom>
            <a:ln w="9525" cap="flat">
              <a:solidFill>
                <a:srgbClr val="0C65CD"/>
              </a:solidFill>
              <a:prstDash val="solid"/>
              <a:round/>
            </a:ln>
          </a:bottom>
          <a:insideH>
            <a:ln w="12700" cap="flat">
              <a:noFill/>
              <a:miter lim="400000"/>
            </a:ln>
          </a:insideH>
          <a:insideV>
            <a:ln w="12700" cap="flat">
              <a:noFill/>
              <a:miter lim="400000"/>
            </a:ln>
          </a:insideV>
        </a:tcBdr>
        <a:fill>
          <a:noFill/>
        </a:fill>
      </a:tcStyle>
    </a:lastRow>
    <a:firstRow>
      <a:tcTxStyle b="on" i="off">
        <a:font>
          <a:latin typeface="Arial"/>
          <a:ea typeface="Arial"/>
          <a:cs typeface="Arial"/>
        </a:font>
        <a:schemeClr val="accent3">
          <a:hueOff val="-3600000"/>
          <a:lumOff val="3392"/>
        </a:schemeClr>
      </a:tcTxStyle>
      <a:tcStyle>
        <a:tcBdr>
          <a:left>
            <a:ln w="12700" cap="flat">
              <a:noFill/>
              <a:miter lim="400000"/>
            </a:ln>
          </a:left>
          <a:right>
            <a:ln w="12700" cap="flat">
              <a:noFill/>
              <a:miter lim="400000"/>
            </a:ln>
          </a:right>
          <a:top>
            <a:ln w="9525" cap="flat">
              <a:solidFill>
                <a:srgbClr val="0C65CD"/>
              </a:solidFill>
              <a:prstDash val="solid"/>
              <a:round/>
            </a:ln>
          </a:top>
          <a:bottom>
            <a:ln w="9525" cap="flat">
              <a:solidFill>
                <a:srgbClr val="0C65CD"/>
              </a:solidFill>
              <a:prstDash val="solid"/>
              <a:round/>
            </a:ln>
          </a:bottom>
          <a:insideH>
            <a:ln w="12700" cap="flat">
              <a:noFill/>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solidFill>
                <a:schemeClr val="accent3">
                  <a:hueOff val="-3600000"/>
                  <a:lumOff val="3392"/>
                </a:schemeClr>
              </a:solidFill>
              <a:prstDash val="solid"/>
              <a:round/>
            </a:ln>
          </a:left>
          <a:right>
            <a:ln w="12700" cap="flat">
              <a:solidFill>
                <a:schemeClr val="accent3">
                  <a:hueOff val="-3600000"/>
                  <a:lumOff val="3392"/>
                </a:schemeClr>
              </a:solidFill>
              <a:prstDash val="solid"/>
              <a:round/>
            </a:ln>
          </a:right>
          <a:top>
            <a:ln w="12700" cap="flat">
              <a:solidFill>
                <a:schemeClr val="accent3">
                  <a:hueOff val="-3600000"/>
                  <a:lumOff val="3392"/>
                </a:schemeClr>
              </a:solidFill>
              <a:prstDash val="solid"/>
              <a:round/>
            </a:ln>
          </a:top>
          <a:bottom>
            <a:ln w="12700" cap="flat">
              <a:solidFill>
                <a:schemeClr val="accent3">
                  <a:hueOff val="-3600000"/>
                  <a:lumOff val="3392"/>
                </a:schemeClr>
              </a:solidFill>
              <a:prstDash val="solid"/>
              <a:round/>
            </a:ln>
          </a:bottom>
          <a:insideH>
            <a:ln w="12700" cap="flat">
              <a:solidFill>
                <a:schemeClr val="accent3">
                  <a:hueOff val="-3600000"/>
                  <a:lumOff val="3392"/>
                </a:schemeClr>
              </a:solidFill>
              <a:prstDash val="solid"/>
              <a:round/>
            </a:ln>
          </a:insideH>
          <a:insideV>
            <a:ln w="12700" cap="flat">
              <a:solidFill>
                <a:schemeClr val="accent3">
                  <a:hueOff val="-3600000"/>
                  <a:lumOff val="3392"/>
                </a:schemeClr>
              </a:solidFill>
              <a:prstDash val="solid"/>
              <a:round/>
            </a:ln>
          </a:insideV>
        </a:tcBdr>
        <a:fill>
          <a:solidFill>
            <a:srgbClr val="F2CBD1"/>
          </a:solidFill>
        </a:fill>
      </a:tcStyle>
    </a:wholeTbl>
    <a:band2H>
      <a:tcTxStyle/>
      <a:tcStyle>
        <a:tcBdr/>
        <a:fill>
          <a:solidFill>
            <a:srgbClr val="F8E7E9"/>
          </a:solidFill>
        </a:fill>
      </a:tcStyle>
    </a:band2H>
    <a:firstCol>
      <a:tcTxStyle b="on" i="off">
        <a:font>
          <a:latin typeface="Arial"/>
          <a:ea typeface="Arial"/>
          <a:cs typeface="Arial"/>
        </a:font>
        <a:schemeClr val="accent3">
          <a:hueOff val="-3600000"/>
          <a:lumOff val="3392"/>
        </a:schemeClr>
      </a:tcTxStyle>
      <a:tcStyle>
        <a:tcBdr>
          <a:left>
            <a:ln w="12700" cap="flat">
              <a:solidFill>
                <a:schemeClr val="accent3">
                  <a:hueOff val="-3600000"/>
                  <a:lumOff val="3392"/>
                </a:schemeClr>
              </a:solidFill>
              <a:prstDash val="solid"/>
              <a:round/>
            </a:ln>
          </a:left>
          <a:right>
            <a:ln w="12700" cap="flat">
              <a:solidFill>
                <a:schemeClr val="accent3">
                  <a:hueOff val="-3600000"/>
                  <a:lumOff val="3392"/>
                </a:schemeClr>
              </a:solidFill>
              <a:prstDash val="solid"/>
              <a:round/>
            </a:ln>
          </a:right>
          <a:top>
            <a:ln w="12700" cap="flat">
              <a:solidFill>
                <a:schemeClr val="accent3">
                  <a:hueOff val="-3600000"/>
                  <a:lumOff val="3392"/>
                </a:schemeClr>
              </a:solidFill>
              <a:prstDash val="solid"/>
              <a:round/>
            </a:ln>
          </a:top>
          <a:bottom>
            <a:ln w="12700" cap="flat">
              <a:solidFill>
                <a:schemeClr val="accent3">
                  <a:hueOff val="-3600000"/>
                  <a:lumOff val="3392"/>
                </a:schemeClr>
              </a:solidFill>
              <a:prstDash val="solid"/>
              <a:round/>
            </a:ln>
          </a:bottom>
          <a:insideH>
            <a:ln w="12700" cap="flat">
              <a:solidFill>
                <a:schemeClr val="accent3">
                  <a:hueOff val="-3600000"/>
                  <a:lumOff val="3392"/>
                </a:schemeClr>
              </a:solidFill>
              <a:prstDash val="solid"/>
              <a:round/>
            </a:ln>
          </a:insideH>
          <a:insideV>
            <a:ln w="12700" cap="flat">
              <a:solidFill>
                <a:schemeClr val="accent3">
                  <a:hueOff val="-3600000"/>
                  <a:lumOff val="3392"/>
                </a:schemeClr>
              </a:solidFill>
              <a:prstDash val="solid"/>
              <a:round/>
            </a:ln>
          </a:insideV>
        </a:tcBdr>
        <a:fill>
          <a:solidFill>
            <a:srgbClr val="DC2560"/>
          </a:solidFill>
        </a:fill>
      </a:tcStyle>
    </a:firstCol>
    <a:lastRow>
      <a:tcTxStyle b="on" i="off">
        <a:font>
          <a:latin typeface="Arial"/>
          <a:ea typeface="Arial"/>
          <a:cs typeface="Arial"/>
        </a:font>
        <a:schemeClr val="accent3">
          <a:hueOff val="-3600000"/>
          <a:lumOff val="3392"/>
        </a:schemeClr>
      </a:tcTxStyle>
      <a:tcStyle>
        <a:tcBdr>
          <a:left>
            <a:ln w="12700" cap="flat">
              <a:solidFill>
                <a:schemeClr val="accent3">
                  <a:hueOff val="-3600000"/>
                  <a:lumOff val="3392"/>
                </a:schemeClr>
              </a:solidFill>
              <a:prstDash val="solid"/>
              <a:round/>
            </a:ln>
          </a:left>
          <a:right>
            <a:ln w="12700" cap="flat">
              <a:solidFill>
                <a:schemeClr val="accent3">
                  <a:hueOff val="-3600000"/>
                  <a:lumOff val="3392"/>
                </a:schemeClr>
              </a:solidFill>
              <a:prstDash val="solid"/>
              <a:round/>
            </a:ln>
          </a:right>
          <a:top>
            <a:ln w="38100" cap="flat">
              <a:solidFill>
                <a:schemeClr val="accent3">
                  <a:hueOff val="-3600000"/>
                  <a:lumOff val="3392"/>
                </a:schemeClr>
              </a:solidFill>
              <a:prstDash val="solid"/>
              <a:round/>
            </a:ln>
          </a:top>
          <a:bottom>
            <a:ln w="12700" cap="flat">
              <a:solidFill>
                <a:schemeClr val="accent3">
                  <a:hueOff val="-3600000"/>
                  <a:lumOff val="3392"/>
                </a:schemeClr>
              </a:solidFill>
              <a:prstDash val="solid"/>
              <a:round/>
            </a:ln>
          </a:bottom>
          <a:insideH>
            <a:ln w="12700" cap="flat">
              <a:solidFill>
                <a:schemeClr val="accent3">
                  <a:hueOff val="-3600000"/>
                  <a:lumOff val="3392"/>
                </a:schemeClr>
              </a:solidFill>
              <a:prstDash val="solid"/>
              <a:round/>
            </a:ln>
          </a:insideH>
          <a:insideV>
            <a:ln w="12700" cap="flat">
              <a:solidFill>
                <a:schemeClr val="accent3">
                  <a:hueOff val="-3600000"/>
                  <a:lumOff val="3392"/>
                </a:schemeClr>
              </a:solidFill>
              <a:prstDash val="solid"/>
              <a:round/>
            </a:ln>
          </a:insideV>
        </a:tcBdr>
        <a:fill>
          <a:solidFill>
            <a:srgbClr val="DC2560"/>
          </a:solidFill>
        </a:fill>
      </a:tcStyle>
    </a:lastRow>
    <a:firstRow>
      <a:tcTxStyle b="on" i="off">
        <a:font>
          <a:latin typeface="Arial"/>
          <a:ea typeface="Arial"/>
          <a:cs typeface="Arial"/>
        </a:font>
        <a:schemeClr val="accent3">
          <a:hueOff val="-3600000"/>
          <a:lumOff val="3392"/>
        </a:schemeClr>
      </a:tcTxStyle>
      <a:tcStyle>
        <a:tcBdr>
          <a:left>
            <a:ln w="12700" cap="flat">
              <a:solidFill>
                <a:schemeClr val="accent3">
                  <a:hueOff val="-3600000"/>
                  <a:lumOff val="3392"/>
                </a:schemeClr>
              </a:solidFill>
              <a:prstDash val="solid"/>
              <a:round/>
            </a:ln>
          </a:left>
          <a:right>
            <a:ln w="12700" cap="flat">
              <a:solidFill>
                <a:schemeClr val="accent3">
                  <a:hueOff val="-3600000"/>
                  <a:lumOff val="3392"/>
                </a:schemeClr>
              </a:solidFill>
              <a:prstDash val="solid"/>
              <a:round/>
            </a:ln>
          </a:right>
          <a:top>
            <a:ln w="12700" cap="flat">
              <a:solidFill>
                <a:schemeClr val="accent3">
                  <a:hueOff val="-3600000"/>
                  <a:lumOff val="3392"/>
                </a:schemeClr>
              </a:solidFill>
              <a:prstDash val="solid"/>
              <a:round/>
            </a:ln>
          </a:top>
          <a:bottom>
            <a:ln w="38100" cap="flat">
              <a:solidFill>
                <a:schemeClr val="accent3">
                  <a:hueOff val="-3600000"/>
                  <a:lumOff val="3392"/>
                </a:schemeClr>
              </a:solidFill>
              <a:prstDash val="solid"/>
              <a:round/>
            </a:ln>
          </a:bottom>
          <a:insideH>
            <a:ln w="12700" cap="flat">
              <a:solidFill>
                <a:schemeClr val="accent3">
                  <a:hueOff val="-3600000"/>
                  <a:lumOff val="3392"/>
                </a:schemeClr>
              </a:solidFill>
              <a:prstDash val="solid"/>
              <a:round/>
            </a:ln>
          </a:insideH>
          <a:insideV>
            <a:ln w="12700" cap="flat">
              <a:solidFill>
                <a:schemeClr val="accent3">
                  <a:hueOff val="-3600000"/>
                  <a:lumOff val="3392"/>
                </a:schemeClr>
              </a:solidFill>
              <a:prstDash val="solid"/>
              <a:round/>
            </a:ln>
          </a:insideV>
        </a:tcBdr>
        <a:fill>
          <a:solidFill>
            <a:srgbClr val="DC2560"/>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hueOff val="-3600000"/>
                  <a:lumOff val="3392"/>
                </a:schemeClr>
              </a:solidFill>
              <a:prstDash val="solid"/>
              <a:round/>
            </a:ln>
          </a:left>
          <a:right>
            <a:ln w="12700" cap="flat">
              <a:solidFill>
                <a:schemeClr val="accent3">
                  <a:hueOff val="-3600000"/>
                  <a:lumOff val="3392"/>
                </a:schemeClr>
              </a:solidFill>
              <a:prstDash val="solid"/>
              <a:round/>
            </a:ln>
          </a:right>
          <a:top>
            <a:ln w="12700" cap="flat">
              <a:solidFill>
                <a:schemeClr val="accent3">
                  <a:hueOff val="-3600000"/>
                  <a:lumOff val="3392"/>
                </a:schemeClr>
              </a:solidFill>
              <a:prstDash val="solid"/>
              <a:round/>
            </a:ln>
          </a:top>
          <a:bottom>
            <a:ln w="12700" cap="flat">
              <a:solidFill>
                <a:schemeClr val="accent3">
                  <a:hueOff val="-3600000"/>
                  <a:lumOff val="3392"/>
                </a:schemeClr>
              </a:solidFill>
              <a:prstDash val="solid"/>
              <a:round/>
            </a:ln>
          </a:bottom>
          <a:insideH>
            <a:ln w="12700" cap="flat">
              <a:solidFill>
                <a:schemeClr val="accent3">
                  <a:hueOff val="-3600000"/>
                  <a:lumOff val="3392"/>
                </a:schemeClr>
              </a:solidFill>
              <a:prstDash val="solid"/>
              <a:round/>
            </a:ln>
          </a:insideH>
          <a:insideV>
            <a:ln w="12700" cap="flat">
              <a:solidFill>
                <a:schemeClr val="accent3">
                  <a:hueOff val="-3600000"/>
                  <a:lumOff val="3392"/>
                </a:schemeClr>
              </a:solidFill>
              <a:prstDash val="solid"/>
              <a:round/>
            </a:ln>
          </a:insideV>
        </a:tcBdr>
        <a:fill>
          <a:solidFill>
            <a:srgbClr val="CAD2ED"/>
          </a:solidFill>
        </a:fill>
      </a:tcStyle>
    </a:wholeTbl>
    <a:band2H>
      <a:tcTxStyle/>
      <a:tcStyle>
        <a:tcBdr/>
        <a:fill>
          <a:solidFill>
            <a:srgbClr val="E6EAF6"/>
          </a:solidFill>
        </a:fill>
      </a:tcStyle>
    </a:band2H>
    <a:firstCol>
      <a:tcTxStyle b="on" i="off">
        <a:font>
          <a:latin typeface="Arial"/>
          <a:ea typeface="Arial"/>
          <a:cs typeface="Arial"/>
        </a:font>
        <a:schemeClr val="accent3">
          <a:hueOff val="-3600000"/>
          <a:lumOff val="3392"/>
        </a:schemeClr>
      </a:tcTxStyle>
      <a:tcStyle>
        <a:tcBdr>
          <a:left>
            <a:ln w="12700" cap="flat">
              <a:solidFill>
                <a:schemeClr val="accent3">
                  <a:hueOff val="-3600000"/>
                  <a:lumOff val="3392"/>
                </a:schemeClr>
              </a:solidFill>
              <a:prstDash val="solid"/>
              <a:round/>
            </a:ln>
          </a:left>
          <a:right>
            <a:ln w="12700" cap="flat">
              <a:solidFill>
                <a:schemeClr val="accent3">
                  <a:hueOff val="-3600000"/>
                  <a:lumOff val="3392"/>
                </a:schemeClr>
              </a:solidFill>
              <a:prstDash val="solid"/>
              <a:round/>
            </a:ln>
          </a:right>
          <a:top>
            <a:ln w="12700" cap="flat">
              <a:solidFill>
                <a:schemeClr val="accent3">
                  <a:hueOff val="-3600000"/>
                  <a:lumOff val="3392"/>
                </a:schemeClr>
              </a:solidFill>
              <a:prstDash val="solid"/>
              <a:round/>
            </a:ln>
          </a:top>
          <a:bottom>
            <a:ln w="12700" cap="flat">
              <a:solidFill>
                <a:schemeClr val="accent3">
                  <a:hueOff val="-3600000"/>
                  <a:lumOff val="3392"/>
                </a:schemeClr>
              </a:solidFill>
              <a:prstDash val="solid"/>
              <a:round/>
            </a:ln>
          </a:bottom>
          <a:insideH>
            <a:ln w="12700" cap="flat">
              <a:solidFill>
                <a:schemeClr val="accent3">
                  <a:hueOff val="-3600000"/>
                  <a:lumOff val="3392"/>
                </a:schemeClr>
              </a:solidFill>
              <a:prstDash val="solid"/>
              <a:round/>
            </a:ln>
          </a:insideH>
          <a:insideV>
            <a:ln w="12700" cap="flat">
              <a:solidFill>
                <a:schemeClr val="accent3">
                  <a:hueOff val="-3600000"/>
                  <a:lumOff val="3392"/>
                </a:schemeClr>
              </a:solidFill>
              <a:prstDash val="solid"/>
              <a:round/>
            </a:ln>
          </a:insideV>
        </a:tcBdr>
        <a:fill>
          <a:solidFill>
            <a:schemeClr val="accent6"/>
          </a:solidFill>
        </a:fill>
      </a:tcStyle>
    </a:firstCol>
    <a:lastRow>
      <a:tcTxStyle b="on" i="off">
        <a:font>
          <a:latin typeface="Arial"/>
          <a:ea typeface="Arial"/>
          <a:cs typeface="Arial"/>
        </a:font>
        <a:schemeClr val="accent3">
          <a:hueOff val="-3600000"/>
          <a:lumOff val="3392"/>
        </a:schemeClr>
      </a:tcTxStyle>
      <a:tcStyle>
        <a:tcBdr>
          <a:left>
            <a:ln w="12700" cap="flat">
              <a:solidFill>
                <a:schemeClr val="accent3">
                  <a:hueOff val="-3600000"/>
                  <a:lumOff val="3392"/>
                </a:schemeClr>
              </a:solidFill>
              <a:prstDash val="solid"/>
              <a:round/>
            </a:ln>
          </a:left>
          <a:right>
            <a:ln w="12700" cap="flat">
              <a:solidFill>
                <a:schemeClr val="accent3">
                  <a:hueOff val="-3600000"/>
                  <a:lumOff val="3392"/>
                </a:schemeClr>
              </a:solidFill>
              <a:prstDash val="solid"/>
              <a:round/>
            </a:ln>
          </a:right>
          <a:top>
            <a:ln w="38100" cap="flat">
              <a:solidFill>
                <a:schemeClr val="accent3">
                  <a:hueOff val="-3600000"/>
                  <a:lumOff val="3392"/>
                </a:schemeClr>
              </a:solidFill>
              <a:prstDash val="solid"/>
              <a:round/>
            </a:ln>
          </a:top>
          <a:bottom>
            <a:ln w="12700" cap="flat">
              <a:solidFill>
                <a:schemeClr val="accent3">
                  <a:hueOff val="-3600000"/>
                  <a:lumOff val="3392"/>
                </a:schemeClr>
              </a:solidFill>
              <a:prstDash val="solid"/>
              <a:round/>
            </a:ln>
          </a:bottom>
          <a:insideH>
            <a:ln w="12700" cap="flat">
              <a:solidFill>
                <a:schemeClr val="accent3">
                  <a:hueOff val="-3600000"/>
                  <a:lumOff val="3392"/>
                </a:schemeClr>
              </a:solidFill>
              <a:prstDash val="solid"/>
              <a:round/>
            </a:ln>
          </a:insideH>
          <a:insideV>
            <a:ln w="12700" cap="flat">
              <a:solidFill>
                <a:schemeClr val="accent3">
                  <a:hueOff val="-3600000"/>
                  <a:lumOff val="3392"/>
                </a:schemeClr>
              </a:solidFill>
              <a:prstDash val="solid"/>
              <a:round/>
            </a:ln>
          </a:insideV>
        </a:tcBdr>
        <a:fill>
          <a:solidFill>
            <a:schemeClr val="accent6"/>
          </a:solidFill>
        </a:fill>
      </a:tcStyle>
    </a:lastRow>
    <a:firstRow>
      <a:tcTxStyle b="on" i="off">
        <a:font>
          <a:latin typeface="Arial"/>
          <a:ea typeface="Arial"/>
          <a:cs typeface="Arial"/>
        </a:font>
        <a:schemeClr val="accent3">
          <a:hueOff val="-3600000"/>
          <a:lumOff val="3392"/>
        </a:schemeClr>
      </a:tcTxStyle>
      <a:tcStyle>
        <a:tcBdr>
          <a:left>
            <a:ln w="12700" cap="flat">
              <a:solidFill>
                <a:schemeClr val="accent3">
                  <a:hueOff val="-3600000"/>
                  <a:lumOff val="3392"/>
                </a:schemeClr>
              </a:solidFill>
              <a:prstDash val="solid"/>
              <a:round/>
            </a:ln>
          </a:left>
          <a:right>
            <a:ln w="12700" cap="flat">
              <a:solidFill>
                <a:schemeClr val="accent3">
                  <a:hueOff val="-3600000"/>
                  <a:lumOff val="3392"/>
                </a:schemeClr>
              </a:solidFill>
              <a:prstDash val="solid"/>
              <a:round/>
            </a:ln>
          </a:right>
          <a:top>
            <a:ln w="12700" cap="flat">
              <a:solidFill>
                <a:schemeClr val="accent3">
                  <a:hueOff val="-3600000"/>
                  <a:lumOff val="3392"/>
                </a:schemeClr>
              </a:solidFill>
              <a:prstDash val="solid"/>
              <a:round/>
            </a:ln>
          </a:top>
          <a:bottom>
            <a:ln w="38100" cap="flat">
              <a:solidFill>
                <a:schemeClr val="accent3">
                  <a:hueOff val="-3600000"/>
                  <a:lumOff val="3392"/>
                </a:schemeClr>
              </a:solidFill>
              <a:prstDash val="solid"/>
              <a:round/>
            </a:ln>
          </a:bottom>
          <a:insideH>
            <a:ln w="12700" cap="flat">
              <a:solidFill>
                <a:schemeClr val="accent3">
                  <a:hueOff val="-3600000"/>
                  <a:lumOff val="3392"/>
                </a:schemeClr>
              </a:solidFill>
              <a:prstDash val="solid"/>
              <a:round/>
            </a:ln>
          </a:insideH>
          <a:insideV>
            <a:ln w="12700" cap="flat">
              <a:solidFill>
                <a:schemeClr val="accent3">
                  <a:hueOff val="-3600000"/>
                  <a:lumOff val="3392"/>
                </a:schemeClr>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hueOff val="-3600000"/>
              <a:lumOff val="3392"/>
            </a:schemeClr>
          </a:solidFill>
        </a:fill>
      </a:tcStyle>
    </a:band2H>
    <a:firstCol>
      <a:tcTxStyle b="on" i="off">
        <a:font>
          <a:latin typeface="Arial"/>
          <a:ea typeface="Arial"/>
          <a:cs typeface="Arial"/>
        </a:font>
        <a:schemeClr val="accent3">
          <a:hueOff val="-3600000"/>
          <a:lumOff val="3392"/>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057894"/>
              <a:satOff val="4889"/>
              <a:lumOff val="-33725"/>
            </a:schemeClr>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hueOff val="-3600000"/>
              <a:lumOff val="3392"/>
            </a:schemeClr>
          </a:solidFill>
        </a:fill>
      </a:tcStyle>
    </a:lastRow>
    <a:firstRow>
      <a:tcTxStyle b="on" i="off">
        <a:font>
          <a:latin typeface="Arial"/>
          <a:ea typeface="Arial"/>
          <a:cs typeface="Arial"/>
        </a:font>
        <a:schemeClr val="accent3">
          <a:hueOff val="-3600000"/>
          <a:lumOff val="3392"/>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hueOff val="1057894"/>
              <a:satOff val="4889"/>
              <a:lumOff val="-33725"/>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76"/>
  </p:normalViewPr>
  <p:slideViewPr>
    <p:cSldViewPr snapToGrid="0">
      <p:cViewPr varScale="1">
        <p:scale>
          <a:sx n="77" d="100"/>
          <a:sy n="77" d="100"/>
        </p:scale>
        <p:origin x="82" y="82"/>
      </p:cViewPr>
      <p:guideLst/>
    </p:cSldViewPr>
  </p:slideViewPr>
  <p:notesTextViewPr>
    <p:cViewPr>
      <p:scale>
        <a:sx n="1" d="1"/>
        <a:sy n="1" d="1"/>
      </p:scale>
      <p:origin x="0" y="0"/>
    </p:cViewPr>
  </p:notesTextViewPr>
  <p:sorterViewPr>
    <p:cViewPr>
      <p:scale>
        <a:sx n="100" d="100"/>
        <a:sy n="100" d="100"/>
      </p:scale>
      <p:origin x="0" y="-769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varaja kannan" userId="ae6a1d46a063eb88" providerId="LiveId" clId="{DFF556A3-A9D2-484A-A56D-B273293191B4}"/>
    <pc:docChg chg="undo custSel addSld modSld sldOrd modSection">
      <pc:chgData name="yuvaraja kannan" userId="ae6a1d46a063eb88" providerId="LiveId" clId="{DFF556A3-A9D2-484A-A56D-B273293191B4}" dt="2025-07-02T15:36:23.195" v="477" actId="255"/>
      <pc:docMkLst>
        <pc:docMk/>
      </pc:docMkLst>
      <pc:sldChg chg="addSp delSp modSp mod">
        <pc:chgData name="yuvaraja kannan" userId="ae6a1d46a063eb88" providerId="LiveId" clId="{DFF556A3-A9D2-484A-A56D-B273293191B4}" dt="2025-07-02T15:36:23.195" v="477" actId="255"/>
        <pc:sldMkLst>
          <pc:docMk/>
          <pc:sldMk cId="749991134" sldId="337"/>
        </pc:sldMkLst>
        <pc:spChg chg="mod">
          <ac:chgData name="yuvaraja kannan" userId="ae6a1d46a063eb88" providerId="LiveId" clId="{DFF556A3-A9D2-484A-A56D-B273293191B4}" dt="2025-07-02T15:36:23.195" v="477" actId="255"/>
          <ac:spMkLst>
            <pc:docMk/>
            <pc:sldMk cId="749991134" sldId="337"/>
            <ac:spMk id="3" creationId="{FBDEDE4E-6ACF-3A2E-D9B3-191EFDDD253B}"/>
          </ac:spMkLst>
        </pc:spChg>
        <pc:picChg chg="add del mod">
          <ac:chgData name="yuvaraja kannan" userId="ae6a1d46a063eb88" providerId="LiveId" clId="{DFF556A3-A9D2-484A-A56D-B273293191B4}" dt="2025-07-02T15:30:20.002" v="465" actId="478"/>
          <ac:picMkLst>
            <pc:docMk/>
            <pc:sldMk cId="749991134" sldId="337"/>
            <ac:picMk id="5" creationId="{1F0941F7-FCCE-5306-5F88-AF33C03C7C4F}"/>
          </ac:picMkLst>
        </pc:picChg>
        <pc:picChg chg="add mod">
          <ac:chgData name="yuvaraja kannan" userId="ae6a1d46a063eb88" providerId="LiveId" clId="{DFF556A3-A9D2-484A-A56D-B273293191B4}" dt="2025-07-02T15:35:48.507" v="476" actId="1440"/>
          <ac:picMkLst>
            <pc:docMk/>
            <pc:sldMk cId="749991134" sldId="337"/>
            <ac:picMk id="7" creationId="{3BD0D927-B72C-96A6-BD5D-AEEB02CCD404}"/>
          </ac:picMkLst>
        </pc:picChg>
      </pc:sldChg>
      <pc:sldChg chg="ord">
        <pc:chgData name="yuvaraja kannan" userId="ae6a1d46a063eb88" providerId="LiveId" clId="{DFF556A3-A9D2-484A-A56D-B273293191B4}" dt="2025-06-30T18:43:52.390" v="1"/>
        <pc:sldMkLst>
          <pc:docMk/>
          <pc:sldMk cId="3212611821" sldId="351"/>
        </pc:sldMkLst>
      </pc:sldChg>
      <pc:sldChg chg="addSp delSp modSp new mod">
        <pc:chgData name="yuvaraja kannan" userId="ae6a1d46a063eb88" providerId="LiveId" clId="{DFF556A3-A9D2-484A-A56D-B273293191B4}" dt="2025-07-02T15:02:52.956" v="452" actId="313"/>
        <pc:sldMkLst>
          <pc:docMk/>
          <pc:sldMk cId="3774256582" sldId="377"/>
        </pc:sldMkLst>
        <pc:spChg chg="mod">
          <ac:chgData name="yuvaraja kannan" userId="ae6a1d46a063eb88" providerId="LiveId" clId="{DFF556A3-A9D2-484A-A56D-B273293191B4}" dt="2025-07-02T14:35:25.298" v="16" actId="20577"/>
          <ac:spMkLst>
            <pc:docMk/>
            <pc:sldMk cId="3774256582" sldId="377"/>
            <ac:spMk id="2" creationId="{083DD1C8-9848-F4B4-A8A2-0F474CE05181}"/>
          </ac:spMkLst>
        </pc:spChg>
        <pc:spChg chg="add mod">
          <ac:chgData name="yuvaraja kannan" userId="ae6a1d46a063eb88" providerId="LiveId" clId="{DFF556A3-A9D2-484A-A56D-B273293191B4}" dt="2025-07-02T15:02:52.956" v="452" actId="313"/>
          <ac:spMkLst>
            <pc:docMk/>
            <pc:sldMk cId="3774256582" sldId="377"/>
            <ac:spMk id="4" creationId="{9AC195A6-FCDD-E357-9630-7A6EC7B9E4B0}"/>
          </ac:spMkLst>
        </pc:spChg>
        <pc:spChg chg="add mod">
          <ac:chgData name="yuvaraja kannan" userId="ae6a1d46a063eb88" providerId="LiveId" clId="{DFF556A3-A9D2-484A-A56D-B273293191B4}" dt="2025-07-02T14:40:51.164" v="320" actId="207"/>
          <ac:spMkLst>
            <pc:docMk/>
            <pc:sldMk cId="3774256582" sldId="377"/>
            <ac:spMk id="5" creationId="{477FD97F-D986-42B0-338B-FE41D3AA3498}"/>
          </ac:spMkLst>
        </pc:spChg>
        <pc:spChg chg="add mod">
          <ac:chgData name="yuvaraja kannan" userId="ae6a1d46a063eb88" providerId="LiveId" clId="{DFF556A3-A9D2-484A-A56D-B273293191B4}" dt="2025-07-02T15:00:57.140" v="372" actId="20577"/>
          <ac:spMkLst>
            <pc:docMk/>
            <pc:sldMk cId="3774256582" sldId="377"/>
            <ac:spMk id="6" creationId="{55579983-0BB3-BA48-1901-E223B0AE1061}"/>
          </ac:spMkLst>
        </pc:spChg>
        <pc:spChg chg="add mod">
          <ac:chgData name="yuvaraja kannan" userId="ae6a1d46a063eb88" providerId="LiveId" clId="{DFF556A3-A9D2-484A-A56D-B273293191B4}" dt="2025-07-02T15:00:15.180" v="362" actId="1076"/>
          <ac:spMkLst>
            <pc:docMk/>
            <pc:sldMk cId="3774256582" sldId="377"/>
            <ac:spMk id="10" creationId="{960E9BC6-D318-8E0C-6A10-10595F7E236C}"/>
          </ac:spMkLst>
        </pc:spChg>
        <pc:spChg chg="add mod">
          <ac:chgData name="yuvaraja kannan" userId="ae6a1d46a063eb88" providerId="LiveId" clId="{DFF556A3-A9D2-484A-A56D-B273293191B4}" dt="2025-07-02T15:00:18.918" v="363" actId="1076"/>
          <ac:spMkLst>
            <pc:docMk/>
            <pc:sldMk cId="3774256582" sldId="377"/>
            <ac:spMk id="13" creationId="{F61D4FBE-FD4E-6B3A-6EB7-BE990C2C4907}"/>
          </ac:spMkLst>
        </pc:spChg>
        <pc:spChg chg="add mod">
          <ac:chgData name="yuvaraja kannan" userId="ae6a1d46a063eb88" providerId="LiveId" clId="{DFF556A3-A9D2-484A-A56D-B273293191B4}" dt="2025-07-02T15:02:36.932" v="448" actId="1076"/>
          <ac:spMkLst>
            <pc:docMk/>
            <pc:sldMk cId="3774256582" sldId="377"/>
            <ac:spMk id="23" creationId="{8BD237D4-527A-758C-0095-7D2A67CB8425}"/>
          </ac:spMkLst>
        </pc:spChg>
        <pc:cxnChg chg="add mod">
          <ac:chgData name="yuvaraja kannan" userId="ae6a1d46a063eb88" providerId="LiveId" clId="{DFF556A3-A9D2-484A-A56D-B273293191B4}" dt="2025-07-02T15:00:54.113" v="368"/>
          <ac:cxnSpMkLst>
            <pc:docMk/>
            <pc:sldMk cId="3774256582" sldId="377"/>
            <ac:cxnSpMk id="8" creationId="{C53B3406-1CA9-DF6C-75CF-05C28D4526EA}"/>
          </ac:cxnSpMkLst>
        </pc:cxnChg>
        <pc:cxnChg chg="add del mod">
          <ac:chgData name="yuvaraja kannan" userId="ae6a1d46a063eb88" providerId="LiveId" clId="{DFF556A3-A9D2-484A-A56D-B273293191B4}" dt="2025-07-02T14:59:54.993" v="360" actId="478"/>
          <ac:cxnSpMkLst>
            <pc:docMk/>
            <pc:sldMk cId="3774256582" sldId="377"/>
            <ac:cxnSpMk id="12" creationId="{32C427B0-32AC-8D1B-5C52-312A7B3606E6}"/>
          </ac:cxnSpMkLst>
        </pc:cxnChg>
        <pc:cxnChg chg="add mod">
          <ac:chgData name="yuvaraja kannan" userId="ae6a1d46a063eb88" providerId="LiveId" clId="{DFF556A3-A9D2-484A-A56D-B273293191B4}" dt="2025-07-02T15:00:54.113" v="368"/>
          <ac:cxnSpMkLst>
            <pc:docMk/>
            <pc:sldMk cId="3774256582" sldId="377"/>
            <ac:cxnSpMk id="19" creationId="{BA9B8B96-1CCA-9F6B-CF23-D90BEF4578EB}"/>
          </ac:cxnSpMkLst>
        </pc:cxnChg>
        <pc:cxnChg chg="add">
          <ac:chgData name="yuvaraja kannan" userId="ae6a1d46a063eb88" providerId="LiveId" clId="{DFF556A3-A9D2-484A-A56D-B273293191B4}" dt="2025-07-02T15:00:29.260" v="364" actId="11529"/>
          <ac:cxnSpMkLst>
            <pc:docMk/>
            <pc:sldMk cId="3774256582" sldId="377"/>
            <ac:cxnSpMk id="22" creationId="{BCC64551-0697-9414-3EFD-35D2ACB8950D}"/>
          </ac:cxnSpMkLst>
        </pc:cxnChg>
        <pc:cxnChg chg="add mod">
          <ac:chgData name="yuvaraja kannan" userId="ae6a1d46a063eb88" providerId="LiveId" clId="{DFF556A3-A9D2-484A-A56D-B273293191B4}" dt="2025-07-02T15:02:36.932" v="448" actId="1076"/>
          <ac:cxnSpMkLst>
            <pc:docMk/>
            <pc:sldMk cId="3774256582" sldId="377"/>
            <ac:cxnSpMk id="25" creationId="{17B46EDC-448B-6A2C-3973-06F8DF515486}"/>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6FAA0A-FC1C-16A3-947D-27CA299F0CC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T"/>
          </a:p>
        </p:txBody>
      </p:sp>
      <p:sp>
        <p:nvSpPr>
          <p:cNvPr id="3" name="Date Placeholder 2">
            <a:extLst>
              <a:ext uri="{FF2B5EF4-FFF2-40B4-BE49-F238E27FC236}">
                <a16:creationId xmlns:a16="http://schemas.microsoft.com/office/drawing/2014/main" id="{70307311-BDEC-D4A7-5DDC-01B587EB82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C8BDA8-95A5-5741-9E04-1D392DE0C9D6}" type="datetimeFigureOut">
              <a:rPr lang="en-MT" smtClean="0"/>
              <a:t>07/02/2025</a:t>
            </a:fld>
            <a:endParaRPr lang="en-MT"/>
          </a:p>
        </p:txBody>
      </p:sp>
      <p:sp>
        <p:nvSpPr>
          <p:cNvPr id="4" name="Footer Placeholder 3">
            <a:extLst>
              <a:ext uri="{FF2B5EF4-FFF2-40B4-BE49-F238E27FC236}">
                <a16:creationId xmlns:a16="http://schemas.microsoft.com/office/drawing/2014/main" id="{E3FCE49B-559A-A90A-CAF1-B34EC18C782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MT"/>
          </a:p>
        </p:txBody>
      </p:sp>
      <p:sp>
        <p:nvSpPr>
          <p:cNvPr id="5" name="Slide Number Placeholder 4">
            <a:extLst>
              <a:ext uri="{FF2B5EF4-FFF2-40B4-BE49-F238E27FC236}">
                <a16:creationId xmlns:a16="http://schemas.microsoft.com/office/drawing/2014/main" id="{DE2AC87E-DA3E-6219-6F13-32E8211534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EB7B2-FA3B-F342-8F52-824AF5CBEE2B}" type="slidenum">
              <a:rPr lang="en-MT" smtClean="0"/>
              <a:t>‹#›</a:t>
            </a:fld>
            <a:endParaRPr lang="en-MT"/>
          </a:p>
        </p:txBody>
      </p:sp>
    </p:spTree>
    <p:extLst>
      <p:ext uri="{BB962C8B-B14F-4D97-AF65-F5344CB8AC3E}">
        <p14:creationId xmlns:p14="http://schemas.microsoft.com/office/powerpoint/2010/main" val="3438606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8" name="Shape 1338"/>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339" name="Shape 1339"/>
          <p:cNvSpPr>
            <a:spLocks noGrp="1"/>
          </p:cNvSpPr>
          <p:nvPr>
            <p:ph type="body" sz="quarter" idx="1"/>
          </p:nvPr>
        </p:nvSpPr>
        <p:spPr>
          <a:xfrm>
            <a:off x="914400" y="4343400"/>
            <a:ext cx="5029200" cy="4114800"/>
          </a:xfrm>
          <a:prstGeom prst="rect">
            <a:avLst/>
          </a:prstGeom>
        </p:spPr>
        <p:txBody>
          <a:bodyPr/>
          <a:lstStyle/>
          <a:p>
            <a:endParaRPr dirty="0"/>
          </a:p>
        </p:txBody>
      </p:sp>
    </p:spTree>
  </p:cSld>
  <p:clrMap bg1="lt1" tx1="dk1" bg2="lt2" tx2="dk2" accent1="accent1" accent2="accent2" accent3="accent3" accent4="accent4" accent5="accent5" accent6="accent6" hlink="hlink" folHlink="folHlink"/>
  <p:notesStyle>
    <a:lvl1pPr defTabSz="457200" latinLnBrk="0">
      <a:defRPr sz="1200" b="0" i="0">
        <a:latin typeface="Arial" panose="020B0604020202020204" pitchFamily="34" charset="0"/>
        <a:ea typeface="+mn-ea"/>
        <a:cs typeface="Arial" panose="020B0604020202020204" pitchFamily="34" charset="0"/>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4A73C4D-E2FF-BC90-DBF6-09E2EA6F6D72}"/>
              </a:ext>
            </a:extLst>
          </p:cNvPr>
          <p:cNvPicPr>
            <a:picLocks noChangeAspect="1"/>
          </p:cNvPicPr>
          <p:nvPr userDrawn="1"/>
        </p:nvPicPr>
        <p:blipFill>
          <a:blip r:embed="rId2"/>
          <a:stretch>
            <a:fillRect/>
          </a:stretch>
        </p:blipFill>
        <p:spPr>
          <a:xfrm>
            <a:off x="10197670" y="5461000"/>
            <a:ext cx="1816100" cy="1206500"/>
          </a:xfrm>
          <a:prstGeom prst="rect">
            <a:avLst/>
          </a:prstGeom>
        </p:spPr>
      </p:pic>
      <p:pic>
        <p:nvPicPr>
          <p:cNvPr id="5" name="Picture 4">
            <a:extLst>
              <a:ext uri="{FF2B5EF4-FFF2-40B4-BE49-F238E27FC236}">
                <a16:creationId xmlns:a16="http://schemas.microsoft.com/office/drawing/2014/main" id="{6169F764-5DCA-C9B6-5696-0A62DF5AD932}"/>
              </a:ext>
            </a:extLst>
          </p:cNvPr>
          <p:cNvPicPr>
            <a:picLocks noChangeAspect="1"/>
          </p:cNvPicPr>
          <p:nvPr userDrawn="1"/>
        </p:nvPicPr>
        <p:blipFill>
          <a:blip r:embed="rId3"/>
          <a:stretch>
            <a:fillRect/>
          </a:stretch>
        </p:blipFill>
        <p:spPr>
          <a:xfrm>
            <a:off x="165529" y="190499"/>
            <a:ext cx="1816100" cy="1206500"/>
          </a:xfrm>
          <a:prstGeom prst="rect">
            <a:avLst/>
          </a:prstGeom>
        </p:spPr>
      </p:pic>
      <p:sp>
        <p:nvSpPr>
          <p:cNvPr id="162" name="Text Placeholder 49"/>
          <p:cNvSpPr/>
          <p:nvPr/>
        </p:nvSpPr>
        <p:spPr>
          <a:xfrm>
            <a:off x="3554946" y="4955133"/>
            <a:ext cx="2120057"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1400">
                <a:solidFill>
                  <a:schemeClr val="accent3">
                    <a:hueOff val="-3600000"/>
                    <a:lumOff val="3392"/>
                  </a:schemeClr>
                </a:solidFill>
              </a:defRPr>
            </a:lvl1pPr>
          </a:lstStyle>
          <a:p>
            <a:r>
              <a:t> </a:t>
            </a:r>
          </a:p>
        </p:txBody>
      </p:sp>
      <p:sp>
        <p:nvSpPr>
          <p:cNvPr id="163" name="Rectangle"/>
          <p:cNvSpPr/>
          <p:nvPr/>
        </p:nvSpPr>
        <p:spPr>
          <a:xfrm>
            <a:off x="165529" y="190499"/>
            <a:ext cx="11848241" cy="6477001"/>
          </a:xfrm>
          <a:prstGeom prst="rect">
            <a:avLst/>
          </a:prstGeom>
          <a:ln>
            <a:solidFill>
              <a:schemeClr val="tx1"/>
            </a:solidFill>
            <a:miter lim="400000"/>
          </a:ln>
        </p:spPr>
        <p:txBody>
          <a:bodyPr tIns="91439" bIns="91439" anchor="ctr"/>
          <a:lstStyle/>
          <a:p>
            <a:pPr algn="ctr">
              <a:lnSpc>
                <a:spcPct val="100000"/>
              </a:lnSpc>
              <a:defRPr sz="2800">
                <a:solidFill>
                  <a:schemeClr val="accent3"/>
                </a:solidFill>
              </a:defRPr>
            </a:pPr>
            <a:endParaRPr/>
          </a:p>
        </p:txBody>
      </p:sp>
      <p:sp>
        <p:nvSpPr>
          <p:cNvPr id="164" name="Presentation subtitle goes here."/>
          <p:cNvSpPr txBox="1">
            <a:spLocks noGrp="1"/>
          </p:cNvSpPr>
          <p:nvPr>
            <p:ph type="body" sz="quarter" idx="21" hasCustomPrompt="1"/>
          </p:nvPr>
        </p:nvSpPr>
        <p:spPr>
          <a:xfrm>
            <a:off x="640800" y="5850000"/>
            <a:ext cx="3818481" cy="630165"/>
          </a:xfrm>
          <a:prstGeom prst="rect">
            <a:avLst/>
          </a:prstGeom>
        </p:spPr>
        <p:txBody>
          <a:bodyPr lIns="0" tIns="0" rIns="0" bIns="0"/>
          <a:lstStyle>
            <a:lvl1pPr>
              <a:lnSpc>
                <a:spcPts val="1000"/>
              </a:lnSpc>
              <a:spcBef>
                <a:spcPts val="0"/>
              </a:spcBef>
              <a:tabLst>
                <a:tab pos="2222500" algn="l"/>
              </a:tabLst>
              <a:defRPr sz="700" spc="-25">
                <a:solidFill>
                  <a:srgbClr val="A32200"/>
                </a:solidFill>
              </a:defRPr>
            </a:lvl1pPr>
          </a:lstStyle>
          <a:p>
            <a:r>
              <a:rPr dirty="0"/>
              <a:t>Presentation subtitle goes here.</a:t>
            </a:r>
          </a:p>
        </p:txBody>
      </p:sp>
      <p:sp>
        <p:nvSpPr>
          <p:cNvPr id="166" name="Presentation subtitle goes here."/>
          <p:cNvSpPr txBox="1">
            <a:spLocks noGrp="1"/>
          </p:cNvSpPr>
          <p:nvPr>
            <p:ph type="body" sz="quarter" idx="23" hasCustomPrompt="1"/>
          </p:nvPr>
        </p:nvSpPr>
        <p:spPr>
          <a:xfrm>
            <a:off x="640800" y="4574120"/>
            <a:ext cx="8822225" cy="914427"/>
          </a:xfrm>
          <a:prstGeom prst="rect">
            <a:avLst/>
          </a:prstGeom>
        </p:spPr>
        <p:txBody>
          <a:bodyPr lIns="0" tIns="0" rIns="0" bIns="0"/>
          <a:lstStyle>
            <a:lvl1pPr>
              <a:lnSpc>
                <a:spcPts val="2000"/>
              </a:lnSpc>
              <a:spcBef>
                <a:spcPts val="0"/>
              </a:spcBef>
              <a:tabLst>
                <a:tab pos="2222500" algn="l"/>
              </a:tabLst>
              <a:defRPr sz="2000" spc="-71">
                <a:solidFill>
                  <a:schemeClr val="bg1"/>
                </a:solidFill>
              </a:defRPr>
            </a:lvl1pPr>
          </a:lstStyle>
          <a:p>
            <a:r>
              <a:rPr dirty="0"/>
              <a:t>Presentation subtitle goes here.</a:t>
            </a:r>
          </a:p>
        </p:txBody>
      </p:sp>
      <p:sp>
        <p:nvSpPr>
          <p:cNvPr id="10" name="Subtitle 2">
            <a:extLst>
              <a:ext uri="{FF2B5EF4-FFF2-40B4-BE49-F238E27FC236}">
                <a16:creationId xmlns:a16="http://schemas.microsoft.com/office/drawing/2014/main" id="{2F44458A-4D04-C6D0-24DA-103FE0768467}"/>
              </a:ext>
            </a:extLst>
          </p:cNvPr>
          <p:cNvSpPr>
            <a:spLocks noGrp="1"/>
          </p:cNvSpPr>
          <p:nvPr>
            <p:ph type="subTitle" idx="1" hasCustomPrompt="1"/>
          </p:nvPr>
        </p:nvSpPr>
        <p:spPr>
          <a:xfrm>
            <a:off x="644227" y="2845823"/>
            <a:ext cx="8820000" cy="1513235"/>
          </a:xfrm>
          <a:prstGeom prst="rect">
            <a:avLst/>
          </a:prstGeom>
        </p:spPr>
        <p:txBody>
          <a:bodyPr wrap="square" lIns="0" tIns="0" rIns="0" bIns="0" anchor="t" anchorCtr="0">
            <a:noAutofit/>
          </a:bodyPr>
          <a:lstStyle>
            <a:lvl1pPr marL="0" indent="0" algn="l">
              <a:lnSpc>
                <a:spcPts val="5500"/>
              </a:lnSpc>
              <a:spcBef>
                <a:spcPts val="800"/>
              </a:spcBef>
              <a:buNone/>
              <a:defRPr sz="6000" b="1" i="0" spc="-3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title</a:t>
            </a:r>
          </a:p>
          <a:p>
            <a:r>
              <a:rPr lang="en-US" dirty="0"/>
              <a:t>goes here.</a:t>
            </a:r>
          </a:p>
        </p:txBody>
      </p:sp>
      <p:pic>
        <p:nvPicPr>
          <p:cNvPr id="2" name="Picture 1">
            <a:extLst>
              <a:ext uri="{FF2B5EF4-FFF2-40B4-BE49-F238E27FC236}">
                <a16:creationId xmlns:a16="http://schemas.microsoft.com/office/drawing/2014/main" id="{D3154DDD-3D9A-5E49-4676-55F39F4870EE}"/>
              </a:ext>
            </a:extLst>
          </p:cNvPr>
          <p:cNvPicPr>
            <a:picLocks noChangeAspect="1"/>
          </p:cNvPicPr>
          <p:nvPr userDrawn="1"/>
        </p:nvPicPr>
        <p:blipFill>
          <a:blip r:embed="rId4"/>
          <a:stretch>
            <a:fillRect/>
          </a:stretch>
        </p:blipFill>
        <p:spPr>
          <a:xfrm>
            <a:off x="10121449" y="507429"/>
            <a:ext cx="1496116" cy="748058"/>
          </a:xfrm>
          <a:prstGeom prst="rect">
            <a:avLst/>
          </a:prstGeom>
        </p:spPr>
      </p:pic>
    </p:spTree>
    <p:extLst>
      <p:ext uri="{BB962C8B-B14F-4D97-AF65-F5344CB8AC3E}">
        <p14:creationId xmlns:p14="http://schemas.microsoft.com/office/powerpoint/2010/main" val="810603038"/>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E5D8D0-80F5-51A5-1B07-109FA11D2876}"/>
              </a:ext>
            </a:extLst>
          </p:cNvPr>
          <p:cNvPicPr>
            <a:picLocks noChangeAspect="1"/>
          </p:cNvPicPr>
          <p:nvPr userDrawn="1"/>
        </p:nvPicPr>
        <p:blipFill>
          <a:blip r:embed="rId2"/>
          <a:stretch>
            <a:fillRect/>
          </a:stretch>
        </p:blipFill>
        <p:spPr>
          <a:xfrm>
            <a:off x="0" y="0"/>
            <a:ext cx="7567885" cy="6858000"/>
          </a:xfrm>
          <a:prstGeom prst="rect">
            <a:avLst/>
          </a:prstGeom>
        </p:spPr>
      </p:pic>
      <p:sp>
        <p:nvSpPr>
          <p:cNvPr id="771" name="Slide Number"/>
          <p:cNvSpPr txBox="1">
            <a:spLocks noGrp="1"/>
          </p:cNvSpPr>
          <p:nvPr>
            <p:ph type="sldNum" sz="quarter" idx="2"/>
          </p:nvPr>
        </p:nvSpPr>
        <p:spPr>
          <a:xfrm>
            <a:off x="11574470" y="6480000"/>
            <a:ext cx="157094" cy="153888"/>
          </a:xfrm>
          <a:prstGeom prst="rect">
            <a:avLst/>
          </a:prstGeom>
        </p:spPr>
        <p:txBody>
          <a:bodyPr/>
          <a:lstStyle>
            <a:lvl1pPr>
              <a:defRPr>
                <a:solidFill>
                  <a:schemeClr val="tx1"/>
                </a:solidFill>
              </a:defRPr>
            </a:lvl1pPr>
          </a:lstStyle>
          <a:p>
            <a:fld id="{86CB4B4D-7CA3-9044-876B-883B54F8677D}" type="slidenum">
              <a:rPr lang="en-MT" smtClean="0"/>
              <a:pPr/>
              <a:t>‹#›</a:t>
            </a:fld>
            <a:endParaRPr lang="en-MT"/>
          </a:p>
        </p:txBody>
      </p:sp>
      <p:sp>
        <p:nvSpPr>
          <p:cNvPr id="2" name="Title 1">
            <a:extLst>
              <a:ext uri="{FF2B5EF4-FFF2-40B4-BE49-F238E27FC236}">
                <a16:creationId xmlns:a16="http://schemas.microsoft.com/office/drawing/2014/main" id="{9D122760-6141-1BBA-A1C0-71FC81DE61D6}"/>
              </a:ext>
            </a:extLst>
          </p:cNvPr>
          <p:cNvSpPr>
            <a:spLocks noGrp="1"/>
          </p:cNvSpPr>
          <p:nvPr>
            <p:ph type="title" hasCustomPrompt="1"/>
          </p:nvPr>
        </p:nvSpPr>
        <p:spPr>
          <a:xfrm>
            <a:off x="359999" y="1674394"/>
            <a:ext cx="5040000" cy="900000"/>
          </a:xfrm>
          <a:prstGeom prst="rect">
            <a:avLst/>
          </a:prstGeom>
        </p:spPr>
        <p:txBody>
          <a:bodyPr/>
          <a:lstStyle>
            <a:lvl1pPr>
              <a:lnSpc>
                <a:spcPts val="3000"/>
              </a:lnSpc>
              <a:spcBef>
                <a:spcPts val="0"/>
              </a:spcBef>
              <a:defRPr sz="3000" spc="-150" baseline="0">
                <a:solidFill>
                  <a:schemeClr val="bg1"/>
                </a:solidFill>
              </a:defRPr>
            </a:lvl1pPr>
          </a:lstStyle>
          <a:p>
            <a:r>
              <a:rPr lang="en-GB" dirty="0"/>
              <a:t>Headline goes here.</a:t>
            </a:r>
            <a:br>
              <a:rPr lang="en-GB" dirty="0"/>
            </a:br>
            <a:r>
              <a:rPr lang="en-GB" dirty="0"/>
              <a:t>Maximum in 2 lines.</a:t>
            </a:r>
            <a:endParaRPr lang="en-RS" dirty="0"/>
          </a:p>
        </p:txBody>
      </p:sp>
      <p:sp>
        <p:nvSpPr>
          <p:cNvPr id="6" name="Text Placeholder 5">
            <a:extLst>
              <a:ext uri="{FF2B5EF4-FFF2-40B4-BE49-F238E27FC236}">
                <a16:creationId xmlns:a16="http://schemas.microsoft.com/office/drawing/2014/main" id="{692E8514-1FD9-1D48-F636-D07CF9B3E97F}"/>
              </a:ext>
            </a:extLst>
          </p:cNvPr>
          <p:cNvSpPr>
            <a:spLocks noGrp="1"/>
          </p:cNvSpPr>
          <p:nvPr>
            <p:ph type="body" sz="quarter" idx="25" hasCustomPrompt="1"/>
          </p:nvPr>
        </p:nvSpPr>
        <p:spPr>
          <a:xfrm>
            <a:off x="6480000" y="1674393"/>
            <a:ext cx="5040000" cy="900000"/>
          </a:xfrm>
          <a:prstGeom prst="rect">
            <a:avLst/>
          </a:prstGeom>
        </p:spPr>
        <p:txBody>
          <a:bodyPr lIns="0" tIns="0" rIns="0" bIns="0"/>
          <a:lstStyle>
            <a:lvl1pPr>
              <a:lnSpc>
                <a:spcPts val="3000"/>
              </a:lnSpc>
              <a:spcBef>
                <a:spcPts val="0"/>
              </a:spcBef>
              <a:defRPr sz="3000" b="1" i="0" spc="-150" baseline="0">
                <a:solidFill>
                  <a:srgbClr val="FFFFFF"/>
                </a:solidFill>
                <a:latin typeface="Arial" panose="020B0604020202020204" pitchFamily="34" charset="0"/>
                <a:cs typeface="Arial" panose="020B0604020202020204" pitchFamily="34" charset="0"/>
              </a:defRPr>
            </a:lvl1pPr>
          </a:lstStyle>
          <a:p>
            <a:pPr lvl="0"/>
            <a:r>
              <a:rPr lang="en-GB" dirty="0"/>
              <a:t>Headline goes here.</a:t>
            </a:r>
          </a:p>
          <a:p>
            <a:pPr lvl="0"/>
            <a:r>
              <a:rPr lang="en-GB" dirty="0"/>
              <a:t>Maximum in 2 lines.</a:t>
            </a:r>
            <a:endParaRPr lang="en-RS" dirty="0"/>
          </a:p>
        </p:txBody>
      </p:sp>
      <p:sp>
        <p:nvSpPr>
          <p:cNvPr id="8" name="Text Placeholder 7">
            <a:extLst>
              <a:ext uri="{FF2B5EF4-FFF2-40B4-BE49-F238E27FC236}">
                <a16:creationId xmlns:a16="http://schemas.microsoft.com/office/drawing/2014/main" id="{39CEBE2D-F2C3-88C0-3F92-6DB010B000A0}"/>
              </a:ext>
            </a:extLst>
          </p:cNvPr>
          <p:cNvSpPr>
            <a:spLocks noGrp="1"/>
          </p:cNvSpPr>
          <p:nvPr>
            <p:ph type="body" sz="quarter" idx="26" hasCustomPrompt="1"/>
          </p:nvPr>
        </p:nvSpPr>
        <p:spPr>
          <a:xfrm>
            <a:off x="6480000" y="2834245"/>
            <a:ext cx="5040000" cy="3240000"/>
          </a:xfrm>
          <a:prstGeom prst="rect">
            <a:avLst/>
          </a:prstGeom>
        </p:spPr>
        <p:txBody>
          <a:bodyPr lIns="0" tIns="0" rIns="0" bIns="0"/>
          <a:lstStyle>
            <a:lvl1pPr marL="230400" indent="-230400">
              <a:buClr>
                <a:schemeClr val="accent1"/>
              </a:buClr>
              <a:buSzPct val="120000"/>
              <a:buFont typeface="Arial" panose="020B0604020202020204" pitchFamily="34" charset="0"/>
              <a:buChar char="•"/>
              <a:defRPr sz="1400">
                <a:solidFill>
                  <a:srgbClr val="FFFFFF"/>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a:t>
            </a:r>
          </a:p>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a:t>
            </a:r>
          </a:p>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a:t>
            </a:r>
            <a:endParaRPr lang="en-RS" dirty="0"/>
          </a:p>
        </p:txBody>
      </p:sp>
      <p:sp>
        <p:nvSpPr>
          <p:cNvPr id="10" name="Text Placeholder 9">
            <a:extLst>
              <a:ext uri="{FF2B5EF4-FFF2-40B4-BE49-F238E27FC236}">
                <a16:creationId xmlns:a16="http://schemas.microsoft.com/office/drawing/2014/main" id="{81C44C58-2ED7-4D46-7596-BC9E68CD7429}"/>
              </a:ext>
            </a:extLst>
          </p:cNvPr>
          <p:cNvSpPr>
            <a:spLocks noGrp="1"/>
          </p:cNvSpPr>
          <p:nvPr>
            <p:ph type="body" sz="quarter" idx="27" hasCustomPrompt="1"/>
          </p:nvPr>
        </p:nvSpPr>
        <p:spPr>
          <a:xfrm>
            <a:off x="360000" y="2834245"/>
            <a:ext cx="5040000" cy="3240000"/>
          </a:xfrm>
          <a:prstGeom prst="rect">
            <a:avLst/>
          </a:prstGeom>
        </p:spPr>
        <p:txBody>
          <a:bodyPr lIns="0" tIns="0" rIns="0" bIns="0"/>
          <a:lstStyle>
            <a:lvl1pPr marL="230400" indent="-230400">
              <a:buClr>
                <a:schemeClr val="accent1"/>
              </a:buClr>
              <a:buSzPct val="120000"/>
              <a:buFont typeface="Arial" panose="020B0604020202020204" pitchFamily="34" charset="0"/>
              <a:buChar char="•"/>
              <a:defRPr sz="1400">
                <a:solidFill>
                  <a:schemeClr val="bg1"/>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a:t>
            </a:r>
          </a:p>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a:t>
            </a:r>
          </a:p>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a:t>
            </a:r>
            <a:endParaRPr lang="en-RS" dirty="0"/>
          </a:p>
        </p:txBody>
      </p:sp>
      <p:sp>
        <p:nvSpPr>
          <p:cNvPr id="4" name="Rectangle 26">
            <a:extLst>
              <a:ext uri="{FF2B5EF4-FFF2-40B4-BE49-F238E27FC236}">
                <a16:creationId xmlns:a16="http://schemas.microsoft.com/office/drawing/2014/main" id="{AC0B41AC-E660-039B-D957-02D6B6044830}"/>
              </a:ext>
            </a:extLst>
          </p:cNvPr>
          <p:cNvSpPr/>
          <p:nvPr userDrawn="1"/>
        </p:nvSpPr>
        <p:spPr>
          <a:xfrm>
            <a:off x="500" y="6761480"/>
            <a:ext cx="12178800" cy="96520"/>
          </a:xfrm>
          <a:prstGeom prst="rect">
            <a:avLst/>
          </a:prstGeom>
          <a:solidFill>
            <a:schemeClr val="accent1"/>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pic>
        <p:nvPicPr>
          <p:cNvPr id="3" name="Picture 2">
            <a:extLst>
              <a:ext uri="{FF2B5EF4-FFF2-40B4-BE49-F238E27FC236}">
                <a16:creationId xmlns:a16="http://schemas.microsoft.com/office/drawing/2014/main" id="{970FB612-69BE-4BC2-2F09-D99BA96EC833}"/>
              </a:ext>
            </a:extLst>
          </p:cNvPr>
          <p:cNvPicPr>
            <a:picLocks noChangeAspect="1"/>
          </p:cNvPicPr>
          <p:nvPr userDrawn="1"/>
        </p:nvPicPr>
        <p:blipFill>
          <a:blip r:embed="rId3"/>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3996435217"/>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Quote Slide">
    <p:bg>
      <p:bgPr>
        <a:solidFill>
          <a:schemeClr val="accent2"/>
        </a:solidFill>
        <a:effectLst/>
      </p:bgPr>
    </p:bg>
    <p:spTree>
      <p:nvGrpSpPr>
        <p:cNvPr id="1" name=""/>
        <p:cNvGrpSpPr/>
        <p:nvPr/>
      </p:nvGrpSpPr>
      <p:grpSpPr>
        <a:xfrm>
          <a:off x="0" y="0"/>
          <a:ext cx="0" cy="0"/>
          <a:chOff x="0" y="0"/>
          <a:chExt cx="0" cy="0"/>
        </a:xfrm>
      </p:grpSpPr>
      <p:sp>
        <p:nvSpPr>
          <p:cNvPr id="824" name="Text Placeholder 49"/>
          <p:cNvSpPr/>
          <p:nvPr/>
        </p:nvSpPr>
        <p:spPr>
          <a:xfrm>
            <a:off x="3554946" y="4955133"/>
            <a:ext cx="2120057"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1400">
                <a:solidFill>
                  <a:schemeClr val="accent3">
                    <a:hueOff val="-3600000"/>
                    <a:lumOff val="3392"/>
                  </a:schemeClr>
                </a:solidFill>
              </a:defRPr>
            </a:lvl1pPr>
          </a:lstStyle>
          <a:p>
            <a:r>
              <a:t> </a:t>
            </a:r>
          </a:p>
        </p:txBody>
      </p:sp>
      <p:sp>
        <p:nvSpPr>
          <p:cNvPr id="827" name="“"/>
          <p:cNvSpPr txBox="1"/>
          <p:nvPr/>
        </p:nvSpPr>
        <p:spPr>
          <a:xfrm>
            <a:off x="1343734" y="2179914"/>
            <a:ext cx="239177" cy="3274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a:lnSpc>
                <a:spcPts val="3800"/>
              </a:lnSpc>
              <a:tabLst>
                <a:tab pos="2222500" algn="l"/>
              </a:tabLst>
              <a:defRPr sz="3800" spc="-173">
                <a:solidFill>
                  <a:schemeClr val="accent3">
                    <a:hueOff val="-3600000"/>
                    <a:lumOff val="3392"/>
                  </a:schemeClr>
                </a:solidFill>
              </a:defRPr>
            </a:lvl1pPr>
          </a:lstStyle>
          <a:p>
            <a:r>
              <a:rPr dirty="0">
                <a:solidFill>
                  <a:schemeClr val="tx1"/>
                </a:solidFill>
              </a:rPr>
              <a:t>“</a:t>
            </a:r>
          </a:p>
        </p:txBody>
      </p:sp>
      <p:sp>
        <p:nvSpPr>
          <p:cNvPr id="828" name="Rectangle"/>
          <p:cNvSpPr/>
          <p:nvPr/>
        </p:nvSpPr>
        <p:spPr>
          <a:xfrm>
            <a:off x="165529" y="190499"/>
            <a:ext cx="11848241" cy="6477001"/>
          </a:xfrm>
          <a:prstGeom prst="rect">
            <a:avLst/>
          </a:prstGeom>
          <a:ln>
            <a:solidFill>
              <a:schemeClr val="tx1"/>
            </a:solidFill>
            <a:miter lim="400000"/>
          </a:ln>
        </p:spPr>
        <p:txBody>
          <a:bodyPr tIns="91439" bIns="91439" anchor="ctr"/>
          <a:lstStyle/>
          <a:p>
            <a:pPr algn="ctr">
              <a:lnSpc>
                <a:spcPct val="100000"/>
              </a:lnSpc>
              <a:defRPr sz="2800">
                <a:solidFill>
                  <a:schemeClr val="accent3"/>
                </a:solidFill>
              </a:defRPr>
            </a:pPr>
            <a:endParaRPr/>
          </a:p>
        </p:txBody>
      </p:sp>
      <p:sp>
        <p:nvSpPr>
          <p:cNvPr id="831" name="Square"/>
          <p:cNvSpPr/>
          <p:nvPr userDrawn="1"/>
        </p:nvSpPr>
        <p:spPr>
          <a:xfrm rot="10800000" flipH="1">
            <a:off x="9366432" y="5569929"/>
            <a:ext cx="505472" cy="505473"/>
          </a:xfrm>
          <a:prstGeom prst="rect">
            <a:avLst/>
          </a:prstGeom>
          <a:solidFill>
            <a:srgbClr val="0BA2B3"/>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sp>
        <p:nvSpPr>
          <p:cNvPr id="7" name="Title 6">
            <a:extLst>
              <a:ext uri="{FF2B5EF4-FFF2-40B4-BE49-F238E27FC236}">
                <a16:creationId xmlns:a16="http://schemas.microsoft.com/office/drawing/2014/main" id="{988AE7EF-64E9-48B7-4CF2-BE88B7C09CA6}"/>
              </a:ext>
            </a:extLst>
          </p:cNvPr>
          <p:cNvSpPr>
            <a:spLocks noGrp="1"/>
          </p:cNvSpPr>
          <p:nvPr>
            <p:ph type="title" hasCustomPrompt="1"/>
          </p:nvPr>
        </p:nvSpPr>
        <p:spPr>
          <a:xfrm>
            <a:off x="1591200" y="2187168"/>
            <a:ext cx="8405525" cy="1977391"/>
          </a:xfrm>
          <a:prstGeom prst="rect">
            <a:avLst/>
          </a:prstGeom>
        </p:spPr>
        <p:txBody>
          <a:bodyPr/>
          <a:lstStyle>
            <a:lvl1pPr>
              <a:lnSpc>
                <a:spcPts val="3800"/>
              </a:lnSpc>
              <a:spcBef>
                <a:spcPts val="0"/>
              </a:spcBef>
              <a:defRPr sz="3800" spc="-170" baseline="0">
                <a:solidFill>
                  <a:srgbClr val="FFFFFF"/>
                </a:solidFill>
              </a:defRPr>
            </a:lvl1pPr>
          </a:lstStyle>
          <a:p>
            <a:r>
              <a:rPr lang="en-GB" dirty="0" err="1"/>
              <a:t>Neceptatio</a:t>
            </a:r>
            <a:r>
              <a:rPr lang="en-GB" dirty="0"/>
              <a:t> </a:t>
            </a:r>
            <a:r>
              <a:rPr lang="en-GB" dirty="0" err="1"/>
              <a:t>odis</a:t>
            </a:r>
            <a:r>
              <a:rPr lang="en-GB" dirty="0"/>
              <a:t> non cum que </a:t>
            </a:r>
            <a:r>
              <a:rPr lang="en-GB" dirty="0" err="1"/>
              <a:t>molum</a:t>
            </a:r>
            <a:r>
              <a:rPr lang="en-GB" dirty="0"/>
              <a:t> qui </a:t>
            </a:r>
            <a:r>
              <a:rPr lang="en-GB" dirty="0" err="1"/>
              <a:t>berum</a:t>
            </a:r>
            <a:r>
              <a:rPr lang="en-GB" dirty="0"/>
              <a:t> re </a:t>
            </a:r>
            <a:r>
              <a:rPr lang="en-GB" dirty="0" err="1"/>
              <a:t>ea</a:t>
            </a:r>
            <a:r>
              <a:rPr lang="en-GB" dirty="0"/>
              <a:t> </a:t>
            </a:r>
            <a:r>
              <a:rPr lang="en-GB" dirty="0" err="1"/>
              <a:t>adi</a:t>
            </a:r>
            <a:r>
              <a:rPr lang="en-GB" dirty="0"/>
              <a:t> </a:t>
            </a:r>
            <a:r>
              <a:rPr lang="en-GB" dirty="0" err="1"/>
              <a:t>dest</a:t>
            </a:r>
            <a:r>
              <a:rPr lang="en-GB" dirty="0"/>
              <a:t> </a:t>
            </a:r>
            <a:r>
              <a:rPr lang="en-GB" dirty="0" err="1"/>
              <a:t>asimus</a:t>
            </a:r>
            <a:r>
              <a:rPr lang="en-GB" dirty="0"/>
              <a:t> </a:t>
            </a:r>
            <a:r>
              <a:rPr lang="en-GB" dirty="0" err="1"/>
              <a:t>modit</a:t>
            </a:r>
            <a:r>
              <a:rPr lang="en-GB" dirty="0"/>
              <a:t> </a:t>
            </a:r>
            <a:r>
              <a:rPr lang="en-GB" dirty="0" err="1"/>
              <a:t>iumet</a:t>
            </a:r>
            <a:r>
              <a:rPr lang="en-GB" dirty="0"/>
              <a:t> </a:t>
            </a:r>
            <a:r>
              <a:rPr lang="en-GB" dirty="0" err="1"/>
              <a:t>optate</a:t>
            </a:r>
            <a:r>
              <a:rPr lang="en-GB" dirty="0"/>
              <a:t> </a:t>
            </a:r>
            <a:r>
              <a:rPr lang="en-GB" dirty="0" err="1"/>
              <a:t>vernam</a:t>
            </a:r>
            <a:r>
              <a:rPr lang="en-GB" dirty="0"/>
              <a:t> as qui </a:t>
            </a:r>
            <a:r>
              <a:rPr lang="en-GB" dirty="0" err="1"/>
              <a:t>officabores</a:t>
            </a:r>
            <a:r>
              <a:rPr lang="en-GB" dirty="0"/>
              <a:t> </a:t>
            </a:r>
            <a:r>
              <a:rPr lang="en-GB" dirty="0" err="1"/>
              <a:t>asi</a:t>
            </a:r>
            <a:r>
              <a:rPr lang="en-GB" dirty="0"/>
              <a:t> od </a:t>
            </a:r>
            <a:r>
              <a:rPr lang="en-GB" dirty="0" err="1"/>
              <a:t>quam</a:t>
            </a:r>
            <a:r>
              <a:rPr lang="en-GB" dirty="0"/>
              <a:t> ex.”</a:t>
            </a:r>
            <a:endParaRPr lang="en-RS" dirty="0"/>
          </a:p>
        </p:txBody>
      </p:sp>
      <p:sp>
        <p:nvSpPr>
          <p:cNvPr id="4" name="Text Placeholder 3">
            <a:extLst>
              <a:ext uri="{FF2B5EF4-FFF2-40B4-BE49-F238E27FC236}">
                <a16:creationId xmlns:a16="http://schemas.microsoft.com/office/drawing/2014/main" id="{0C98FABA-03E9-FFE1-F488-077364696FEB}"/>
              </a:ext>
            </a:extLst>
          </p:cNvPr>
          <p:cNvSpPr>
            <a:spLocks noGrp="1"/>
          </p:cNvSpPr>
          <p:nvPr>
            <p:ph type="body" sz="quarter" idx="21"/>
          </p:nvPr>
        </p:nvSpPr>
        <p:spPr>
          <a:xfrm>
            <a:off x="1591200" y="4421963"/>
            <a:ext cx="7025229" cy="835517"/>
          </a:xfrm>
          <a:prstGeom prst="rect">
            <a:avLst/>
          </a:prstGeom>
        </p:spPr>
        <p:txBody>
          <a:bodyPr lIns="0" tIns="0" rIns="0" bIns="0">
            <a:noAutofit/>
          </a:bodyPr>
          <a:lstStyle>
            <a:lvl1pPr>
              <a:spcBef>
                <a:spcPts val="0"/>
              </a:spcBef>
              <a:defRPr sz="1600" b="1">
                <a:solidFill>
                  <a:schemeClr val="tx1"/>
                </a:solidFill>
              </a:defRPr>
            </a:lvl1pPr>
            <a:lvl2pPr marL="0" indent="0">
              <a:spcBef>
                <a:spcPts val="0"/>
              </a:spcBef>
              <a:buNone/>
              <a:defRPr sz="1600" b="1">
                <a:solidFill>
                  <a:schemeClr val="tx2"/>
                </a:solidFill>
              </a:defRPr>
            </a:lvl2pPr>
            <a:lvl3pPr marL="0" indent="0">
              <a:spcBef>
                <a:spcPts val="0"/>
              </a:spcBef>
              <a:buNone/>
              <a:defRPr sz="1600">
                <a:solidFill>
                  <a:schemeClr val="tx2"/>
                </a:solidFill>
              </a:defRPr>
            </a:lvl3pPr>
          </a:lstStyle>
          <a:p>
            <a:pPr lvl="0"/>
            <a:r>
              <a:rPr lang="en-US"/>
              <a:t>Click to edit Master text styles</a:t>
            </a:r>
          </a:p>
          <a:p>
            <a:pPr lvl="1"/>
            <a:r>
              <a:rPr lang="en-US"/>
              <a:t>Second level</a:t>
            </a:r>
          </a:p>
          <a:p>
            <a:pPr lvl="2"/>
            <a:r>
              <a:rPr lang="en-US"/>
              <a:t>Third level</a:t>
            </a:r>
          </a:p>
        </p:txBody>
      </p:sp>
      <p:pic>
        <p:nvPicPr>
          <p:cNvPr id="3" name="Picture 2">
            <a:extLst>
              <a:ext uri="{FF2B5EF4-FFF2-40B4-BE49-F238E27FC236}">
                <a16:creationId xmlns:a16="http://schemas.microsoft.com/office/drawing/2014/main" id="{351FC9C7-5636-7C28-B31A-915D1D97FE4F}"/>
              </a:ext>
            </a:extLst>
          </p:cNvPr>
          <p:cNvPicPr>
            <a:picLocks noChangeAspect="1"/>
          </p:cNvPicPr>
          <p:nvPr userDrawn="1"/>
        </p:nvPicPr>
        <p:blipFill>
          <a:blip r:embed="rId2"/>
          <a:stretch>
            <a:fillRect/>
          </a:stretch>
        </p:blipFill>
        <p:spPr>
          <a:xfrm>
            <a:off x="9374886" y="5067046"/>
            <a:ext cx="2006600" cy="1003300"/>
          </a:xfrm>
          <a:prstGeom prst="rect">
            <a:avLst/>
          </a:prstGeom>
        </p:spPr>
      </p:pic>
      <p:pic>
        <p:nvPicPr>
          <p:cNvPr id="2" name="Picture 1">
            <a:extLst>
              <a:ext uri="{FF2B5EF4-FFF2-40B4-BE49-F238E27FC236}">
                <a16:creationId xmlns:a16="http://schemas.microsoft.com/office/drawing/2014/main" id="{56FA4E22-A36B-3DE6-7D3E-A1F49569E89C}"/>
              </a:ext>
            </a:extLst>
          </p:cNvPr>
          <p:cNvPicPr>
            <a:picLocks noChangeAspect="1"/>
          </p:cNvPicPr>
          <p:nvPr userDrawn="1"/>
        </p:nvPicPr>
        <p:blipFill>
          <a:blip r:embed="rId3"/>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84634750"/>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photo">
    <p:spTree>
      <p:nvGrpSpPr>
        <p:cNvPr id="1" name=""/>
        <p:cNvGrpSpPr/>
        <p:nvPr/>
      </p:nvGrpSpPr>
      <p:grpSpPr>
        <a:xfrm>
          <a:off x="0" y="0"/>
          <a:ext cx="0" cy="0"/>
          <a:chOff x="0" y="0"/>
          <a:chExt cx="0" cy="0"/>
        </a:xfrm>
      </p:grpSpPr>
      <p:sp>
        <p:nvSpPr>
          <p:cNvPr id="4" name="Picture Placeholder 13">
            <a:extLst>
              <a:ext uri="{FF2B5EF4-FFF2-40B4-BE49-F238E27FC236}">
                <a16:creationId xmlns:a16="http://schemas.microsoft.com/office/drawing/2014/main" id="{6428E0B8-6EE1-8590-A6C5-89D1F5E64790}"/>
              </a:ext>
            </a:extLst>
          </p:cNvPr>
          <p:cNvSpPr>
            <a:spLocks noGrp="1"/>
          </p:cNvSpPr>
          <p:nvPr>
            <p:ph type="pic" sz="half" idx="22"/>
          </p:nvPr>
        </p:nvSpPr>
        <p:spPr>
          <a:xfrm>
            <a:off x="7937500" y="1447601"/>
            <a:ext cx="4241800" cy="5410399"/>
          </a:xfrm>
          <a:prstGeom prst="rect">
            <a:avLst/>
          </a:prstGeom>
        </p:spPr>
        <p:txBody>
          <a:bodyPr lIns="91439" tIns="45719" rIns="91439" bIns="45719"/>
          <a:lstStyle>
            <a:lvl1pPr>
              <a:defRPr>
                <a:solidFill>
                  <a:schemeClr val="bg1"/>
                </a:solidFill>
              </a:defRPr>
            </a:lvl1pPr>
          </a:lstStyle>
          <a:p>
            <a:r>
              <a:rPr lang="en-US"/>
              <a:t>Click icon to add picture</a:t>
            </a:r>
            <a:endParaRPr dirty="0"/>
          </a:p>
        </p:txBody>
      </p:sp>
      <p:sp>
        <p:nvSpPr>
          <p:cNvPr id="2" name="Title 1">
            <a:extLst>
              <a:ext uri="{FF2B5EF4-FFF2-40B4-BE49-F238E27FC236}">
                <a16:creationId xmlns:a16="http://schemas.microsoft.com/office/drawing/2014/main" id="{032CE473-5689-D388-CADC-2FF6411A555B}"/>
              </a:ext>
            </a:extLst>
          </p:cNvPr>
          <p:cNvSpPr>
            <a:spLocks noGrp="1"/>
          </p:cNvSpPr>
          <p:nvPr>
            <p:ph type="title" hasCustomPrompt="1"/>
          </p:nvPr>
        </p:nvSpPr>
        <p:spPr/>
        <p:txBody>
          <a:bodyPr wrap="square"/>
          <a:lstStyle>
            <a:lvl1pPr>
              <a:defRPr>
                <a:solidFill>
                  <a:schemeClr val="bg1"/>
                </a:solidFill>
              </a:defRPr>
            </a:lvl1pPr>
          </a:lstStyle>
          <a:p>
            <a:r>
              <a:rPr lang="en-GB" dirty="0"/>
              <a:t>Headline goes here. Maximum in 2 lines.</a:t>
            </a:r>
            <a:br>
              <a:rPr lang="en-GB" dirty="0"/>
            </a:br>
            <a:r>
              <a:rPr lang="en-GB" dirty="0"/>
              <a:t>All headlines should be sentence case.</a:t>
            </a:r>
            <a:endParaRPr lang="en-MT" dirty="0"/>
          </a:p>
        </p:txBody>
      </p:sp>
      <p:sp>
        <p:nvSpPr>
          <p:cNvPr id="3" name="Slide Number Placeholder 2">
            <a:extLst>
              <a:ext uri="{FF2B5EF4-FFF2-40B4-BE49-F238E27FC236}">
                <a16:creationId xmlns:a16="http://schemas.microsoft.com/office/drawing/2014/main" id="{5E58C377-31E1-B6AF-B5CB-DB6A8E4A721F}"/>
              </a:ext>
            </a:extLst>
          </p:cNvPr>
          <p:cNvSpPr>
            <a:spLocks noGrp="1"/>
          </p:cNvSpPr>
          <p:nvPr>
            <p:ph type="sldNum" sz="quarter" idx="10"/>
          </p:nvPr>
        </p:nvSpPr>
        <p:spPr/>
        <p:txBody>
          <a:bodyPr/>
          <a:lstStyle/>
          <a:p>
            <a:fld id="{86CB4B4D-7CA3-9044-876B-883B54F8677D}" type="slidenum">
              <a:rPr lang="en-MT" smtClean="0"/>
              <a:t>‹#›</a:t>
            </a:fld>
            <a:endParaRPr lang="en-MT" dirty="0"/>
          </a:p>
        </p:txBody>
      </p:sp>
      <p:sp>
        <p:nvSpPr>
          <p:cNvPr id="6" name="Text Placeholder 3">
            <a:extLst>
              <a:ext uri="{FF2B5EF4-FFF2-40B4-BE49-F238E27FC236}">
                <a16:creationId xmlns:a16="http://schemas.microsoft.com/office/drawing/2014/main" id="{D3833682-F29A-7019-93CC-CF5F9A6F20EE}"/>
              </a:ext>
            </a:extLst>
          </p:cNvPr>
          <p:cNvSpPr>
            <a:spLocks noGrp="1"/>
          </p:cNvSpPr>
          <p:nvPr>
            <p:ph type="body" sz="quarter" idx="15" hasCustomPrompt="1"/>
          </p:nvPr>
        </p:nvSpPr>
        <p:spPr>
          <a:xfrm>
            <a:off x="360000" y="1440000"/>
            <a:ext cx="7200000" cy="360000"/>
          </a:xfrm>
          <a:prstGeom prst="rect">
            <a:avLst/>
          </a:prstGeom>
        </p:spPr>
        <p:txBody>
          <a:bodyPr lIns="0" tIns="0" rIns="0" bIns="0">
            <a:noAutofit/>
          </a:bodyPr>
          <a:lstStyle>
            <a:lvl1pPr>
              <a:lnSpc>
                <a:spcPts val="2200"/>
              </a:lnSpc>
              <a:spcBef>
                <a:spcPts val="0"/>
              </a:spcBef>
              <a:defRPr sz="2200" b="1" spc="-40" baseline="0">
                <a:solidFill>
                  <a:schemeClr val="bg1"/>
                </a:solidFill>
              </a:defRPr>
            </a:lvl1pPr>
            <a:lvl2pPr marL="0" indent="-104400">
              <a:lnSpc>
                <a:spcPts val="1600"/>
              </a:lnSpc>
              <a:spcBef>
                <a:spcPts val="1000"/>
              </a:spcBef>
              <a:buNone/>
              <a:defRPr sz="1200" b="0" spc="-40" baseline="0">
                <a:solidFill>
                  <a:srgbClr val="172325"/>
                </a:solidFill>
              </a:defRPr>
            </a:lvl2pPr>
            <a:lvl3pPr marL="273600" indent="-104400">
              <a:lnSpc>
                <a:spcPts val="1600"/>
              </a:lnSpc>
              <a:spcBef>
                <a:spcPts val="1000"/>
              </a:spcBef>
              <a:buFont typeface="Arial" panose="020B0604020202020204" pitchFamily="34" charset="0"/>
              <a:buChar char="•"/>
              <a:defRPr sz="1200" spc="-40" baseline="0">
                <a:solidFill>
                  <a:schemeClr val="bg1"/>
                </a:solidFill>
              </a:defRPr>
            </a:lvl3pPr>
            <a:lvl4pPr marL="339147" indent="0">
              <a:buClr>
                <a:srgbClr val="FFFFFF"/>
              </a:buClr>
              <a:buFont typeface="System Font Regular"/>
              <a:buNone/>
              <a:defRPr>
                <a:solidFill>
                  <a:srgbClr val="172325"/>
                </a:solidFill>
              </a:defRPr>
            </a:lvl4pPr>
            <a:lvl5pPr marL="513137" indent="0">
              <a:buNone/>
              <a:defRPr>
                <a:solidFill>
                  <a:srgbClr val="172325"/>
                </a:solidFill>
              </a:defRPr>
            </a:lvl5pPr>
            <a:lvl6pPr marL="730800">
              <a:defRPr>
                <a:solidFill>
                  <a:srgbClr val="FFFFFF"/>
                </a:solidFill>
              </a:defRPr>
            </a:lvl6pPr>
          </a:lstStyle>
          <a:p>
            <a:pPr lvl="0"/>
            <a:r>
              <a:rPr lang="en-US" dirty="0"/>
              <a:t>Subtitle</a:t>
            </a:r>
          </a:p>
          <a:p>
            <a:pPr lvl="2"/>
            <a:endParaRPr lang="en-US" dirty="0"/>
          </a:p>
        </p:txBody>
      </p:sp>
      <p:sp>
        <p:nvSpPr>
          <p:cNvPr id="11" name="Content Placeholder 2">
            <a:extLst>
              <a:ext uri="{FF2B5EF4-FFF2-40B4-BE49-F238E27FC236}">
                <a16:creationId xmlns:a16="http://schemas.microsoft.com/office/drawing/2014/main" id="{E3D24A5C-25E7-EC55-F88D-6ED9476B84A5}"/>
              </a:ext>
            </a:extLst>
          </p:cNvPr>
          <p:cNvSpPr>
            <a:spLocks noGrp="1"/>
          </p:cNvSpPr>
          <p:nvPr>
            <p:ph idx="16"/>
          </p:nvPr>
        </p:nvSpPr>
        <p:spPr>
          <a:xfrm>
            <a:off x="360000" y="1799999"/>
            <a:ext cx="7200000" cy="4320000"/>
          </a:xfrm>
          <a:prstGeom prst="rect">
            <a:avLst/>
          </a:prstGeom>
        </p:spPr>
        <p:txBody>
          <a:bodyPr wrap="square" lIns="0" tIns="0" rIns="0" bIns="0">
            <a:noAutofit/>
          </a:bodyPr>
          <a:lstStyle>
            <a:lvl1pPr>
              <a:buClr>
                <a:schemeClr val="bg1"/>
              </a:buClr>
              <a:buSzPct val="100000"/>
              <a:defRPr>
                <a:solidFill>
                  <a:schemeClr val="bg1"/>
                </a:solidFill>
              </a:defRPr>
            </a:lvl1pPr>
            <a:lvl2pPr>
              <a:buClr>
                <a:schemeClr val="bg1"/>
              </a:buClr>
              <a:buSzPct val="100000"/>
              <a:defRPr baseline="0">
                <a:solidFill>
                  <a:schemeClr val="bg1"/>
                </a:solidFill>
              </a:defRPr>
            </a:lvl2pPr>
            <a:lvl3pPr>
              <a:buClr>
                <a:schemeClr val="bg1"/>
              </a:buClr>
              <a:buSzPct val="100000"/>
              <a:defRPr>
                <a:solidFill>
                  <a:schemeClr val="bg1"/>
                </a:solidFill>
              </a:defRPr>
            </a:lvl3pPr>
            <a:lvl4pPr>
              <a:buClr>
                <a:schemeClr val="bg1"/>
              </a:buClr>
              <a:buSzPct val="100000"/>
              <a:defRPr>
                <a:solidFill>
                  <a:schemeClr val="bg1"/>
                </a:solidFill>
              </a:defRPr>
            </a:lvl4pPr>
            <a:lvl5pPr>
              <a:buClr>
                <a:schemeClr val="bg1"/>
              </a:buClr>
              <a:buSzPct val="1000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07E80830-552E-8F9C-BD8E-5F35ED2B8C60}"/>
              </a:ext>
            </a:extLst>
          </p:cNvPr>
          <p:cNvPicPr>
            <a:picLocks noChangeAspect="1"/>
          </p:cNvPicPr>
          <p:nvPr userDrawn="1"/>
        </p:nvPicPr>
        <p:blipFill>
          <a:blip r:embed="rId2"/>
          <a:stretch>
            <a:fillRect/>
          </a:stretch>
        </p:blipFill>
        <p:spPr>
          <a:xfrm>
            <a:off x="7937500" y="3935445"/>
            <a:ext cx="965200" cy="965200"/>
          </a:xfrm>
          <a:prstGeom prst="rect">
            <a:avLst/>
          </a:prstGeom>
        </p:spPr>
      </p:pic>
      <p:sp>
        <p:nvSpPr>
          <p:cNvPr id="7" name="Neceptatio odis non cum que molum qui berum re ea adi dest asimus modit iumet optate vernam as qui officabores asi od quam ex el id qui des repe sinvelendion. Andebitiis quae corehent aut alicimus.">
            <a:extLst>
              <a:ext uri="{FF2B5EF4-FFF2-40B4-BE49-F238E27FC236}">
                <a16:creationId xmlns:a16="http://schemas.microsoft.com/office/drawing/2014/main" id="{2DBBBB28-154D-7A9D-62D2-50AF83AE98E4}"/>
              </a:ext>
            </a:extLst>
          </p:cNvPr>
          <p:cNvSpPr>
            <a:spLocks noGrp="1"/>
          </p:cNvSpPr>
          <p:nvPr>
            <p:ph type="body" sz="quarter" idx="23"/>
          </p:nvPr>
        </p:nvSpPr>
        <p:spPr>
          <a:xfrm>
            <a:off x="2793987" y="4888595"/>
            <a:ext cx="6980036" cy="1969405"/>
          </a:xfrm>
          <a:prstGeom prst="rect">
            <a:avLst/>
          </a:prstGeom>
          <a:solidFill>
            <a:srgbClr val="CCF2FF"/>
          </a:solidFill>
        </p:spPr>
        <p:txBody>
          <a:bodyPr lIns="317500" tIns="317500" rIns="317500" bIns="317500"/>
          <a:lstStyle>
            <a:lvl1pPr>
              <a:lnSpc>
                <a:spcPts val="2200"/>
              </a:lnSpc>
              <a:spcBef>
                <a:spcPts val="0"/>
              </a:spcBef>
              <a:defRPr sz="1900" b="1">
                <a:solidFill>
                  <a:schemeClr val="accent1"/>
                </a:solidFill>
              </a:defRPr>
            </a:lvl1pPr>
          </a:lstStyle>
          <a:p>
            <a:pPr lvl="0"/>
            <a:r>
              <a:rPr lang="en-US"/>
              <a:t>Click to edit Master text styles</a:t>
            </a:r>
          </a:p>
        </p:txBody>
      </p:sp>
      <p:sp>
        <p:nvSpPr>
          <p:cNvPr id="8" name="Rectangle 26">
            <a:extLst>
              <a:ext uri="{FF2B5EF4-FFF2-40B4-BE49-F238E27FC236}">
                <a16:creationId xmlns:a16="http://schemas.microsoft.com/office/drawing/2014/main" id="{DF3D7E2A-8027-802D-0766-6B4C04B5301B}"/>
              </a:ext>
            </a:extLst>
          </p:cNvPr>
          <p:cNvSpPr/>
          <p:nvPr userDrawn="1"/>
        </p:nvSpPr>
        <p:spPr>
          <a:xfrm>
            <a:off x="500" y="6761480"/>
            <a:ext cx="12178800" cy="96520"/>
          </a:xfrm>
          <a:prstGeom prst="rect">
            <a:avLst/>
          </a:prstGeom>
          <a:solidFill>
            <a:schemeClr val="accent1"/>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spTree>
    <p:extLst>
      <p:ext uri="{BB962C8B-B14F-4D97-AF65-F5344CB8AC3E}">
        <p14:creationId xmlns:p14="http://schemas.microsoft.com/office/powerpoint/2010/main" val="123628653"/>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OC Slide 4">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E473-5689-D388-CADC-2FF6411A555B}"/>
              </a:ext>
            </a:extLst>
          </p:cNvPr>
          <p:cNvSpPr>
            <a:spLocks noGrp="1"/>
          </p:cNvSpPr>
          <p:nvPr>
            <p:ph type="title" hasCustomPrompt="1"/>
          </p:nvPr>
        </p:nvSpPr>
        <p:spPr>
          <a:xfrm>
            <a:off x="359999" y="360000"/>
            <a:ext cx="9000000" cy="900000"/>
          </a:xfrm>
        </p:spPr>
        <p:txBody>
          <a:bodyPr wrap="square"/>
          <a:lstStyle>
            <a:lvl1pPr>
              <a:defRPr>
                <a:solidFill>
                  <a:schemeClr val="tx1"/>
                </a:solidFill>
              </a:defRPr>
            </a:lvl1pPr>
          </a:lstStyle>
          <a:p>
            <a:r>
              <a:rPr lang="en-GB" dirty="0"/>
              <a:t>Headline goes here. Maximum in 2 lines.</a:t>
            </a:r>
            <a:br>
              <a:rPr lang="en-GB" dirty="0"/>
            </a:br>
            <a:r>
              <a:rPr lang="en-GB" dirty="0"/>
              <a:t>All headlines should be sentence case.</a:t>
            </a:r>
            <a:endParaRPr lang="en-MT" dirty="0"/>
          </a:p>
        </p:txBody>
      </p:sp>
      <p:sp>
        <p:nvSpPr>
          <p:cNvPr id="3" name="Slide Number Placeholder 2">
            <a:extLst>
              <a:ext uri="{FF2B5EF4-FFF2-40B4-BE49-F238E27FC236}">
                <a16:creationId xmlns:a16="http://schemas.microsoft.com/office/drawing/2014/main" id="{5E58C377-31E1-B6AF-B5CB-DB6A8E4A721F}"/>
              </a:ext>
            </a:extLst>
          </p:cNvPr>
          <p:cNvSpPr>
            <a:spLocks noGrp="1"/>
          </p:cNvSpPr>
          <p:nvPr>
            <p:ph type="sldNum" sz="quarter" idx="10"/>
          </p:nvPr>
        </p:nvSpPr>
        <p:spPr>
          <a:xfrm>
            <a:off x="11574470" y="6480000"/>
            <a:ext cx="157094" cy="153888"/>
          </a:xfrm>
        </p:spPr>
        <p:txBody>
          <a:bodyPr/>
          <a:lstStyle>
            <a:lvl1pPr>
              <a:defRPr>
                <a:solidFill>
                  <a:srgbClr val="FFFFFF"/>
                </a:solidFill>
              </a:defRPr>
            </a:lvl1pPr>
          </a:lstStyle>
          <a:p>
            <a:fld id="{86CB4B4D-7CA3-9044-876B-883B54F8677D}" type="slidenum">
              <a:rPr lang="en-MT" smtClean="0"/>
              <a:pPr/>
              <a:t>‹#›</a:t>
            </a:fld>
            <a:endParaRPr lang="en-MT" dirty="0"/>
          </a:p>
        </p:txBody>
      </p:sp>
      <p:sp>
        <p:nvSpPr>
          <p:cNvPr id="11" name="Content Placeholder 2">
            <a:extLst>
              <a:ext uri="{FF2B5EF4-FFF2-40B4-BE49-F238E27FC236}">
                <a16:creationId xmlns:a16="http://schemas.microsoft.com/office/drawing/2014/main" id="{E3D24A5C-25E7-EC55-F88D-6ED9476B84A5}"/>
              </a:ext>
            </a:extLst>
          </p:cNvPr>
          <p:cNvSpPr>
            <a:spLocks noGrp="1"/>
          </p:cNvSpPr>
          <p:nvPr>
            <p:ph idx="16"/>
          </p:nvPr>
        </p:nvSpPr>
        <p:spPr>
          <a:xfrm>
            <a:off x="360000" y="3445170"/>
            <a:ext cx="2520000" cy="2160000"/>
          </a:xfrm>
          <a:prstGeom prst="rect">
            <a:avLst/>
          </a:prstGeom>
        </p:spPr>
        <p:txBody>
          <a:bodyPr wrap="square" lIns="0" tIns="0" rIns="0" bIns="0">
            <a:noAutofit/>
          </a:bodyPr>
          <a:lstStyle>
            <a:lvl1pPr>
              <a:buClr>
                <a:srgbClr val="FFFFFF"/>
              </a:buClr>
              <a:buSzPct val="100000"/>
              <a:defRPr>
                <a:solidFill>
                  <a:schemeClr val="tx1"/>
                </a:solidFill>
              </a:defRPr>
            </a:lvl1pPr>
            <a:lvl2pPr>
              <a:buClr>
                <a:srgbClr val="FFFFFF"/>
              </a:buClr>
              <a:buSzPct val="100000"/>
              <a:defRPr baseline="0">
                <a:solidFill>
                  <a:schemeClr val="tx1"/>
                </a:solidFill>
              </a:defRPr>
            </a:lvl2pPr>
            <a:lvl3pPr>
              <a:buClr>
                <a:srgbClr val="FFFFFF"/>
              </a:buClr>
              <a:buSzPct val="100000"/>
              <a:defRPr>
                <a:solidFill>
                  <a:schemeClr val="tx1"/>
                </a:solidFill>
              </a:defRPr>
            </a:lvl3pPr>
            <a:lvl4pPr>
              <a:buClr>
                <a:srgbClr val="FFFFFF"/>
              </a:buClr>
              <a:buSzPct val="100000"/>
              <a:defRPr>
                <a:solidFill>
                  <a:schemeClr val="tx1"/>
                </a:solidFill>
              </a:defRPr>
            </a:lvl4pPr>
            <a:lvl5pPr>
              <a:buClr>
                <a:srgbClr val="FFFFFF"/>
              </a:buClr>
              <a:buSzPct val="100000"/>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6">
            <a:extLst>
              <a:ext uri="{FF2B5EF4-FFF2-40B4-BE49-F238E27FC236}">
                <a16:creationId xmlns:a16="http://schemas.microsoft.com/office/drawing/2014/main" id="{ED994CA4-8C12-1BC4-530B-81E286114262}"/>
              </a:ext>
            </a:extLst>
          </p:cNvPr>
          <p:cNvSpPr/>
          <p:nvPr userDrawn="1"/>
        </p:nvSpPr>
        <p:spPr>
          <a:xfrm>
            <a:off x="500" y="6761481"/>
            <a:ext cx="12178800" cy="96520"/>
          </a:xfrm>
          <a:prstGeom prst="rect">
            <a:avLst/>
          </a:prstGeom>
          <a:solidFill>
            <a:schemeClr val="accent2"/>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sp>
        <p:nvSpPr>
          <p:cNvPr id="13" name="Content Placeholder 2">
            <a:extLst>
              <a:ext uri="{FF2B5EF4-FFF2-40B4-BE49-F238E27FC236}">
                <a16:creationId xmlns:a16="http://schemas.microsoft.com/office/drawing/2014/main" id="{20997FFF-692F-6404-8DA3-58191456200F}"/>
              </a:ext>
            </a:extLst>
          </p:cNvPr>
          <p:cNvSpPr>
            <a:spLocks noGrp="1"/>
          </p:cNvSpPr>
          <p:nvPr>
            <p:ph idx="17"/>
          </p:nvPr>
        </p:nvSpPr>
        <p:spPr>
          <a:xfrm>
            <a:off x="3229990" y="3445170"/>
            <a:ext cx="2520000" cy="2160000"/>
          </a:xfrm>
          <a:prstGeom prst="rect">
            <a:avLst/>
          </a:prstGeom>
        </p:spPr>
        <p:txBody>
          <a:bodyPr wrap="square" lIns="0" tIns="0" rIns="0" bIns="0">
            <a:noAutofit/>
          </a:bodyPr>
          <a:lstStyle>
            <a:lvl1pPr>
              <a:buClr>
                <a:srgbClr val="FFFFFF"/>
              </a:buClr>
              <a:buSzPct val="100000"/>
              <a:defRPr>
                <a:solidFill>
                  <a:schemeClr val="tx1"/>
                </a:solidFill>
              </a:defRPr>
            </a:lvl1pPr>
            <a:lvl2pPr>
              <a:buClr>
                <a:srgbClr val="FFFFFF"/>
              </a:buClr>
              <a:buSzPct val="100000"/>
              <a:defRPr baseline="0">
                <a:solidFill>
                  <a:schemeClr val="tx1"/>
                </a:solidFill>
              </a:defRPr>
            </a:lvl2pPr>
            <a:lvl3pPr>
              <a:buClr>
                <a:srgbClr val="FFFFFF"/>
              </a:buClr>
              <a:buSzPct val="100000"/>
              <a:defRPr>
                <a:solidFill>
                  <a:schemeClr val="tx1"/>
                </a:solidFill>
              </a:defRPr>
            </a:lvl3pPr>
            <a:lvl4pPr>
              <a:buClr>
                <a:srgbClr val="FFFFFF"/>
              </a:buClr>
              <a:buSzPct val="100000"/>
              <a:defRPr>
                <a:solidFill>
                  <a:schemeClr val="tx1"/>
                </a:solidFill>
              </a:defRPr>
            </a:lvl4pPr>
            <a:lvl5pPr>
              <a:buClr>
                <a:srgbClr val="FFFFFF"/>
              </a:buClr>
              <a:buSzPct val="100000"/>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C59FC702-BAC6-E8DF-D4F8-3361A572D24E}"/>
              </a:ext>
            </a:extLst>
          </p:cNvPr>
          <p:cNvSpPr>
            <a:spLocks noGrp="1"/>
          </p:cNvSpPr>
          <p:nvPr>
            <p:ph idx="18"/>
          </p:nvPr>
        </p:nvSpPr>
        <p:spPr>
          <a:xfrm>
            <a:off x="6099980" y="3445170"/>
            <a:ext cx="2520000" cy="2160000"/>
          </a:xfrm>
          <a:prstGeom prst="rect">
            <a:avLst/>
          </a:prstGeom>
        </p:spPr>
        <p:txBody>
          <a:bodyPr wrap="square" lIns="0" tIns="0" rIns="0" bIns="0">
            <a:noAutofit/>
          </a:bodyPr>
          <a:lstStyle>
            <a:lvl1pPr>
              <a:buClr>
                <a:srgbClr val="FFFFFF"/>
              </a:buClr>
              <a:buSzPct val="100000"/>
              <a:defRPr>
                <a:solidFill>
                  <a:schemeClr val="tx1"/>
                </a:solidFill>
              </a:defRPr>
            </a:lvl1pPr>
            <a:lvl2pPr>
              <a:buClr>
                <a:srgbClr val="FFFFFF"/>
              </a:buClr>
              <a:buSzPct val="100000"/>
              <a:defRPr baseline="0">
                <a:solidFill>
                  <a:schemeClr val="tx1"/>
                </a:solidFill>
              </a:defRPr>
            </a:lvl2pPr>
            <a:lvl3pPr>
              <a:buClr>
                <a:srgbClr val="FFFFFF"/>
              </a:buClr>
              <a:buSzPct val="100000"/>
              <a:defRPr>
                <a:solidFill>
                  <a:schemeClr val="tx1"/>
                </a:solidFill>
              </a:defRPr>
            </a:lvl3pPr>
            <a:lvl4pPr>
              <a:buClr>
                <a:srgbClr val="FFFFFF"/>
              </a:buClr>
              <a:buSzPct val="100000"/>
              <a:defRPr>
                <a:solidFill>
                  <a:schemeClr val="tx1"/>
                </a:solidFill>
              </a:defRPr>
            </a:lvl4pPr>
            <a:lvl5pPr>
              <a:buClr>
                <a:srgbClr val="FFFFFF"/>
              </a:buClr>
              <a:buSzPct val="100000"/>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08DE9C3F-0384-DD2E-485F-3DC0F9EC1329}"/>
              </a:ext>
            </a:extLst>
          </p:cNvPr>
          <p:cNvSpPr>
            <a:spLocks noGrp="1"/>
          </p:cNvSpPr>
          <p:nvPr>
            <p:ph idx="19"/>
          </p:nvPr>
        </p:nvSpPr>
        <p:spPr>
          <a:xfrm>
            <a:off x="8969970" y="3445170"/>
            <a:ext cx="2520000" cy="2160000"/>
          </a:xfrm>
          <a:prstGeom prst="rect">
            <a:avLst/>
          </a:prstGeom>
        </p:spPr>
        <p:txBody>
          <a:bodyPr wrap="square" lIns="0" tIns="0" rIns="0" bIns="0">
            <a:noAutofit/>
          </a:bodyPr>
          <a:lstStyle>
            <a:lvl1pPr>
              <a:buClr>
                <a:srgbClr val="FFFFFF"/>
              </a:buClr>
              <a:buSzPct val="100000"/>
              <a:defRPr>
                <a:solidFill>
                  <a:schemeClr val="tx1"/>
                </a:solidFill>
              </a:defRPr>
            </a:lvl1pPr>
            <a:lvl2pPr>
              <a:buClr>
                <a:srgbClr val="FFFFFF"/>
              </a:buClr>
              <a:buSzPct val="100000"/>
              <a:defRPr baseline="0">
                <a:solidFill>
                  <a:schemeClr val="tx1"/>
                </a:solidFill>
              </a:defRPr>
            </a:lvl2pPr>
            <a:lvl3pPr>
              <a:buClr>
                <a:srgbClr val="FFFFFF"/>
              </a:buClr>
              <a:buSzPct val="100000"/>
              <a:defRPr>
                <a:solidFill>
                  <a:schemeClr val="tx1"/>
                </a:solidFill>
              </a:defRPr>
            </a:lvl3pPr>
            <a:lvl4pPr>
              <a:buClr>
                <a:srgbClr val="FFFFFF"/>
              </a:buClr>
              <a:buSzPct val="100000"/>
              <a:defRPr>
                <a:solidFill>
                  <a:schemeClr val="tx1"/>
                </a:solidFill>
              </a:defRPr>
            </a:lvl4pPr>
            <a:lvl5pPr>
              <a:buClr>
                <a:srgbClr val="FFFFFF"/>
              </a:buClr>
              <a:buSzPct val="100000"/>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a:extLst>
              <a:ext uri="{FF2B5EF4-FFF2-40B4-BE49-F238E27FC236}">
                <a16:creationId xmlns:a16="http://schemas.microsoft.com/office/drawing/2014/main" id="{0E1DBD97-FFD0-6E07-55C5-6C375BA24E4A}"/>
              </a:ext>
            </a:extLst>
          </p:cNvPr>
          <p:cNvPicPr>
            <a:picLocks noChangeAspect="1"/>
          </p:cNvPicPr>
          <p:nvPr userDrawn="1"/>
        </p:nvPicPr>
        <p:blipFill>
          <a:blip r:embed="rId2"/>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3774336324"/>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OC Slide 8">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E473-5689-D388-CADC-2FF6411A555B}"/>
              </a:ext>
            </a:extLst>
          </p:cNvPr>
          <p:cNvSpPr>
            <a:spLocks noGrp="1"/>
          </p:cNvSpPr>
          <p:nvPr>
            <p:ph type="title" hasCustomPrompt="1"/>
          </p:nvPr>
        </p:nvSpPr>
        <p:spPr>
          <a:xfrm>
            <a:off x="359999" y="360000"/>
            <a:ext cx="9000000" cy="900000"/>
          </a:xfrm>
        </p:spPr>
        <p:txBody>
          <a:bodyPr wrap="square"/>
          <a:lstStyle>
            <a:lvl1pPr>
              <a:defRPr>
                <a:solidFill>
                  <a:schemeClr val="tx1"/>
                </a:solidFill>
              </a:defRPr>
            </a:lvl1pPr>
          </a:lstStyle>
          <a:p>
            <a:r>
              <a:rPr lang="en-GB" dirty="0"/>
              <a:t>Headline goes here. Maximum in 2 lines.</a:t>
            </a:r>
            <a:br>
              <a:rPr lang="en-GB" dirty="0"/>
            </a:br>
            <a:r>
              <a:rPr lang="en-GB" dirty="0"/>
              <a:t>All headlines should be sentence case.</a:t>
            </a:r>
            <a:endParaRPr lang="en-MT" dirty="0"/>
          </a:p>
        </p:txBody>
      </p:sp>
      <p:sp>
        <p:nvSpPr>
          <p:cNvPr id="3" name="Slide Number Placeholder 2">
            <a:extLst>
              <a:ext uri="{FF2B5EF4-FFF2-40B4-BE49-F238E27FC236}">
                <a16:creationId xmlns:a16="http://schemas.microsoft.com/office/drawing/2014/main" id="{5E58C377-31E1-B6AF-B5CB-DB6A8E4A721F}"/>
              </a:ext>
            </a:extLst>
          </p:cNvPr>
          <p:cNvSpPr>
            <a:spLocks noGrp="1"/>
          </p:cNvSpPr>
          <p:nvPr>
            <p:ph type="sldNum" sz="quarter" idx="10"/>
          </p:nvPr>
        </p:nvSpPr>
        <p:spPr>
          <a:xfrm>
            <a:off x="11574470" y="6480000"/>
            <a:ext cx="157094" cy="153888"/>
          </a:xfrm>
        </p:spPr>
        <p:txBody>
          <a:bodyPr/>
          <a:lstStyle>
            <a:lvl1pPr>
              <a:defRPr>
                <a:solidFill>
                  <a:srgbClr val="FFFFFF"/>
                </a:solidFill>
              </a:defRPr>
            </a:lvl1pPr>
          </a:lstStyle>
          <a:p>
            <a:fld id="{86CB4B4D-7CA3-9044-876B-883B54F8677D}" type="slidenum">
              <a:rPr lang="en-MT" smtClean="0"/>
              <a:pPr/>
              <a:t>‹#›</a:t>
            </a:fld>
            <a:endParaRPr lang="en-MT" dirty="0"/>
          </a:p>
        </p:txBody>
      </p:sp>
      <p:sp>
        <p:nvSpPr>
          <p:cNvPr id="11" name="Content Placeholder 2">
            <a:extLst>
              <a:ext uri="{FF2B5EF4-FFF2-40B4-BE49-F238E27FC236}">
                <a16:creationId xmlns:a16="http://schemas.microsoft.com/office/drawing/2014/main" id="{E3D24A5C-25E7-EC55-F88D-6ED9476B84A5}"/>
              </a:ext>
            </a:extLst>
          </p:cNvPr>
          <p:cNvSpPr>
            <a:spLocks noGrp="1"/>
          </p:cNvSpPr>
          <p:nvPr>
            <p:ph idx="16"/>
          </p:nvPr>
        </p:nvSpPr>
        <p:spPr>
          <a:xfrm>
            <a:off x="360000" y="1565570"/>
            <a:ext cx="2520000" cy="2160000"/>
          </a:xfrm>
          <a:prstGeom prst="rect">
            <a:avLst/>
          </a:prstGeom>
        </p:spPr>
        <p:txBody>
          <a:bodyPr wrap="square" lIns="0" tIns="0" rIns="0" bIns="0">
            <a:noAutofit/>
          </a:bodyPr>
          <a:lstStyle>
            <a:lvl1pPr>
              <a:buClr>
                <a:srgbClr val="FFFFFF"/>
              </a:buClr>
              <a:buSzPct val="100000"/>
              <a:defRPr>
                <a:solidFill>
                  <a:schemeClr val="tx1"/>
                </a:solidFill>
              </a:defRPr>
            </a:lvl1pPr>
            <a:lvl2pPr>
              <a:buClr>
                <a:srgbClr val="FFFFFF"/>
              </a:buClr>
              <a:buSzPct val="100000"/>
              <a:defRPr baseline="0">
                <a:solidFill>
                  <a:schemeClr val="tx1"/>
                </a:solidFill>
              </a:defRPr>
            </a:lvl2pPr>
            <a:lvl3pPr>
              <a:buClr>
                <a:srgbClr val="FFFFFF"/>
              </a:buClr>
              <a:buSzPct val="100000"/>
              <a:defRPr>
                <a:solidFill>
                  <a:schemeClr val="tx1"/>
                </a:solidFill>
              </a:defRPr>
            </a:lvl3pPr>
            <a:lvl4pPr>
              <a:buClr>
                <a:srgbClr val="FFFFFF"/>
              </a:buClr>
              <a:buSzPct val="100000"/>
              <a:defRPr>
                <a:solidFill>
                  <a:schemeClr val="tx1"/>
                </a:solidFill>
              </a:defRPr>
            </a:lvl4pPr>
            <a:lvl5pPr>
              <a:buClr>
                <a:srgbClr val="FFFFFF"/>
              </a:buClr>
              <a:buSzPct val="100000"/>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6">
            <a:extLst>
              <a:ext uri="{FF2B5EF4-FFF2-40B4-BE49-F238E27FC236}">
                <a16:creationId xmlns:a16="http://schemas.microsoft.com/office/drawing/2014/main" id="{ED994CA4-8C12-1BC4-530B-81E286114262}"/>
              </a:ext>
            </a:extLst>
          </p:cNvPr>
          <p:cNvSpPr/>
          <p:nvPr userDrawn="1"/>
        </p:nvSpPr>
        <p:spPr>
          <a:xfrm>
            <a:off x="500" y="6761481"/>
            <a:ext cx="12178800" cy="96520"/>
          </a:xfrm>
          <a:prstGeom prst="rect">
            <a:avLst/>
          </a:prstGeom>
          <a:solidFill>
            <a:schemeClr val="accent2"/>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sp>
        <p:nvSpPr>
          <p:cNvPr id="13" name="Content Placeholder 2">
            <a:extLst>
              <a:ext uri="{FF2B5EF4-FFF2-40B4-BE49-F238E27FC236}">
                <a16:creationId xmlns:a16="http://schemas.microsoft.com/office/drawing/2014/main" id="{20997FFF-692F-6404-8DA3-58191456200F}"/>
              </a:ext>
            </a:extLst>
          </p:cNvPr>
          <p:cNvSpPr>
            <a:spLocks noGrp="1"/>
          </p:cNvSpPr>
          <p:nvPr>
            <p:ph idx="17"/>
          </p:nvPr>
        </p:nvSpPr>
        <p:spPr>
          <a:xfrm>
            <a:off x="3229990" y="1565570"/>
            <a:ext cx="2520000" cy="2160000"/>
          </a:xfrm>
          <a:prstGeom prst="rect">
            <a:avLst/>
          </a:prstGeom>
        </p:spPr>
        <p:txBody>
          <a:bodyPr wrap="square" lIns="0" tIns="0" rIns="0" bIns="0">
            <a:noAutofit/>
          </a:bodyPr>
          <a:lstStyle>
            <a:lvl1pPr>
              <a:buClr>
                <a:srgbClr val="FFFFFF"/>
              </a:buClr>
              <a:buSzPct val="100000"/>
              <a:defRPr>
                <a:solidFill>
                  <a:schemeClr val="tx1"/>
                </a:solidFill>
              </a:defRPr>
            </a:lvl1pPr>
            <a:lvl2pPr>
              <a:buClr>
                <a:srgbClr val="FFFFFF"/>
              </a:buClr>
              <a:buSzPct val="100000"/>
              <a:defRPr baseline="0">
                <a:solidFill>
                  <a:schemeClr val="tx1"/>
                </a:solidFill>
              </a:defRPr>
            </a:lvl2pPr>
            <a:lvl3pPr>
              <a:buClr>
                <a:srgbClr val="FFFFFF"/>
              </a:buClr>
              <a:buSzPct val="100000"/>
              <a:defRPr>
                <a:solidFill>
                  <a:schemeClr val="tx1"/>
                </a:solidFill>
              </a:defRPr>
            </a:lvl3pPr>
            <a:lvl4pPr>
              <a:buClr>
                <a:srgbClr val="FFFFFF"/>
              </a:buClr>
              <a:buSzPct val="100000"/>
              <a:defRPr>
                <a:solidFill>
                  <a:schemeClr val="tx1"/>
                </a:solidFill>
              </a:defRPr>
            </a:lvl4pPr>
            <a:lvl5pPr>
              <a:buClr>
                <a:srgbClr val="FFFFFF"/>
              </a:buClr>
              <a:buSzPct val="100000"/>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C59FC702-BAC6-E8DF-D4F8-3361A572D24E}"/>
              </a:ext>
            </a:extLst>
          </p:cNvPr>
          <p:cNvSpPr>
            <a:spLocks noGrp="1"/>
          </p:cNvSpPr>
          <p:nvPr>
            <p:ph idx="18"/>
          </p:nvPr>
        </p:nvSpPr>
        <p:spPr>
          <a:xfrm>
            <a:off x="6099980" y="1565570"/>
            <a:ext cx="2520000" cy="2160000"/>
          </a:xfrm>
          <a:prstGeom prst="rect">
            <a:avLst/>
          </a:prstGeom>
        </p:spPr>
        <p:txBody>
          <a:bodyPr wrap="square" lIns="0" tIns="0" rIns="0" bIns="0">
            <a:noAutofit/>
          </a:bodyPr>
          <a:lstStyle>
            <a:lvl1pPr>
              <a:buClr>
                <a:srgbClr val="FFFFFF"/>
              </a:buClr>
              <a:buSzPct val="100000"/>
              <a:defRPr>
                <a:solidFill>
                  <a:schemeClr val="tx1"/>
                </a:solidFill>
              </a:defRPr>
            </a:lvl1pPr>
            <a:lvl2pPr>
              <a:buClr>
                <a:srgbClr val="FFFFFF"/>
              </a:buClr>
              <a:buSzPct val="100000"/>
              <a:defRPr baseline="0">
                <a:solidFill>
                  <a:schemeClr val="tx1"/>
                </a:solidFill>
              </a:defRPr>
            </a:lvl2pPr>
            <a:lvl3pPr>
              <a:buClr>
                <a:srgbClr val="FFFFFF"/>
              </a:buClr>
              <a:buSzPct val="100000"/>
              <a:defRPr>
                <a:solidFill>
                  <a:schemeClr val="tx1"/>
                </a:solidFill>
              </a:defRPr>
            </a:lvl3pPr>
            <a:lvl4pPr>
              <a:buClr>
                <a:srgbClr val="FFFFFF"/>
              </a:buClr>
              <a:buSzPct val="100000"/>
              <a:defRPr>
                <a:solidFill>
                  <a:schemeClr val="tx1"/>
                </a:solidFill>
              </a:defRPr>
            </a:lvl4pPr>
            <a:lvl5pPr>
              <a:buClr>
                <a:srgbClr val="FFFFFF"/>
              </a:buClr>
              <a:buSzPct val="100000"/>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08DE9C3F-0384-DD2E-485F-3DC0F9EC1329}"/>
              </a:ext>
            </a:extLst>
          </p:cNvPr>
          <p:cNvSpPr>
            <a:spLocks noGrp="1"/>
          </p:cNvSpPr>
          <p:nvPr>
            <p:ph idx="19"/>
          </p:nvPr>
        </p:nvSpPr>
        <p:spPr>
          <a:xfrm>
            <a:off x="8969970" y="1565570"/>
            <a:ext cx="2520000" cy="2160000"/>
          </a:xfrm>
          <a:prstGeom prst="rect">
            <a:avLst/>
          </a:prstGeom>
        </p:spPr>
        <p:txBody>
          <a:bodyPr wrap="square" lIns="0" tIns="0" rIns="0" bIns="0">
            <a:noAutofit/>
          </a:bodyPr>
          <a:lstStyle>
            <a:lvl1pPr>
              <a:buClr>
                <a:srgbClr val="FFFFFF"/>
              </a:buClr>
              <a:buSzPct val="100000"/>
              <a:defRPr>
                <a:solidFill>
                  <a:schemeClr val="tx1"/>
                </a:solidFill>
              </a:defRPr>
            </a:lvl1pPr>
            <a:lvl2pPr>
              <a:buClr>
                <a:srgbClr val="FFFFFF"/>
              </a:buClr>
              <a:buSzPct val="100000"/>
              <a:defRPr baseline="0">
                <a:solidFill>
                  <a:schemeClr val="tx1"/>
                </a:solidFill>
              </a:defRPr>
            </a:lvl2pPr>
            <a:lvl3pPr>
              <a:buClr>
                <a:srgbClr val="FFFFFF"/>
              </a:buClr>
              <a:buSzPct val="100000"/>
              <a:defRPr>
                <a:solidFill>
                  <a:schemeClr val="tx1"/>
                </a:solidFill>
              </a:defRPr>
            </a:lvl3pPr>
            <a:lvl4pPr>
              <a:buClr>
                <a:srgbClr val="FFFFFF"/>
              </a:buClr>
              <a:buSzPct val="100000"/>
              <a:defRPr>
                <a:solidFill>
                  <a:schemeClr val="tx1"/>
                </a:solidFill>
              </a:defRPr>
            </a:lvl4pPr>
            <a:lvl5pPr>
              <a:buClr>
                <a:srgbClr val="FFFFFF"/>
              </a:buClr>
              <a:buSzPct val="100000"/>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a:extLst>
              <a:ext uri="{FF2B5EF4-FFF2-40B4-BE49-F238E27FC236}">
                <a16:creationId xmlns:a16="http://schemas.microsoft.com/office/drawing/2014/main" id="{1B950ADA-7928-E26A-6183-8714633E1E75}"/>
              </a:ext>
            </a:extLst>
          </p:cNvPr>
          <p:cNvSpPr>
            <a:spLocks noGrp="1"/>
          </p:cNvSpPr>
          <p:nvPr>
            <p:ph idx="20"/>
          </p:nvPr>
        </p:nvSpPr>
        <p:spPr>
          <a:xfrm>
            <a:off x="360000" y="4077072"/>
            <a:ext cx="2520000" cy="2160000"/>
          </a:xfrm>
          <a:prstGeom prst="rect">
            <a:avLst/>
          </a:prstGeom>
        </p:spPr>
        <p:txBody>
          <a:bodyPr wrap="square" lIns="0" tIns="0" rIns="0" bIns="0">
            <a:noAutofit/>
          </a:bodyPr>
          <a:lstStyle>
            <a:lvl1pPr>
              <a:buClr>
                <a:srgbClr val="FFFFFF"/>
              </a:buClr>
              <a:buSzPct val="100000"/>
              <a:defRPr>
                <a:solidFill>
                  <a:schemeClr val="tx1"/>
                </a:solidFill>
              </a:defRPr>
            </a:lvl1pPr>
            <a:lvl2pPr>
              <a:buClr>
                <a:srgbClr val="FFFFFF"/>
              </a:buClr>
              <a:buSzPct val="100000"/>
              <a:defRPr baseline="0">
                <a:solidFill>
                  <a:schemeClr val="tx1"/>
                </a:solidFill>
              </a:defRPr>
            </a:lvl2pPr>
            <a:lvl3pPr>
              <a:buClr>
                <a:srgbClr val="FFFFFF"/>
              </a:buClr>
              <a:buSzPct val="100000"/>
              <a:defRPr>
                <a:solidFill>
                  <a:schemeClr val="tx1"/>
                </a:solidFill>
              </a:defRPr>
            </a:lvl3pPr>
            <a:lvl4pPr>
              <a:buClr>
                <a:srgbClr val="FFFFFF"/>
              </a:buClr>
              <a:buSzPct val="100000"/>
              <a:defRPr>
                <a:solidFill>
                  <a:schemeClr val="tx1"/>
                </a:solidFill>
              </a:defRPr>
            </a:lvl4pPr>
            <a:lvl5pPr>
              <a:buClr>
                <a:srgbClr val="FFFFFF"/>
              </a:buClr>
              <a:buSzPct val="100000"/>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CD9CB34E-0B8C-A533-51C1-9D19605E4E7D}"/>
              </a:ext>
            </a:extLst>
          </p:cNvPr>
          <p:cNvSpPr>
            <a:spLocks noGrp="1"/>
          </p:cNvSpPr>
          <p:nvPr>
            <p:ph idx="21"/>
          </p:nvPr>
        </p:nvSpPr>
        <p:spPr>
          <a:xfrm>
            <a:off x="3229990" y="4077072"/>
            <a:ext cx="2520000" cy="2160000"/>
          </a:xfrm>
          <a:prstGeom prst="rect">
            <a:avLst/>
          </a:prstGeom>
        </p:spPr>
        <p:txBody>
          <a:bodyPr wrap="square" lIns="0" tIns="0" rIns="0" bIns="0">
            <a:noAutofit/>
          </a:bodyPr>
          <a:lstStyle>
            <a:lvl1pPr>
              <a:buClr>
                <a:srgbClr val="FFFFFF"/>
              </a:buClr>
              <a:buSzPct val="100000"/>
              <a:defRPr>
                <a:solidFill>
                  <a:schemeClr val="tx1"/>
                </a:solidFill>
              </a:defRPr>
            </a:lvl1pPr>
            <a:lvl2pPr>
              <a:buClr>
                <a:srgbClr val="FFFFFF"/>
              </a:buClr>
              <a:buSzPct val="100000"/>
              <a:defRPr baseline="0">
                <a:solidFill>
                  <a:schemeClr val="tx1"/>
                </a:solidFill>
              </a:defRPr>
            </a:lvl2pPr>
            <a:lvl3pPr>
              <a:buClr>
                <a:srgbClr val="FFFFFF"/>
              </a:buClr>
              <a:buSzPct val="100000"/>
              <a:defRPr>
                <a:solidFill>
                  <a:schemeClr val="tx1"/>
                </a:solidFill>
              </a:defRPr>
            </a:lvl3pPr>
            <a:lvl4pPr>
              <a:buClr>
                <a:srgbClr val="FFFFFF"/>
              </a:buClr>
              <a:buSzPct val="100000"/>
              <a:defRPr>
                <a:solidFill>
                  <a:schemeClr val="tx1"/>
                </a:solidFill>
              </a:defRPr>
            </a:lvl4pPr>
            <a:lvl5pPr>
              <a:buClr>
                <a:srgbClr val="FFFFFF"/>
              </a:buClr>
              <a:buSzPct val="100000"/>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2676F21C-4A76-DE8A-EC90-FD75447E2850}"/>
              </a:ext>
            </a:extLst>
          </p:cNvPr>
          <p:cNvSpPr>
            <a:spLocks noGrp="1"/>
          </p:cNvSpPr>
          <p:nvPr>
            <p:ph idx="22"/>
          </p:nvPr>
        </p:nvSpPr>
        <p:spPr>
          <a:xfrm>
            <a:off x="6099980" y="4077072"/>
            <a:ext cx="2520000" cy="2160000"/>
          </a:xfrm>
          <a:prstGeom prst="rect">
            <a:avLst/>
          </a:prstGeom>
        </p:spPr>
        <p:txBody>
          <a:bodyPr wrap="square" lIns="0" tIns="0" rIns="0" bIns="0">
            <a:noAutofit/>
          </a:bodyPr>
          <a:lstStyle>
            <a:lvl1pPr>
              <a:buClr>
                <a:srgbClr val="FFFFFF"/>
              </a:buClr>
              <a:buSzPct val="100000"/>
              <a:defRPr>
                <a:solidFill>
                  <a:schemeClr val="tx1"/>
                </a:solidFill>
              </a:defRPr>
            </a:lvl1pPr>
            <a:lvl2pPr>
              <a:buClr>
                <a:srgbClr val="FFFFFF"/>
              </a:buClr>
              <a:buSzPct val="100000"/>
              <a:defRPr baseline="0">
                <a:solidFill>
                  <a:schemeClr val="tx1"/>
                </a:solidFill>
              </a:defRPr>
            </a:lvl2pPr>
            <a:lvl3pPr>
              <a:buClr>
                <a:srgbClr val="FFFFFF"/>
              </a:buClr>
              <a:buSzPct val="100000"/>
              <a:defRPr>
                <a:solidFill>
                  <a:schemeClr val="tx1"/>
                </a:solidFill>
              </a:defRPr>
            </a:lvl3pPr>
            <a:lvl4pPr>
              <a:buClr>
                <a:srgbClr val="FFFFFF"/>
              </a:buClr>
              <a:buSzPct val="100000"/>
              <a:defRPr>
                <a:solidFill>
                  <a:schemeClr val="tx1"/>
                </a:solidFill>
              </a:defRPr>
            </a:lvl4pPr>
            <a:lvl5pPr>
              <a:buClr>
                <a:srgbClr val="FFFFFF"/>
              </a:buClr>
              <a:buSzPct val="100000"/>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09FDFA8-47EC-FE46-F57C-E4A671C58455}"/>
              </a:ext>
            </a:extLst>
          </p:cNvPr>
          <p:cNvSpPr>
            <a:spLocks noGrp="1"/>
          </p:cNvSpPr>
          <p:nvPr>
            <p:ph idx="23"/>
          </p:nvPr>
        </p:nvSpPr>
        <p:spPr>
          <a:xfrm>
            <a:off x="8969970" y="4077072"/>
            <a:ext cx="2520000" cy="2160000"/>
          </a:xfrm>
          <a:prstGeom prst="rect">
            <a:avLst/>
          </a:prstGeom>
        </p:spPr>
        <p:txBody>
          <a:bodyPr wrap="square" lIns="0" tIns="0" rIns="0" bIns="0">
            <a:noAutofit/>
          </a:bodyPr>
          <a:lstStyle>
            <a:lvl1pPr>
              <a:buClr>
                <a:srgbClr val="FFFFFF"/>
              </a:buClr>
              <a:buSzPct val="100000"/>
              <a:defRPr>
                <a:solidFill>
                  <a:schemeClr val="tx1"/>
                </a:solidFill>
              </a:defRPr>
            </a:lvl1pPr>
            <a:lvl2pPr>
              <a:buClr>
                <a:srgbClr val="FFFFFF"/>
              </a:buClr>
              <a:buSzPct val="100000"/>
              <a:defRPr baseline="0">
                <a:solidFill>
                  <a:schemeClr val="tx1"/>
                </a:solidFill>
              </a:defRPr>
            </a:lvl2pPr>
            <a:lvl3pPr>
              <a:buClr>
                <a:srgbClr val="FFFFFF"/>
              </a:buClr>
              <a:buSzPct val="100000"/>
              <a:defRPr>
                <a:solidFill>
                  <a:schemeClr val="tx1"/>
                </a:solidFill>
              </a:defRPr>
            </a:lvl3pPr>
            <a:lvl4pPr>
              <a:buClr>
                <a:srgbClr val="FFFFFF"/>
              </a:buClr>
              <a:buSzPct val="100000"/>
              <a:defRPr>
                <a:solidFill>
                  <a:schemeClr val="tx1"/>
                </a:solidFill>
              </a:defRPr>
            </a:lvl4pPr>
            <a:lvl5pPr>
              <a:buClr>
                <a:srgbClr val="FFFFFF"/>
              </a:buClr>
              <a:buSzPct val="100000"/>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B302B467-B6B5-158C-B057-8ABA2ACF21A3}"/>
              </a:ext>
            </a:extLst>
          </p:cNvPr>
          <p:cNvPicPr>
            <a:picLocks noChangeAspect="1"/>
          </p:cNvPicPr>
          <p:nvPr userDrawn="1"/>
        </p:nvPicPr>
        <p:blipFill>
          <a:blip r:embed="rId2"/>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3021679824"/>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genda slide Table Dar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E473-5689-D388-CADC-2FF6411A555B}"/>
              </a:ext>
            </a:extLst>
          </p:cNvPr>
          <p:cNvSpPr>
            <a:spLocks noGrp="1"/>
          </p:cNvSpPr>
          <p:nvPr>
            <p:ph type="title" hasCustomPrompt="1"/>
          </p:nvPr>
        </p:nvSpPr>
        <p:spPr>
          <a:xfrm>
            <a:off x="359999" y="360000"/>
            <a:ext cx="9000000" cy="540000"/>
          </a:xfrm>
        </p:spPr>
        <p:txBody>
          <a:bodyPr wrap="square"/>
          <a:lstStyle>
            <a:lvl1pPr>
              <a:defRPr>
                <a:solidFill>
                  <a:srgbClr val="FFFFFF"/>
                </a:solidFill>
              </a:defRPr>
            </a:lvl1pPr>
          </a:lstStyle>
          <a:p>
            <a:r>
              <a:rPr lang="en-GB" dirty="0"/>
              <a:t>Headline goes here. Maximum in 1 line.</a:t>
            </a:r>
            <a:endParaRPr lang="en-MT" dirty="0"/>
          </a:p>
        </p:txBody>
      </p:sp>
      <p:sp>
        <p:nvSpPr>
          <p:cNvPr id="3" name="Slide Number Placeholder 2">
            <a:extLst>
              <a:ext uri="{FF2B5EF4-FFF2-40B4-BE49-F238E27FC236}">
                <a16:creationId xmlns:a16="http://schemas.microsoft.com/office/drawing/2014/main" id="{5E58C377-31E1-B6AF-B5CB-DB6A8E4A721F}"/>
              </a:ext>
            </a:extLst>
          </p:cNvPr>
          <p:cNvSpPr>
            <a:spLocks noGrp="1"/>
          </p:cNvSpPr>
          <p:nvPr>
            <p:ph type="sldNum" sz="quarter" idx="10"/>
          </p:nvPr>
        </p:nvSpPr>
        <p:spPr>
          <a:xfrm>
            <a:off x="11574470" y="6480000"/>
            <a:ext cx="157094" cy="153888"/>
          </a:xfrm>
        </p:spPr>
        <p:txBody>
          <a:bodyPr/>
          <a:lstStyle>
            <a:lvl1pPr>
              <a:defRPr>
                <a:solidFill>
                  <a:schemeClr val="tx1"/>
                </a:solidFill>
              </a:defRPr>
            </a:lvl1pPr>
          </a:lstStyle>
          <a:p>
            <a:fld id="{86CB4B4D-7CA3-9044-876B-883B54F8677D}" type="slidenum">
              <a:rPr lang="en-MT" smtClean="0"/>
              <a:pPr/>
              <a:t>‹#›</a:t>
            </a:fld>
            <a:endParaRPr lang="en-MT" dirty="0"/>
          </a:p>
        </p:txBody>
      </p:sp>
      <p:sp>
        <p:nvSpPr>
          <p:cNvPr id="4" name="Rectangle 26">
            <a:extLst>
              <a:ext uri="{FF2B5EF4-FFF2-40B4-BE49-F238E27FC236}">
                <a16:creationId xmlns:a16="http://schemas.microsoft.com/office/drawing/2014/main" id="{2AC7D1FC-51F7-5A4E-BEAF-A85845DA9B35}"/>
              </a:ext>
            </a:extLst>
          </p:cNvPr>
          <p:cNvSpPr/>
          <p:nvPr userDrawn="1"/>
        </p:nvSpPr>
        <p:spPr>
          <a:xfrm>
            <a:off x="500" y="6761481"/>
            <a:ext cx="12178800" cy="96520"/>
          </a:xfrm>
          <a:prstGeom prst="rect">
            <a:avLst/>
          </a:prstGeom>
          <a:solidFill>
            <a:schemeClr val="accent4"/>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pic>
        <p:nvPicPr>
          <p:cNvPr id="5" name="Picture 4">
            <a:extLst>
              <a:ext uri="{FF2B5EF4-FFF2-40B4-BE49-F238E27FC236}">
                <a16:creationId xmlns:a16="http://schemas.microsoft.com/office/drawing/2014/main" id="{00814166-2330-94E9-AA20-4A478C6C452B}"/>
              </a:ext>
            </a:extLst>
          </p:cNvPr>
          <p:cNvPicPr>
            <a:picLocks noChangeAspect="1"/>
          </p:cNvPicPr>
          <p:nvPr userDrawn="1"/>
        </p:nvPicPr>
        <p:blipFill>
          <a:blip r:embed="rId2"/>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4198264580"/>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genda slide Table">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E473-5689-D388-CADC-2FF6411A555B}"/>
              </a:ext>
            </a:extLst>
          </p:cNvPr>
          <p:cNvSpPr>
            <a:spLocks noGrp="1"/>
          </p:cNvSpPr>
          <p:nvPr>
            <p:ph type="title" hasCustomPrompt="1"/>
          </p:nvPr>
        </p:nvSpPr>
        <p:spPr>
          <a:xfrm>
            <a:off x="359999" y="360000"/>
            <a:ext cx="9000000" cy="540000"/>
          </a:xfrm>
        </p:spPr>
        <p:txBody>
          <a:bodyPr wrap="square"/>
          <a:lstStyle>
            <a:lvl1pPr>
              <a:defRPr>
                <a:solidFill>
                  <a:srgbClr val="FFFFFF"/>
                </a:solidFill>
              </a:defRPr>
            </a:lvl1pPr>
          </a:lstStyle>
          <a:p>
            <a:r>
              <a:rPr lang="en-GB" dirty="0"/>
              <a:t>Headline goes here. Maximum in 1 line.</a:t>
            </a:r>
            <a:endParaRPr lang="en-MT" dirty="0"/>
          </a:p>
        </p:txBody>
      </p:sp>
      <p:sp>
        <p:nvSpPr>
          <p:cNvPr id="3" name="Slide Number Placeholder 2">
            <a:extLst>
              <a:ext uri="{FF2B5EF4-FFF2-40B4-BE49-F238E27FC236}">
                <a16:creationId xmlns:a16="http://schemas.microsoft.com/office/drawing/2014/main" id="{5E58C377-31E1-B6AF-B5CB-DB6A8E4A721F}"/>
              </a:ext>
            </a:extLst>
          </p:cNvPr>
          <p:cNvSpPr>
            <a:spLocks noGrp="1"/>
          </p:cNvSpPr>
          <p:nvPr>
            <p:ph type="sldNum" sz="quarter" idx="10"/>
          </p:nvPr>
        </p:nvSpPr>
        <p:spPr>
          <a:xfrm>
            <a:off x="11574470" y="6480000"/>
            <a:ext cx="157094" cy="153888"/>
          </a:xfrm>
        </p:spPr>
        <p:txBody>
          <a:bodyPr/>
          <a:lstStyle>
            <a:lvl1pPr>
              <a:defRPr>
                <a:solidFill>
                  <a:schemeClr val="tx1"/>
                </a:solidFill>
              </a:defRPr>
            </a:lvl1pPr>
          </a:lstStyle>
          <a:p>
            <a:fld id="{86CB4B4D-7CA3-9044-876B-883B54F8677D}" type="slidenum">
              <a:rPr lang="en-MT" smtClean="0"/>
              <a:pPr/>
              <a:t>‹#›</a:t>
            </a:fld>
            <a:endParaRPr lang="en-MT" dirty="0"/>
          </a:p>
        </p:txBody>
      </p:sp>
      <p:sp>
        <p:nvSpPr>
          <p:cNvPr id="14" name="Rectangle 26">
            <a:extLst>
              <a:ext uri="{FF2B5EF4-FFF2-40B4-BE49-F238E27FC236}">
                <a16:creationId xmlns:a16="http://schemas.microsoft.com/office/drawing/2014/main" id="{6C324B2D-CF53-407A-3FF3-83821279B530}"/>
              </a:ext>
            </a:extLst>
          </p:cNvPr>
          <p:cNvSpPr/>
          <p:nvPr userDrawn="1"/>
        </p:nvSpPr>
        <p:spPr>
          <a:xfrm>
            <a:off x="500" y="6761481"/>
            <a:ext cx="12178800" cy="96520"/>
          </a:xfrm>
          <a:prstGeom prst="rect">
            <a:avLst/>
          </a:prstGeom>
          <a:solidFill>
            <a:schemeClr val="accent2"/>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pic>
        <p:nvPicPr>
          <p:cNvPr id="4" name="Picture 3">
            <a:extLst>
              <a:ext uri="{FF2B5EF4-FFF2-40B4-BE49-F238E27FC236}">
                <a16:creationId xmlns:a16="http://schemas.microsoft.com/office/drawing/2014/main" id="{C6672750-5A7A-9BCA-6B6D-95C6E36756F0}"/>
              </a:ext>
            </a:extLst>
          </p:cNvPr>
          <p:cNvPicPr>
            <a:picLocks noChangeAspect="1"/>
          </p:cNvPicPr>
          <p:nvPr userDrawn="1"/>
        </p:nvPicPr>
        <p:blipFill>
          <a:blip r:embed="rId2"/>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1111253307"/>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697F3-602F-5FC9-7AE6-19FEE5C49AD4}"/>
              </a:ext>
            </a:extLst>
          </p:cNvPr>
          <p:cNvSpPr>
            <a:spLocks noGrp="1"/>
          </p:cNvSpPr>
          <p:nvPr>
            <p:ph type="title" hasCustomPrompt="1"/>
          </p:nvPr>
        </p:nvSpPr>
        <p:spPr/>
        <p:txBody>
          <a:bodyPr/>
          <a:lstStyle/>
          <a:p>
            <a:r>
              <a:rPr lang="en-GB" dirty="0"/>
              <a:t>Headline goes here. Maximum in 2 lines.</a:t>
            </a:r>
            <a:br>
              <a:rPr lang="en-GB" dirty="0"/>
            </a:br>
            <a:r>
              <a:rPr lang="en-GB" dirty="0"/>
              <a:t>All headlines should be sentence case.</a:t>
            </a:r>
            <a:endParaRPr lang="en-MT" dirty="0"/>
          </a:p>
        </p:txBody>
      </p:sp>
      <p:sp>
        <p:nvSpPr>
          <p:cNvPr id="3" name="Slide Number Placeholder 2">
            <a:extLst>
              <a:ext uri="{FF2B5EF4-FFF2-40B4-BE49-F238E27FC236}">
                <a16:creationId xmlns:a16="http://schemas.microsoft.com/office/drawing/2014/main" id="{55713789-AC9B-504D-EABC-88530694F04A}"/>
              </a:ext>
            </a:extLst>
          </p:cNvPr>
          <p:cNvSpPr>
            <a:spLocks noGrp="1"/>
          </p:cNvSpPr>
          <p:nvPr>
            <p:ph type="sldNum" sz="quarter" idx="10"/>
          </p:nvPr>
        </p:nvSpPr>
        <p:spPr/>
        <p:txBody>
          <a:bodyPr/>
          <a:lstStyle/>
          <a:p>
            <a:fld id="{86CB4B4D-7CA3-9044-876B-883B54F8677D}" type="slidenum">
              <a:rPr lang="en-MT" smtClean="0"/>
              <a:t>‹#›</a:t>
            </a:fld>
            <a:endParaRPr lang="en-MT" dirty="0"/>
          </a:p>
        </p:txBody>
      </p:sp>
      <p:sp>
        <p:nvSpPr>
          <p:cNvPr id="4" name="Body Level One…">
            <a:extLst>
              <a:ext uri="{FF2B5EF4-FFF2-40B4-BE49-F238E27FC236}">
                <a16:creationId xmlns:a16="http://schemas.microsoft.com/office/drawing/2014/main" id="{2F3F8381-DEB3-C667-F282-4085FCECE5D1}"/>
              </a:ext>
            </a:extLst>
          </p:cNvPr>
          <p:cNvSpPr txBox="1">
            <a:spLocks noGrp="1"/>
          </p:cNvSpPr>
          <p:nvPr>
            <p:ph type="body" sz="quarter" idx="1"/>
          </p:nvPr>
        </p:nvSpPr>
        <p:spPr>
          <a:xfrm>
            <a:off x="360000" y="2610760"/>
            <a:ext cx="3478685" cy="2108201"/>
          </a:xfrm>
          <a:prstGeom prst="rect">
            <a:avLst/>
          </a:prstGeom>
          <a:solidFill>
            <a:schemeClr val="accent2"/>
          </a:solidFill>
        </p:spPr>
        <p:txBody>
          <a:bodyPr lIns="182879" tIns="182879" rIns="182879" bIns="182879" anchor="ctr">
            <a:normAutofit/>
          </a:bodyPr>
          <a:lstStyle>
            <a:lvl1pPr algn="ctr">
              <a:lnSpc>
                <a:spcPct val="100000"/>
              </a:lnSpc>
              <a:spcBef>
                <a:spcPts val="0"/>
              </a:spcBef>
              <a:defRPr sz="2800" b="1">
                <a:solidFill>
                  <a:schemeClr val="tx1"/>
                </a:solidFill>
              </a:defRPr>
            </a:lvl1pPr>
            <a:lvl2pPr marL="0" indent="0" algn="ctr">
              <a:lnSpc>
                <a:spcPct val="100000"/>
              </a:lnSpc>
              <a:spcBef>
                <a:spcPts val="0"/>
              </a:spcBef>
              <a:buSzTx/>
              <a:buNone/>
              <a:defRPr sz="2800" b="1">
                <a:solidFill>
                  <a:schemeClr val="accent3">
                    <a:hueOff val="-3600000"/>
                    <a:lumOff val="3392"/>
                  </a:schemeClr>
                </a:solidFill>
              </a:defRPr>
            </a:lvl2pPr>
            <a:lvl3pPr marL="0" indent="174625" algn="ctr">
              <a:lnSpc>
                <a:spcPct val="100000"/>
              </a:lnSpc>
              <a:spcBef>
                <a:spcPts val="0"/>
              </a:spcBef>
              <a:buSzTx/>
              <a:buNone/>
              <a:defRPr sz="2800" b="1">
                <a:solidFill>
                  <a:schemeClr val="accent3">
                    <a:hueOff val="-3600000"/>
                    <a:lumOff val="3392"/>
                  </a:schemeClr>
                </a:solidFill>
              </a:defRPr>
            </a:lvl3pPr>
            <a:lvl4pPr marL="0" indent="339725" algn="ctr">
              <a:lnSpc>
                <a:spcPct val="100000"/>
              </a:lnSpc>
              <a:spcBef>
                <a:spcPts val="0"/>
              </a:spcBef>
              <a:buSzTx/>
              <a:buNone/>
              <a:defRPr sz="2800" b="1">
                <a:solidFill>
                  <a:schemeClr val="accent3">
                    <a:hueOff val="-3600000"/>
                    <a:lumOff val="3392"/>
                  </a:schemeClr>
                </a:solidFill>
              </a:defRPr>
            </a:lvl4pPr>
            <a:lvl5pPr marL="0" indent="512762" algn="ctr">
              <a:lnSpc>
                <a:spcPct val="100000"/>
              </a:lnSpc>
              <a:spcBef>
                <a:spcPts val="0"/>
              </a:spcBef>
              <a:buSzTx/>
              <a:buNone/>
              <a:defRPr sz="2800" b="1">
                <a:solidFill>
                  <a:schemeClr val="accent3">
                    <a:hueOff val="-3600000"/>
                    <a:lumOff val="3392"/>
                  </a:schemeClr>
                </a:solidFill>
              </a:defRPr>
            </a:lvl5pPr>
          </a:lstStyle>
          <a:p>
            <a:pPr lvl="0"/>
            <a:r>
              <a:rPr lang="en-US"/>
              <a:t>Click to edit Master text styles</a:t>
            </a:r>
          </a:p>
        </p:txBody>
      </p:sp>
      <p:sp>
        <p:nvSpPr>
          <p:cNvPr id="5" name="Body Level One…">
            <a:extLst>
              <a:ext uri="{FF2B5EF4-FFF2-40B4-BE49-F238E27FC236}">
                <a16:creationId xmlns:a16="http://schemas.microsoft.com/office/drawing/2014/main" id="{32CA9EDE-386C-CB9D-B16C-D07164D1B840}"/>
              </a:ext>
            </a:extLst>
          </p:cNvPr>
          <p:cNvSpPr txBox="1">
            <a:spLocks noGrp="1"/>
          </p:cNvSpPr>
          <p:nvPr>
            <p:ph type="body" sz="quarter" idx="23"/>
          </p:nvPr>
        </p:nvSpPr>
        <p:spPr>
          <a:xfrm>
            <a:off x="4308328" y="2610760"/>
            <a:ext cx="3478685" cy="2108201"/>
          </a:xfrm>
          <a:prstGeom prst="rect">
            <a:avLst/>
          </a:prstGeom>
          <a:solidFill>
            <a:schemeClr val="accent4"/>
          </a:solidFill>
        </p:spPr>
        <p:txBody>
          <a:bodyPr lIns="182879" tIns="182879" rIns="182879" bIns="182879" anchor="ctr">
            <a:normAutofit/>
          </a:bodyPr>
          <a:lstStyle>
            <a:lvl1pPr algn="ctr">
              <a:lnSpc>
                <a:spcPct val="100000"/>
              </a:lnSpc>
              <a:spcBef>
                <a:spcPts val="0"/>
              </a:spcBef>
              <a:defRPr sz="2800" b="1">
                <a:solidFill>
                  <a:schemeClr val="tx1"/>
                </a:solidFill>
              </a:defRPr>
            </a:lvl1pPr>
            <a:lvl2pPr marL="0" indent="0" algn="ctr">
              <a:lnSpc>
                <a:spcPct val="100000"/>
              </a:lnSpc>
              <a:spcBef>
                <a:spcPts val="0"/>
              </a:spcBef>
              <a:buSzTx/>
              <a:buNone/>
              <a:defRPr sz="2800" b="1">
                <a:solidFill>
                  <a:schemeClr val="accent3">
                    <a:hueOff val="-3600000"/>
                    <a:lumOff val="3392"/>
                  </a:schemeClr>
                </a:solidFill>
              </a:defRPr>
            </a:lvl2pPr>
            <a:lvl3pPr marL="0" indent="174625" algn="ctr">
              <a:lnSpc>
                <a:spcPct val="100000"/>
              </a:lnSpc>
              <a:spcBef>
                <a:spcPts val="0"/>
              </a:spcBef>
              <a:buSzTx/>
              <a:buNone/>
              <a:defRPr sz="2800" b="1">
                <a:solidFill>
                  <a:schemeClr val="accent3">
                    <a:hueOff val="-3600000"/>
                    <a:lumOff val="3392"/>
                  </a:schemeClr>
                </a:solidFill>
              </a:defRPr>
            </a:lvl3pPr>
            <a:lvl4pPr marL="0" indent="339725" algn="ctr">
              <a:lnSpc>
                <a:spcPct val="100000"/>
              </a:lnSpc>
              <a:spcBef>
                <a:spcPts val="0"/>
              </a:spcBef>
              <a:buSzTx/>
              <a:buNone/>
              <a:defRPr sz="2800" b="1">
                <a:solidFill>
                  <a:schemeClr val="accent3">
                    <a:hueOff val="-3600000"/>
                    <a:lumOff val="3392"/>
                  </a:schemeClr>
                </a:solidFill>
              </a:defRPr>
            </a:lvl4pPr>
            <a:lvl5pPr marL="0" indent="512762" algn="ctr">
              <a:lnSpc>
                <a:spcPct val="100000"/>
              </a:lnSpc>
              <a:spcBef>
                <a:spcPts val="0"/>
              </a:spcBef>
              <a:buSzTx/>
              <a:buNone/>
              <a:defRPr sz="2800" b="1">
                <a:solidFill>
                  <a:schemeClr val="accent3">
                    <a:hueOff val="-3600000"/>
                    <a:lumOff val="3392"/>
                  </a:schemeClr>
                </a:solidFill>
              </a:defRPr>
            </a:lvl5pPr>
          </a:lstStyle>
          <a:p>
            <a:pPr lvl="0"/>
            <a:r>
              <a:rPr lang="en-US"/>
              <a:t>Click to edit Master text styles</a:t>
            </a:r>
          </a:p>
        </p:txBody>
      </p:sp>
      <p:sp>
        <p:nvSpPr>
          <p:cNvPr id="6" name="Body Level One…">
            <a:extLst>
              <a:ext uri="{FF2B5EF4-FFF2-40B4-BE49-F238E27FC236}">
                <a16:creationId xmlns:a16="http://schemas.microsoft.com/office/drawing/2014/main" id="{9896A4C3-2F4F-489A-CE62-D7C218EF8B41}"/>
              </a:ext>
            </a:extLst>
          </p:cNvPr>
          <p:cNvSpPr txBox="1">
            <a:spLocks noGrp="1"/>
          </p:cNvSpPr>
          <p:nvPr>
            <p:ph type="body" sz="quarter" idx="24"/>
          </p:nvPr>
        </p:nvSpPr>
        <p:spPr>
          <a:xfrm>
            <a:off x="8256655" y="2610760"/>
            <a:ext cx="3478685" cy="2108201"/>
          </a:xfrm>
          <a:prstGeom prst="rect">
            <a:avLst/>
          </a:prstGeom>
          <a:solidFill>
            <a:schemeClr val="accent3"/>
          </a:solidFill>
        </p:spPr>
        <p:txBody>
          <a:bodyPr lIns="182879" tIns="182879" rIns="182879" bIns="182879" anchor="ctr">
            <a:normAutofit/>
          </a:bodyPr>
          <a:lstStyle>
            <a:lvl1pPr algn="ctr">
              <a:lnSpc>
                <a:spcPct val="100000"/>
              </a:lnSpc>
              <a:spcBef>
                <a:spcPts val="0"/>
              </a:spcBef>
              <a:defRPr sz="2800" b="1">
                <a:solidFill>
                  <a:schemeClr val="tx1"/>
                </a:solidFill>
              </a:defRPr>
            </a:lvl1pPr>
            <a:lvl2pPr marL="0" indent="0" algn="ctr">
              <a:lnSpc>
                <a:spcPct val="100000"/>
              </a:lnSpc>
              <a:spcBef>
                <a:spcPts val="0"/>
              </a:spcBef>
              <a:buSzTx/>
              <a:buNone/>
              <a:defRPr sz="2800" b="1">
                <a:solidFill>
                  <a:schemeClr val="accent3">
                    <a:hueOff val="-3600000"/>
                    <a:lumOff val="3392"/>
                  </a:schemeClr>
                </a:solidFill>
              </a:defRPr>
            </a:lvl2pPr>
            <a:lvl3pPr marL="0" indent="174625" algn="ctr">
              <a:lnSpc>
                <a:spcPct val="100000"/>
              </a:lnSpc>
              <a:spcBef>
                <a:spcPts val="0"/>
              </a:spcBef>
              <a:buSzTx/>
              <a:buNone/>
              <a:defRPr sz="2800" b="1">
                <a:solidFill>
                  <a:schemeClr val="accent3">
                    <a:hueOff val="-3600000"/>
                    <a:lumOff val="3392"/>
                  </a:schemeClr>
                </a:solidFill>
              </a:defRPr>
            </a:lvl3pPr>
            <a:lvl4pPr marL="0" indent="339725" algn="ctr">
              <a:lnSpc>
                <a:spcPct val="100000"/>
              </a:lnSpc>
              <a:spcBef>
                <a:spcPts val="0"/>
              </a:spcBef>
              <a:buSzTx/>
              <a:buNone/>
              <a:defRPr sz="2800" b="1">
                <a:solidFill>
                  <a:schemeClr val="accent3">
                    <a:hueOff val="-3600000"/>
                    <a:lumOff val="3392"/>
                  </a:schemeClr>
                </a:solidFill>
              </a:defRPr>
            </a:lvl4pPr>
            <a:lvl5pPr marL="0" indent="512762" algn="ctr">
              <a:lnSpc>
                <a:spcPct val="100000"/>
              </a:lnSpc>
              <a:spcBef>
                <a:spcPts val="0"/>
              </a:spcBef>
              <a:buSzTx/>
              <a:buNone/>
              <a:defRPr sz="2800" b="1">
                <a:solidFill>
                  <a:schemeClr val="accent3">
                    <a:hueOff val="-3600000"/>
                    <a:lumOff val="3392"/>
                  </a:schemeClr>
                </a:solidFill>
              </a:defRPr>
            </a:lvl5pPr>
          </a:lstStyle>
          <a:p>
            <a:pPr lvl="0"/>
            <a:r>
              <a:rPr lang="en-US"/>
              <a:t>Click to edit Master text styles</a:t>
            </a:r>
          </a:p>
        </p:txBody>
      </p:sp>
    </p:spTree>
    <p:extLst>
      <p:ext uri="{BB962C8B-B14F-4D97-AF65-F5344CB8AC3E}">
        <p14:creationId xmlns:p14="http://schemas.microsoft.com/office/powerpoint/2010/main" val="2374603769"/>
      </p:ext>
    </p:extLst>
  </p:cSld>
  <p:clrMapOvr>
    <a:masterClrMapping/>
  </p:clrMapOvr>
  <p:transition spd="med"/>
  <p:extLst>
    <p:ext uri="{DCECCB84-F9BA-43D5-87BE-67443E8EF086}">
      <p15:sldGuideLst xmlns:p15="http://schemas.microsoft.com/office/powerpoint/2012/main">
        <p15:guide id="1" orient="horz" pos="2160" userDrawn="1">
          <p15:clr>
            <a:srgbClr val="FBAE40"/>
          </p15:clr>
        </p15:guide>
        <p15:guide id="2" pos="383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with log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92A336-4C8E-CDC0-D2F1-550C41A2C9F4}"/>
              </a:ext>
            </a:extLst>
          </p:cNvPr>
          <p:cNvSpPr>
            <a:spLocks noGrp="1"/>
          </p:cNvSpPr>
          <p:nvPr>
            <p:ph type="sldNum" sz="quarter" idx="10"/>
          </p:nvPr>
        </p:nvSpPr>
        <p:spPr/>
        <p:txBody>
          <a:bodyPr/>
          <a:lstStyle/>
          <a:p>
            <a:fld id="{86CB4B4D-7CA3-9044-876B-883B54F8677D}" type="slidenum">
              <a:rPr lang="en-MT" smtClean="0"/>
              <a:t>‹#›</a:t>
            </a:fld>
            <a:endParaRPr lang="en-MT" dirty="0"/>
          </a:p>
        </p:txBody>
      </p:sp>
    </p:spTree>
    <p:extLst>
      <p:ext uri="{BB962C8B-B14F-4D97-AF65-F5344CB8AC3E}">
        <p14:creationId xmlns:p14="http://schemas.microsoft.com/office/powerpoint/2010/main" val="1066485795"/>
      </p:ext>
    </p:extLst>
  </p:cSld>
  <p:clrMapOvr>
    <a:masterClrMapping/>
  </p:clrMapOvr>
  <p:transition spd="med"/>
  <p:extLst>
    <p:ext uri="{DCECCB84-F9BA-43D5-87BE-67443E8EF086}">
      <p15:sldGuideLst xmlns:p15="http://schemas.microsoft.com/office/powerpoint/2012/main">
        <p15:guide id="1" orient="horz" pos="2160" userDrawn="1">
          <p15:clr>
            <a:srgbClr val="FBAE40"/>
          </p15:clr>
        </p15:guide>
        <p15:guide id="2" pos="383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lide with logo Dark">
    <p:bg>
      <p:bgPr>
        <a:solidFill>
          <a:schemeClr val="accent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58C377-31E1-B6AF-B5CB-DB6A8E4A721F}"/>
              </a:ext>
            </a:extLst>
          </p:cNvPr>
          <p:cNvSpPr>
            <a:spLocks noGrp="1"/>
          </p:cNvSpPr>
          <p:nvPr>
            <p:ph type="sldNum" sz="quarter" idx="10"/>
          </p:nvPr>
        </p:nvSpPr>
        <p:spPr>
          <a:xfrm>
            <a:off x="11574470" y="6480000"/>
            <a:ext cx="157094" cy="153888"/>
          </a:xfrm>
        </p:spPr>
        <p:txBody>
          <a:bodyPr/>
          <a:lstStyle>
            <a:lvl1pPr>
              <a:defRPr>
                <a:solidFill>
                  <a:schemeClr val="tx1"/>
                </a:solidFill>
              </a:defRPr>
            </a:lvl1pPr>
          </a:lstStyle>
          <a:p>
            <a:fld id="{86CB4B4D-7CA3-9044-876B-883B54F8677D}" type="slidenum">
              <a:rPr lang="en-MT" smtClean="0"/>
              <a:pPr/>
              <a:t>‹#›</a:t>
            </a:fld>
            <a:endParaRPr lang="en-MT" dirty="0"/>
          </a:p>
        </p:txBody>
      </p:sp>
      <p:sp>
        <p:nvSpPr>
          <p:cNvPr id="5" name="Rectangle 26">
            <a:extLst>
              <a:ext uri="{FF2B5EF4-FFF2-40B4-BE49-F238E27FC236}">
                <a16:creationId xmlns:a16="http://schemas.microsoft.com/office/drawing/2014/main" id="{1AF881B0-6E18-8D27-53FB-8E78FA3095F7}"/>
              </a:ext>
            </a:extLst>
          </p:cNvPr>
          <p:cNvSpPr/>
          <p:nvPr userDrawn="1"/>
        </p:nvSpPr>
        <p:spPr>
          <a:xfrm>
            <a:off x="500" y="6761481"/>
            <a:ext cx="12178800" cy="96520"/>
          </a:xfrm>
          <a:prstGeom prst="rect">
            <a:avLst/>
          </a:prstGeom>
          <a:solidFill>
            <a:schemeClr val="accent4"/>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pic>
        <p:nvPicPr>
          <p:cNvPr id="2" name="Picture 1">
            <a:extLst>
              <a:ext uri="{FF2B5EF4-FFF2-40B4-BE49-F238E27FC236}">
                <a16:creationId xmlns:a16="http://schemas.microsoft.com/office/drawing/2014/main" id="{D7A025FE-20D6-D7C7-557F-A1F8FF5FF91A}"/>
              </a:ext>
            </a:extLst>
          </p:cNvPr>
          <p:cNvPicPr>
            <a:picLocks noChangeAspect="1"/>
          </p:cNvPicPr>
          <p:nvPr userDrawn="1"/>
        </p:nvPicPr>
        <p:blipFill>
          <a:blip r:embed="rId2"/>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2831312100"/>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BA2B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4F7324-CA8B-196E-4623-63A5CEE8EAF1}"/>
              </a:ext>
            </a:extLst>
          </p:cNvPr>
          <p:cNvPicPr>
            <a:picLocks noChangeAspect="1"/>
          </p:cNvPicPr>
          <p:nvPr userDrawn="1"/>
        </p:nvPicPr>
        <p:blipFill>
          <a:blip r:embed="rId2"/>
          <a:stretch>
            <a:fillRect/>
          </a:stretch>
        </p:blipFill>
        <p:spPr>
          <a:xfrm>
            <a:off x="10489770" y="5461000"/>
            <a:ext cx="1524000" cy="1206500"/>
          </a:xfrm>
          <a:prstGeom prst="rect">
            <a:avLst/>
          </a:prstGeom>
        </p:spPr>
      </p:pic>
      <p:sp>
        <p:nvSpPr>
          <p:cNvPr id="402" name="Text Placeholder 49"/>
          <p:cNvSpPr/>
          <p:nvPr/>
        </p:nvSpPr>
        <p:spPr>
          <a:xfrm>
            <a:off x="3554946" y="4955133"/>
            <a:ext cx="2120057"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ctr">
              <a:defRPr sz="1400">
                <a:solidFill>
                  <a:schemeClr val="accent3">
                    <a:hueOff val="-3600000"/>
                    <a:lumOff val="3392"/>
                  </a:schemeClr>
                </a:solidFill>
              </a:defRPr>
            </a:lvl1pPr>
          </a:lstStyle>
          <a:p>
            <a:r>
              <a:t> </a:t>
            </a:r>
          </a:p>
        </p:txBody>
      </p:sp>
      <p:sp>
        <p:nvSpPr>
          <p:cNvPr id="404" name="Presentation subtitle goes here."/>
          <p:cNvSpPr txBox="1">
            <a:spLocks noGrp="1"/>
          </p:cNvSpPr>
          <p:nvPr>
            <p:ph type="body" sz="quarter" idx="22" hasCustomPrompt="1"/>
          </p:nvPr>
        </p:nvSpPr>
        <p:spPr>
          <a:xfrm>
            <a:off x="640800" y="5886454"/>
            <a:ext cx="8280000" cy="451754"/>
          </a:xfrm>
          <a:prstGeom prst="rect">
            <a:avLst/>
          </a:prstGeom>
        </p:spPr>
        <p:txBody>
          <a:bodyPr lIns="0" tIns="0" rIns="0" bIns="0"/>
          <a:lstStyle>
            <a:lvl1pPr>
              <a:lnSpc>
                <a:spcPts val="1500"/>
              </a:lnSpc>
              <a:spcBef>
                <a:spcPts val="0"/>
              </a:spcBef>
              <a:tabLst>
                <a:tab pos="2222500" algn="l"/>
              </a:tabLst>
              <a:defRPr sz="1500" spc="-53">
                <a:solidFill>
                  <a:schemeClr val="bg1"/>
                </a:solidFill>
              </a:defRPr>
            </a:lvl1pPr>
          </a:lstStyle>
          <a:p>
            <a:r>
              <a:rPr dirty="0"/>
              <a:t>Presentation subtitle goes here.</a:t>
            </a:r>
          </a:p>
        </p:txBody>
      </p:sp>
      <p:sp>
        <p:nvSpPr>
          <p:cNvPr id="411" name="Rectangle"/>
          <p:cNvSpPr/>
          <p:nvPr/>
        </p:nvSpPr>
        <p:spPr>
          <a:xfrm>
            <a:off x="165529" y="190499"/>
            <a:ext cx="11848241" cy="6477001"/>
          </a:xfrm>
          <a:prstGeom prst="rect">
            <a:avLst/>
          </a:prstGeom>
          <a:ln>
            <a:solidFill>
              <a:schemeClr val="tx1"/>
            </a:solidFill>
            <a:miter lim="400000"/>
          </a:ln>
        </p:spPr>
        <p:txBody>
          <a:bodyPr tIns="91439" bIns="91439" anchor="ctr"/>
          <a:lstStyle/>
          <a:p>
            <a:pPr algn="ctr">
              <a:lnSpc>
                <a:spcPct val="100000"/>
              </a:lnSpc>
              <a:defRPr sz="2800">
                <a:solidFill>
                  <a:schemeClr val="accent3"/>
                </a:solidFill>
              </a:defRPr>
            </a:pPr>
            <a:endParaRPr/>
          </a:p>
        </p:txBody>
      </p:sp>
      <p:sp>
        <p:nvSpPr>
          <p:cNvPr id="2" name="Title 1">
            <a:extLst>
              <a:ext uri="{FF2B5EF4-FFF2-40B4-BE49-F238E27FC236}">
                <a16:creationId xmlns:a16="http://schemas.microsoft.com/office/drawing/2014/main" id="{C47FAC7F-2270-BA58-47C4-1CCA98AFDC48}"/>
              </a:ext>
            </a:extLst>
          </p:cNvPr>
          <p:cNvSpPr>
            <a:spLocks noGrp="1"/>
          </p:cNvSpPr>
          <p:nvPr>
            <p:ph type="title" hasCustomPrompt="1"/>
          </p:nvPr>
        </p:nvSpPr>
        <p:spPr>
          <a:xfrm>
            <a:off x="640800" y="4843803"/>
            <a:ext cx="8280000" cy="1037888"/>
          </a:xfrm>
          <a:prstGeom prst="rect">
            <a:avLst/>
          </a:prstGeom>
        </p:spPr>
        <p:txBody>
          <a:bodyPr lIns="0" tIns="0" rIns="0" bIns="0"/>
          <a:lstStyle>
            <a:lvl1pPr>
              <a:lnSpc>
                <a:spcPts val="4000"/>
              </a:lnSpc>
              <a:spcBef>
                <a:spcPts val="0"/>
              </a:spcBef>
              <a:defRPr sz="4000" spc="-220" baseline="0">
                <a:solidFill>
                  <a:srgbClr val="FFFFFF"/>
                </a:solidFill>
              </a:defRPr>
            </a:lvl1pPr>
          </a:lstStyle>
          <a:p>
            <a:r>
              <a:rPr lang="en-GB" dirty="0"/>
              <a:t>Presentation title goes here</a:t>
            </a:r>
            <a:br>
              <a:rPr lang="en-GB" dirty="0"/>
            </a:br>
            <a:r>
              <a:rPr lang="en-GB" dirty="0"/>
              <a:t>in maximum 2 lines.</a:t>
            </a:r>
            <a:endParaRPr lang="en-RS" dirty="0"/>
          </a:p>
        </p:txBody>
      </p:sp>
      <p:pic>
        <p:nvPicPr>
          <p:cNvPr id="6" name="Picture 5">
            <a:extLst>
              <a:ext uri="{FF2B5EF4-FFF2-40B4-BE49-F238E27FC236}">
                <a16:creationId xmlns:a16="http://schemas.microsoft.com/office/drawing/2014/main" id="{133CDE45-56ED-B37C-C67D-C43BC1CBB05A}"/>
              </a:ext>
            </a:extLst>
          </p:cNvPr>
          <p:cNvPicPr>
            <a:picLocks noChangeAspect="1"/>
          </p:cNvPicPr>
          <p:nvPr userDrawn="1"/>
        </p:nvPicPr>
        <p:blipFill>
          <a:blip r:embed="rId3"/>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3702919747"/>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Slide with logo Teal">
    <p:bg>
      <p:bgPr>
        <a:solidFill>
          <a:schemeClr val="accent4"/>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58C377-31E1-B6AF-B5CB-DB6A8E4A721F}"/>
              </a:ext>
            </a:extLst>
          </p:cNvPr>
          <p:cNvSpPr>
            <a:spLocks noGrp="1"/>
          </p:cNvSpPr>
          <p:nvPr>
            <p:ph type="sldNum" sz="quarter" idx="10"/>
          </p:nvPr>
        </p:nvSpPr>
        <p:spPr>
          <a:xfrm>
            <a:off x="11574470" y="6480000"/>
            <a:ext cx="157094" cy="153888"/>
          </a:xfrm>
        </p:spPr>
        <p:txBody>
          <a:bodyPr/>
          <a:lstStyle>
            <a:lvl1pPr>
              <a:defRPr>
                <a:solidFill>
                  <a:schemeClr val="tx1"/>
                </a:solidFill>
              </a:defRPr>
            </a:lvl1pPr>
          </a:lstStyle>
          <a:p>
            <a:fld id="{86CB4B4D-7CA3-9044-876B-883B54F8677D}" type="slidenum">
              <a:rPr lang="en-MT" smtClean="0"/>
              <a:pPr/>
              <a:t>‹#›</a:t>
            </a:fld>
            <a:endParaRPr lang="en-MT" dirty="0"/>
          </a:p>
        </p:txBody>
      </p:sp>
      <p:sp>
        <p:nvSpPr>
          <p:cNvPr id="2" name="Rectangle 26">
            <a:extLst>
              <a:ext uri="{FF2B5EF4-FFF2-40B4-BE49-F238E27FC236}">
                <a16:creationId xmlns:a16="http://schemas.microsoft.com/office/drawing/2014/main" id="{77F7703D-4F57-B386-7552-96B1C62710F8}"/>
              </a:ext>
            </a:extLst>
          </p:cNvPr>
          <p:cNvSpPr/>
          <p:nvPr userDrawn="1"/>
        </p:nvSpPr>
        <p:spPr>
          <a:xfrm>
            <a:off x="500" y="6761481"/>
            <a:ext cx="12178800" cy="96520"/>
          </a:xfrm>
          <a:prstGeom prst="rect">
            <a:avLst/>
          </a:prstGeom>
          <a:solidFill>
            <a:schemeClr val="accent2"/>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pic>
        <p:nvPicPr>
          <p:cNvPr id="4" name="Picture 3">
            <a:extLst>
              <a:ext uri="{FF2B5EF4-FFF2-40B4-BE49-F238E27FC236}">
                <a16:creationId xmlns:a16="http://schemas.microsoft.com/office/drawing/2014/main" id="{332010D8-9280-4F8A-C077-86BF6086D51C}"/>
              </a:ext>
            </a:extLst>
          </p:cNvPr>
          <p:cNvPicPr>
            <a:picLocks noChangeAspect="1"/>
          </p:cNvPicPr>
          <p:nvPr userDrawn="1"/>
        </p:nvPicPr>
        <p:blipFill>
          <a:blip r:embed="rId2"/>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1137127095"/>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Slide">
    <p:bg>
      <p:bgPr>
        <a:solidFill>
          <a:schemeClr val="accent1"/>
        </a:solidFill>
        <a:effectLst/>
      </p:bgPr>
    </p:bg>
    <p:spTree>
      <p:nvGrpSpPr>
        <p:cNvPr id="1" name=""/>
        <p:cNvGrpSpPr/>
        <p:nvPr/>
      </p:nvGrpSpPr>
      <p:grpSpPr>
        <a:xfrm>
          <a:off x="0" y="0"/>
          <a:ext cx="0" cy="0"/>
          <a:chOff x="0" y="0"/>
          <a:chExt cx="0" cy="0"/>
        </a:xfrm>
      </p:grpSpPr>
      <p:sp>
        <p:nvSpPr>
          <p:cNvPr id="1304" name="Rectangle"/>
          <p:cNvSpPr/>
          <p:nvPr/>
        </p:nvSpPr>
        <p:spPr>
          <a:xfrm>
            <a:off x="165529" y="190499"/>
            <a:ext cx="11848241" cy="6477001"/>
          </a:xfrm>
          <a:prstGeom prst="rect">
            <a:avLst/>
          </a:prstGeom>
          <a:ln>
            <a:solidFill>
              <a:schemeClr val="tx1"/>
            </a:solidFill>
            <a:miter lim="400000"/>
          </a:ln>
        </p:spPr>
        <p:txBody>
          <a:bodyPr tIns="91439" bIns="91439" anchor="ctr"/>
          <a:lstStyle/>
          <a:p>
            <a:pPr algn="ctr">
              <a:lnSpc>
                <a:spcPct val="100000"/>
              </a:lnSpc>
              <a:defRPr sz="2800">
                <a:solidFill>
                  <a:schemeClr val="accent3"/>
                </a:solidFill>
              </a:defRPr>
            </a:pPr>
            <a:endParaRPr/>
          </a:p>
        </p:txBody>
      </p:sp>
      <p:pic>
        <p:nvPicPr>
          <p:cNvPr id="1305" name="Image" descr="Image"/>
          <p:cNvPicPr>
            <a:picLocks noChangeAspect="1"/>
          </p:cNvPicPr>
          <p:nvPr/>
        </p:nvPicPr>
        <p:blipFill>
          <a:blip r:embed="rId2"/>
          <a:stretch>
            <a:fillRect/>
          </a:stretch>
        </p:blipFill>
        <p:spPr>
          <a:xfrm>
            <a:off x="600348" y="393566"/>
            <a:ext cx="6557644" cy="3556001"/>
          </a:xfrm>
          <a:prstGeom prst="rect">
            <a:avLst/>
          </a:prstGeom>
          <a:ln w="12700">
            <a:miter lim="400000"/>
          </a:ln>
        </p:spPr>
      </p:pic>
      <p:sp>
        <p:nvSpPr>
          <p:cNvPr id="2" name="Text Placeholder 3">
            <a:extLst>
              <a:ext uri="{FF2B5EF4-FFF2-40B4-BE49-F238E27FC236}">
                <a16:creationId xmlns:a16="http://schemas.microsoft.com/office/drawing/2014/main" id="{99CF3841-8ED6-6708-57A4-9817037CEB78}"/>
              </a:ext>
            </a:extLst>
          </p:cNvPr>
          <p:cNvSpPr>
            <a:spLocks noGrp="1"/>
          </p:cNvSpPr>
          <p:nvPr>
            <p:ph type="body" sz="quarter" idx="21"/>
          </p:nvPr>
        </p:nvSpPr>
        <p:spPr>
          <a:xfrm>
            <a:off x="617538" y="4291334"/>
            <a:ext cx="2340000" cy="360000"/>
          </a:xfrm>
          <a:prstGeom prst="rect">
            <a:avLst/>
          </a:prstGeom>
        </p:spPr>
        <p:txBody>
          <a:bodyPr lIns="0" tIns="0" rIns="0" bIns="0">
            <a:noAutofit/>
          </a:bodyPr>
          <a:lstStyle>
            <a:lvl1pPr>
              <a:spcBef>
                <a:spcPts val="0"/>
              </a:spcBef>
              <a:defRPr sz="1600" b="1">
                <a:solidFill>
                  <a:srgbClr val="FFFFFF"/>
                </a:solidFill>
              </a:defRPr>
            </a:lvl1pPr>
            <a:lvl2pPr marL="0" indent="0">
              <a:spcBef>
                <a:spcPts val="1000"/>
              </a:spcBef>
              <a:buNone/>
              <a:defRPr sz="1200" b="0">
                <a:solidFill>
                  <a:srgbClr val="FFFFFF"/>
                </a:solidFill>
              </a:defRPr>
            </a:lvl2pPr>
            <a:lvl3pPr marL="0" indent="0">
              <a:spcBef>
                <a:spcPts val="0"/>
              </a:spcBef>
              <a:buNone/>
              <a:defRPr sz="1400"/>
            </a:lvl3pPr>
          </a:lstStyle>
          <a:p>
            <a:pPr lvl="0"/>
            <a:r>
              <a:rPr lang="en-US"/>
              <a:t>Click to edit Master text styles</a:t>
            </a:r>
          </a:p>
        </p:txBody>
      </p:sp>
      <p:sp>
        <p:nvSpPr>
          <p:cNvPr id="3" name="Text Placeholder 3">
            <a:extLst>
              <a:ext uri="{FF2B5EF4-FFF2-40B4-BE49-F238E27FC236}">
                <a16:creationId xmlns:a16="http://schemas.microsoft.com/office/drawing/2014/main" id="{07F3690B-C83C-2263-51B8-2AD430316DB8}"/>
              </a:ext>
            </a:extLst>
          </p:cNvPr>
          <p:cNvSpPr>
            <a:spLocks noGrp="1"/>
          </p:cNvSpPr>
          <p:nvPr>
            <p:ph type="body" sz="quarter" idx="22"/>
          </p:nvPr>
        </p:nvSpPr>
        <p:spPr>
          <a:xfrm>
            <a:off x="3473690" y="4291334"/>
            <a:ext cx="2340000" cy="360000"/>
          </a:xfrm>
          <a:prstGeom prst="rect">
            <a:avLst/>
          </a:prstGeom>
        </p:spPr>
        <p:txBody>
          <a:bodyPr lIns="0" tIns="0" rIns="0" bIns="0">
            <a:noAutofit/>
          </a:bodyPr>
          <a:lstStyle>
            <a:lvl1pPr>
              <a:spcBef>
                <a:spcPts val="0"/>
              </a:spcBef>
              <a:defRPr sz="1600" b="1">
                <a:solidFill>
                  <a:srgbClr val="FFFFFF"/>
                </a:solidFill>
              </a:defRPr>
            </a:lvl1pPr>
            <a:lvl2pPr marL="0" indent="0">
              <a:spcBef>
                <a:spcPts val="1000"/>
              </a:spcBef>
              <a:buNone/>
              <a:defRPr sz="1200" b="0">
                <a:solidFill>
                  <a:srgbClr val="FFFFFF"/>
                </a:solidFill>
              </a:defRPr>
            </a:lvl2pPr>
            <a:lvl3pPr marL="0" indent="0">
              <a:spcBef>
                <a:spcPts val="0"/>
              </a:spcBef>
              <a:buNone/>
              <a:defRPr sz="1400"/>
            </a:lvl3pPr>
          </a:lstStyle>
          <a:p>
            <a:pPr lvl="0"/>
            <a:r>
              <a:rPr lang="en-US"/>
              <a:t>Click to edit Master text styles</a:t>
            </a:r>
          </a:p>
        </p:txBody>
      </p:sp>
      <p:sp>
        <p:nvSpPr>
          <p:cNvPr id="4" name="Text Placeholder 3">
            <a:extLst>
              <a:ext uri="{FF2B5EF4-FFF2-40B4-BE49-F238E27FC236}">
                <a16:creationId xmlns:a16="http://schemas.microsoft.com/office/drawing/2014/main" id="{A283DC22-9630-B38E-C904-813DD4F866A9}"/>
              </a:ext>
            </a:extLst>
          </p:cNvPr>
          <p:cNvSpPr>
            <a:spLocks noGrp="1"/>
          </p:cNvSpPr>
          <p:nvPr>
            <p:ph type="body" sz="quarter" idx="23"/>
          </p:nvPr>
        </p:nvSpPr>
        <p:spPr>
          <a:xfrm>
            <a:off x="6329842" y="4291334"/>
            <a:ext cx="2340000" cy="360000"/>
          </a:xfrm>
          <a:prstGeom prst="rect">
            <a:avLst/>
          </a:prstGeom>
        </p:spPr>
        <p:txBody>
          <a:bodyPr lIns="0" tIns="0" rIns="0" bIns="0">
            <a:noAutofit/>
          </a:bodyPr>
          <a:lstStyle>
            <a:lvl1pPr>
              <a:spcBef>
                <a:spcPts val="0"/>
              </a:spcBef>
              <a:defRPr sz="1600" b="1">
                <a:solidFill>
                  <a:srgbClr val="FFFFFF"/>
                </a:solidFill>
              </a:defRPr>
            </a:lvl1pPr>
            <a:lvl2pPr marL="0" indent="0">
              <a:spcBef>
                <a:spcPts val="1000"/>
              </a:spcBef>
              <a:buNone/>
              <a:defRPr sz="1200" b="0">
                <a:solidFill>
                  <a:srgbClr val="FFFFFF"/>
                </a:solidFill>
              </a:defRPr>
            </a:lvl2pPr>
            <a:lvl3pPr marL="0" indent="0">
              <a:spcBef>
                <a:spcPts val="0"/>
              </a:spcBef>
              <a:buNone/>
              <a:defRPr sz="1400"/>
            </a:lvl3pPr>
          </a:lstStyle>
          <a:p>
            <a:pPr lvl="0"/>
            <a:r>
              <a:rPr lang="en-US"/>
              <a:t>Click to edit Master text styles</a:t>
            </a:r>
          </a:p>
        </p:txBody>
      </p:sp>
      <p:sp>
        <p:nvSpPr>
          <p:cNvPr id="5" name="Text Placeholder 3">
            <a:extLst>
              <a:ext uri="{FF2B5EF4-FFF2-40B4-BE49-F238E27FC236}">
                <a16:creationId xmlns:a16="http://schemas.microsoft.com/office/drawing/2014/main" id="{3E5848EA-712E-9B18-ECD8-B6B00CEC65F5}"/>
              </a:ext>
            </a:extLst>
          </p:cNvPr>
          <p:cNvSpPr>
            <a:spLocks noGrp="1"/>
          </p:cNvSpPr>
          <p:nvPr>
            <p:ph type="body" sz="quarter" idx="24"/>
          </p:nvPr>
        </p:nvSpPr>
        <p:spPr>
          <a:xfrm>
            <a:off x="9185994" y="4291334"/>
            <a:ext cx="2340000" cy="360000"/>
          </a:xfrm>
          <a:prstGeom prst="rect">
            <a:avLst/>
          </a:prstGeom>
        </p:spPr>
        <p:txBody>
          <a:bodyPr lIns="0" tIns="0" rIns="0" bIns="0">
            <a:noAutofit/>
          </a:bodyPr>
          <a:lstStyle>
            <a:lvl1pPr>
              <a:spcBef>
                <a:spcPts val="0"/>
              </a:spcBef>
              <a:defRPr sz="1600" b="1">
                <a:solidFill>
                  <a:srgbClr val="FFFFFF"/>
                </a:solidFill>
              </a:defRPr>
            </a:lvl1pPr>
            <a:lvl2pPr marL="0" indent="0">
              <a:spcBef>
                <a:spcPts val="1000"/>
              </a:spcBef>
              <a:buNone/>
              <a:defRPr sz="1200" b="0">
                <a:solidFill>
                  <a:srgbClr val="FFFFFF"/>
                </a:solidFill>
              </a:defRPr>
            </a:lvl2pPr>
            <a:lvl3pPr marL="0" indent="0">
              <a:spcBef>
                <a:spcPts val="0"/>
              </a:spcBef>
              <a:buNone/>
              <a:defRPr sz="1400"/>
            </a:lvl3pPr>
          </a:lstStyle>
          <a:p>
            <a:pPr lvl="0"/>
            <a:r>
              <a:rPr lang="en-US"/>
              <a:t>Click to edit Master text styles</a:t>
            </a:r>
          </a:p>
        </p:txBody>
      </p:sp>
      <p:sp>
        <p:nvSpPr>
          <p:cNvPr id="6" name="Text Placeholder 3">
            <a:extLst>
              <a:ext uri="{FF2B5EF4-FFF2-40B4-BE49-F238E27FC236}">
                <a16:creationId xmlns:a16="http://schemas.microsoft.com/office/drawing/2014/main" id="{239248B7-4F45-3A2F-F77A-254137B02A5D}"/>
              </a:ext>
            </a:extLst>
          </p:cNvPr>
          <p:cNvSpPr>
            <a:spLocks noGrp="1"/>
          </p:cNvSpPr>
          <p:nvPr>
            <p:ph type="body" sz="quarter" idx="25"/>
          </p:nvPr>
        </p:nvSpPr>
        <p:spPr>
          <a:xfrm>
            <a:off x="617538" y="4725144"/>
            <a:ext cx="2340000" cy="360000"/>
          </a:xfrm>
          <a:prstGeom prst="rect">
            <a:avLst/>
          </a:prstGeom>
        </p:spPr>
        <p:txBody>
          <a:bodyPr lIns="0" tIns="0" rIns="0" bIns="0">
            <a:noAutofit/>
          </a:bodyPr>
          <a:lstStyle>
            <a:lvl1pPr>
              <a:spcBef>
                <a:spcPts val="0"/>
              </a:spcBef>
              <a:defRPr sz="1200" b="0">
                <a:solidFill>
                  <a:srgbClr val="FFFFFF"/>
                </a:solidFill>
              </a:defRPr>
            </a:lvl1pPr>
            <a:lvl2pPr marL="0" indent="0">
              <a:spcBef>
                <a:spcPts val="1000"/>
              </a:spcBef>
              <a:buNone/>
              <a:defRPr sz="1200" b="0">
                <a:solidFill>
                  <a:srgbClr val="FFFFFF"/>
                </a:solidFill>
              </a:defRPr>
            </a:lvl2pPr>
            <a:lvl3pPr marL="0" indent="0">
              <a:spcBef>
                <a:spcPts val="0"/>
              </a:spcBef>
              <a:buNone/>
              <a:defRPr sz="1400"/>
            </a:lvl3pPr>
          </a:lstStyle>
          <a:p>
            <a:pPr lvl="0"/>
            <a:r>
              <a:rPr lang="en-US"/>
              <a:t>Click to edit Master text styles</a:t>
            </a:r>
          </a:p>
        </p:txBody>
      </p:sp>
      <p:sp>
        <p:nvSpPr>
          <p:cNvPr id="7" name="Text Placeholder 3">
            <a:extLst>
              <a:ext uri="{FF2B5EF4-FFF2-40B4-BE49-F238E27FC236}">
                <a16:creationId xmlns:a16="http://schemas.microsoft.com/office/drawing/2014/main" id="{25580FAC-13AA-9847-E7FB-CA6185B21438}"/>
              </a:ext>
            </a:extLst>
          </p:cNvPr>
          <p:cNvSpPr>
            <a:spLocks noGrp="1"/>
          </p:cNvSpPr>
          <p:nvPr>
            <p:ph type="body" sz="quarter" idx="26"/>
          </p:nvPr>
        </p:nvSpPr>
        <p:spPr>
          <a:xfrm>
            <a:off x="3473690" y="4725144"/>
            <a:ext cx="2340000" cy="360000"/>
          </a:xfrm>
          <a:prstGeom prst="rect">
            <a:avLst/>
          </a:prstGeom>
        </p:spPr>
        <p:txBody>
          <a:bodyPr lIns="0" tIns="0" rIns="0" bIns="0">
            <a:noAutofit/>
          </a:bodyPr>
          <a:lstStyle>
            <a:lvl1pPr>
              <a:spcBef>
                <a:spcPts val="0"/>
              </a:spcBef>
              <a:defRPr sz="1200" b="0">
                <a:solidFill>
                  <a:srgbClr val="FFFFFF"/>
                </a:solidFill>
              </a:defRPr>
            </a:lvl1pPr>
            <a:lvl2pPr marL="0" indent="0">
              <a:spcBef>
                <a:spcPts val="1000"/>
              </a:spcBef>
              <a:buNone/>
              <a:defRPr sz="1200" b="0">
                <a:solidFill>
                  <a:srgbClr val="FFFFFF"/>
                </a:solidFill>
              </a:defRPr>
            </a:lvl2pPr>
            <a:lvl3pPr marL="0" indent="0">
              <a:spcBef>
                <a:spcPts val="0"/>
              </a:spcBef>
              <a:buNone/>
              <a:defRPr sz="1400"/>
            </a:lvl3pPr>
          </a:lstStyle>
          <a:p>
            <a:pPr lvl="0"/>
            <a:r>
              <a:rPr lang="en-US"/>
              <a:t>Click to edit Master text styles</a:t>
            </a:r>
          </a:p>
        </p:txBody>
      </p:sp>
      <p:sp>
        <p:nvSpPr>
          <p:cNvPr id="8" name="Text Placeholder 3">
            <a:extLst>
              <a:ext uri="{FF2B5EF4-FFF2-40B4-BE49-F238E27FC236}">
                <a16:creationId xmlns:a16="http://schemas.microsoft.com/office/drawing/2014/main" id="{87064713-9468-3192-25BA-F4153E3A3D1C}"/>
              </a:ext>
            </a:extLst>
          </p:cNvPr>
          <p:cNvSpPr>
            <a:spLocks noGrp="1"/>
          </p:cNvSpPr>
          <p:nvPr>
            <p:ph type="body" sz="quarter" idx="27"/>
          </p:nvPr>
        </p:nvSpPr>
        <p:spPr>
          <a:xfrm>
            <a:off x="6329842" y="4725144"/>
            <a:ext cx="2340000" cy="360000"/>
          </a:xfrm>
          <a:prstGeom prst="rect">
            <a:avLst/>
          </a:prstGeom>
        </p:spPr>
        <p:txBody>
          <a:bodyPr lIns="0" tIns="0" rIns="0" bIns="0">
            <a:noAutofit/>
          </a:bodyPr>
          <a:lstStyle>
            <a:lvl1pPr>
              <a:spcBef>
                <a:spcPts val="0"/>
              </a:spcBef>
              <a:defRPr sz="1200" b="0">
                <a:solidFill>
                  <a:srgbClr val="FFFFFF"/>
                </a:solidFill>
              </a:defRPr>
            </a:lvl1pPr>
            <a:lvl2pPr marL="0" indent="0">
              <a:spcBef>
                <a:spcPts val="1000"/>
              </a:spcBef>
              <a:buNone/>
              <a:defRPr sz="1200" b="0">
                <a:solidFill>
                  <a:srgbClr val="FFFFFF"/>
                </a:solidFill>
              </a:defRPr>
            </a:lvl2pPr>
            <a:lvl3pPr marL="0" indent="0">
              <a:spcBef>
                <a:spcPts val="0"/>
              </a:spcBef>
              <a:buNone/>
              <a:defRPr sz="1400"/>
            </a:lvl3pPr>
          </a:lstStyle>
          <a:p>
            <a:pPr lvl="0"/>
            <a:r>
              <a:rPr lang="en-US"/>
              <a:t>Click to edit Master text styles</a:t>
            </a:r>
          </a:p>
        </p:txBody>
      </p:sp>
      <p:sp>
        <p:nvSpPr>
          <p:cNvPr id="9" name="Text Placeholder 3">
            <a:extLst>
              <a:ext uri="{FF2B5EF4-FFF2-40B4-BE49-F238E27FC236}">
                <a16:creationId xmlns:a16="http://schemas.microsoft.com/office/drawing/2014/main" id="{B975AAF6-3101-6B0C-FD52-BB661302BFB7}"/>
              </a:ext>
            </a:extLst>
          </p:cNvPr>
          <p:cNvSpPr>
            <a:spLocks noGrp="1"/>
          </p:cNvSpPr>
          <p:nvPr>
            <p:ph type="body" sz="quarter" idx="28"/>
          </p:nvPr>
        </p:nvSpPr>
        <p:spPr>
          <a:xfrm>
            <a:off x="9185994" y="4725144"/>
            <a:ext cx="2340000" cy="360000"/>
          </a:xfrm>
          <a:prstGeom prst="rect">
            <a:avLst/>
          </a:prstGeom>
        </p:spPr>
        <p:txBody>
          <a:bodyPr lIns="0" tIns="0" rIns="0" bIns="0">
            <a:noAutofit/>
          </a:bodyPr>
          <a:lstStyle>
            <a:lvl1pPr>
              <a:spcBef>
                <a:spcPts val="0"/>
              </a:spcBef>
              <a:defRPr sz="1200" b="0">
                <a:solidFill>
                  <a:srgbClr val="FFFFFF"/>
                </a:solidFill>
              </a:defRPr>
            </a:lvl1pPr>
            <a:lvl2pPr marL="0" indent="0">
              <a:spcBef>
                <a:spcPts val="1000"/>
              </a:spcBef>
              <a:buNone/>
              <a:defRPr sz="1200" b="0">
                <a:solidFill>
                  <a:srgbClr val="FFFFFF"/>
                </a:solidFill>
              </a:defRPr>
            </a:lvl2pPr>
            <a:lvl3pPr marL="0" indent="0">
              <a:spcBef>
                <a:spcPts val="0"/>
              </a:spcBef>
              <a:buNone/>
              <a:defRPr sz="1400"/>
            </a:lvl3pPr>
          </a:lstStyle>
          <a:p>
            <a:pPr lvl="0"/>
            <a:r>
              <a:rPr lang="en-US"/>
              <a:t>Click to edit Master text styles</a:t>
            </a:r>
          </a:p>
        </p:txBody>
      </p:sp>
      <p:pic>
        <p:nvPicPr>
          <p:cNvPr id="10" name="Picture 9">
            <a:extLst>
              <a:ext uri="{FF2B5EF4-FFF2-40B4-BE49-F238E27FC236}">
                <a16:creationId xmlns:a16="http://schemas.microsoft.com/office/drawing/2014/main" id="{0DA257E9-E1E4-4676-33F4-21575F0D4664}"/>
              </a:ext>
            </a:extLst>
          </p:cNvPr>
          <p:cNvPicPr>
            <a:picLocks noChangeAspect="1"/>
          </p:cNvPicPr>
          <p:nvPr userDrawn="1"/>
        </p:nvPicPr>
        <p:blipFill>
          <a:blip r:embed="rId3"/>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1205080106"/>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4AEC-6485-F835-D479-069CD0AA5105}"/>
              </a:ext>
            </a:extLst>
          </p:cNvPr>
          <p:cNvSpPr>
            <a:spLocks noGrp="1"/>
          </p:cNvSpPr>
          <p:nvPr>
            <p:ph type="title"/>
          </p:nvPr>
        </p:nvSpPr>
        <p:spPr>
          <a:xfrm>
            <a:off x="635128" y="4640687"/>
            <a:ext cx="9000000" cy="457295"/>
          </a:xfrm>
        </p:spPr>
        <p:txBody>
          <a:bodyPr/>
          <a:lstStyle>
            <a:lvl1pPr>
              <a:defRPr sz="1600" spc="0"/>
            </a:lvl1pPr>
          </a:lstStyle>
          <a:p>
            <a:r>
              <a:rPr lang="en-US"/>
              <a:t>Click to edit Master title style</a:t>
            </a:r>
            <a:endParaRPr lang="en-MT"/>
          </a:p>
        </p:txBody>
      </p:sp>
      <p:pic>
        <p:nvPicPr>
          <p:cNvPr id="4" name="Picture 3">
            <a:extLst>
              <a:ext uri="{FF2B5EF4-FFF2-40B4-BE49-F238E27FC236}">
                <a16:creationId xmlns:a16="http://schemas.microsoft.com/office/drawing/2014/main" id="{5B665E8E-3E30-D595-AF95-EFC31A1945DF}"/>
              </a:ext>
            </a:extLst>
          </p:cNvPr>
          <p:cNvPicPr>
            <a:picLocks noChangeAspect="1"/>
          </p:cNvPicPr>
          <p:nvPr userDrawn="1"/>
        </p:nvPicPr>
        <p:blipFill>
          <a:blip r:embed="rId2"/>
          <a:stretch>
            <a:fillRect/>
          </a:stretch>
        </p:blipFill>
        <p:spPr>
          <a:xfrm>
            <a:off x="10897966" y="362286"/>
            <a:ext cx="833598" cy="416799"/>
          </a:xfrm>
          <a:prstGeom prst="rect">
            <a:avLst/>
          </a:prstGeom>
        </p:spPr>
      </p:pic>
      <p:sp>
        <p:nvSpPr>
          <p:cNvPr id="5" name="Rectangle">
            <a:extLst>
              <a:ext uri="{FF2B5EF4-FFF2-40B4-BE49-F238E27FC236}">
                <a16:creationId xmlns:a16="http://schemas.microsoft.com/office/drawing/2014/main" id="{800A7C2D-E409-DB93-9ECC-C71CF456B705}"/>
              </a:ext>
            </a:extLst>
          </p:cNvPr>
          <p:cNvSpPr/>
          <p:nvPr userDrawn="1"/>
        </p:nvSpPr>
        <p:spPr>
          <a:xfrm>
            <a:off x="165529" y="190499"/>
            <a:ext cx="11848241" cy="6477001"/>
          </a:xfrm>
          <a:prstGeom prst="rect">
            <a:avLst/>
          </a:prstGeom>
          <a:ln>
            <a:solidFill>
              <a:schemeClr val="accent1"/>
            </a:solidFill>
            <a:miter lim="400000"/>
          </a:ln>
        </p:spPr>
        <p:txBody>
          <a:bodyPr tIns="91439" bIns="91439" anchor="ctr"/>
          <a:lstStyle/>
          <a:p>
            <a:pPr algn="ctr">
              <a:lnSpc>
                <a:spcPct val="100000"/>
              </a:lnSpc>
              <a:defRPr sz="2800">
                <a:solidFill>
                  <a:schemeClr val="accent3"/>
                </a:solidFill>
              </a:defRPr>
            </a:pPr>
            <a:endParaRPr/>
          </a:p>
        </p:txBody>
      </p:sp>
      <p:pic>
        <p:nvPicPr>
          <p:cNvPr id="7" name="Image" descr="Image">
            <a:extLst>
              <a:ext uri="{FF2B5EF4-FFF2-40B4-BE49-F238E27FC236}">
                <a16:creationId xmlns:a16="http://schemas.microsoft.com/office/drawing/2014/main" id="{516A5D33-AFC3-5923-9D1B-22CBC54AEB2E}"/>
              </a:ext>
            </a:extLst>
          </p:cNvPr>
          <p:cNvPicPr>
            <a:picLocks noChangeAspect="1"/>
          </p:cNvPicPr>
          <p:nvPr userDrawn="1"/>
        </p:nvPicPr>
        <p:blipFill>
          <a:blip r:embed="rId3"/>
          <a:stretch>
            <a:fillRect/>
          </a:stretch>
        </p:blipFill>
        <p:spPr>
          <a:xfrm>
            <a:off x="600348" y="393566"/>
            <a:ext cx="6557643" cy="3556001"/>
          </a:xfrm>
          <a:prstGeom prst="rect">
            <a:avLst/>
          </a:prstGeom>
          <a:ln w="12700">
            <a:miter lim="400000"/>
          </a:ln>
        </p:spPr>
      </p:pic>
    </p:spTree>
    <p:extLst>
      <p:ext uri="{BB962C8B-B14F-4D97-AF65-F5344CB8AC3E}">
        <p14:creationId xmlns:p14="http://schemas.microsoft.com/office/powerpoint/2010/main" val="282744961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E473-5689-D388-CADC-2FF6411A555B}"/>
              </a:ext>
            </a:extLst>
          </p:cNvPr>
          <p:cNvSpPr>
            <a:spLocks noGrp="1"/>
          </p:cNvSpPr>
          <p:nvPr>
            <p:ph type="title" hasCustomPrompt="1"/>
          </p:nvPr>
        </p:nvSpPr>
        <p:spPr/>
        <p:txBody>
          <a:bodyPr wrap="square"/>
          <a:lstStyle>
            <a:lvl1pPr>
              <a:defRPr>
                <a:solidFill>
                  <a:schemeClr val="bg1"/>
                </a:solidFill>
              </a:defRPr>
            </a:lvl1pPr>
          </a:lstStyle>
          <a:p>
            <a:r>
              <a:rPr lang="en-GB" dirty="0"/>
              <a:t>Headline goes here. Maximum in 2 lines.</a:t>
            </a:r>
            <a:br>
              <a:rPr lang="en-GB" dirty="0"/>
            </a:br>
            <a:r>
              <a:rPr lang="en-GB" dirty="0"/>
              <a:t>All headlines should be sentence case.</a:t>
            </a:r>
            <a:endParaRPr lang="en-MT" dirty="0"/>
          </a:p>
        </p:txBody>
      </p:sp>
      <p:sp>
        <p:nvSpPr>
          <p:cNvPr id="3" name="Slide Number Placeholder 2">
            <a:extLst>
              <a:ext uri="{FF2B5EF4-FFF2-40B4-BE49-F238E27FC236}">
                <a16:creationId xmlns:a16="http://schemas.microsoft.com/office/drawing/2014/main" id="{5E58C377-31E1-B6AF-B5CB-DB6A8E4A721F}"/>
              </a:ext>
            </a:extLst>
          </p:cNvPr>
          <p:cNvSpPr>
            <a:spLocks noGrp="1"/>
          </p:cNvSpPr>
          <p:nvPr>
            <p:ph type="sldNum" sz="quarter" idx="10"/>
          </p:nvPr>
        </p:nvSpPr>
        <p:spPr/>
        <p:txBody>
          <a:bodyPr/>
          <a:lstStyle/>
          <a:p>
            <a:fld id="{86CB4B4D-7CA3-9044-876B-883B54F8677D}" type="slidenum">
              <a:rPr lang="en-MT" smtClean="0"/>
              <a:t>‹#›</a:t>
            </a:fld>
            <a:endParaRPr lang="en-MT" dirty="0"/>
          </a:p>
        </p:txBody>
      </p:sp>
      <p:sp>
        <p:nvSpPr>
          <p:cNvPr id="6" name="Text Placeholder 3">
            <a:extLst>
              <a:ext uri="{FF2B5EF4-FFF2-40B4-BE49-F238E27FC236}">
                <a16:creationId xmlns:a16="http://schemas.microsoft.com/office/drawing/2014/main" id="{D3833682-F29A-7019-93CC-CF5F9A6F20EE}"/>
              </a:ext>
            </a:extLst>
          </p:cNvPr>
          <p:cNvSpPr>
            <a:spLocks noGrp="1"/>
          </p:cNvSpPr>
          <p:nvPr>
            <p:ph type="body" sz="quarter" idx="15" hasCustomPrompt="1"/>
          </p:nvPr>
        </p:nvSpPr>
        <p:spPr>
          <a:xfrm>
            <a:off x="360000" y="1440000"/>
            <a:ext cx="9000000" cy="360000"/>
          </a:xfrm>
          <a:prstGeom prst="rect">
            <a:avLst/>
          </a:prstGeom>
        </p:spPr>
        <p:txBody>
          <a:bodyPr lIns="0" tIns="0" rIns="0" bIns="0">
            <a:noAutofit/>
          </a:bodyPr>
          <a:lstStyle>
            <a:lvl1pPr>
              <a:lnSpc>
                <a:spcPts val="2200"/>
              </a:lnSpc>
              <a:spcBef>
                <a:spcPts val="0"/>
              </a:spcBef>
              <a:defRPr sz="2200" b="1" spc="-40" baseline="0">
                <a:solidFill>
                  <a:schemeClr val="bg1"/>
                </a:solidFill>
              </a:defRPr>
            </a:lvl1pPr>
            <a:lvl2pPr marL="0" indent="-104400">
              <a:lnSpc>
                <a:spcPts val="1600"/>
              </a:lnSpc>
              <a:spcBef>
                <a:spcPts val="1000"/>
              </a:spcBef>
              <a:buNone/>
              <a:defRPr sz="1200" b="0" spc="-40" baseline="0">
                <a:solidFill>
                  <a:srgbClr val="172325"/>
                </a:solidFill>
              </a:defRPr>
            </a:lvl2pPr>
            <a:lvl3pPr marL="273600" indent="-104400">
              <a:lnSpc>
                <a:spcPts val="1600"/>
              </a:lnSpc>
              <a:spcBef>
                <a:spcPts val="1000"/>
              </a:spcBef>
              <a:buFont typeface="Arial" panose="020B0604020202020204" pitchFamily="34" charset="0"/>
              <a:buChar char="•"/>
              <a:defRPr sz="1200" spc="-40" baseline="0">
                <a:solidFill>
                  <a:schemeClr val="bg1"/>
                </a:solidFill>
              </a:defRPr>
            </a:lvl3pPr>
            <a:lvl4pPr marL="339147" indent="0">
              <a:buClr>
                <a:srgbClr val="FFFFFF"/>
              </a:buClr>
              <a:buFont typeface="System Font Regular"/>
              <a:buNone/>
              <a:defRPr>
                <a:solidFill>
                  <a:srgbClr val="172325"/>
                </a:solidFill>
              </a:defRPr>
            </a:lvl4pPr>
            <a:lvl5pPr marL="513137" indent="0">
              <a:buNone/>
              <a:defRPr>
                <a:solidFill>
                  <a:srgbClr val="172325"/>
                </a:solidFill>
              </a:defRPr>
            </a:lvl5pPr>
            <a:lvl6pPr marL="730800">
              <a:defRPr>
                <a:solidFill>
                  <a:srgbClr val="FFFFFF"/>
                </a:solidFill>
              </a:defRPr>
            </a:lvl6pPr>
          </a:lstStyle>
          <a:p>
            <a:pPr lvl="0"/>
            <a:r>
              <a:rPr lang="en-US" dirty="0"/>
              <a:t>Subtitle</a:t>
            </a:r>
          </a:p>
          <a:p>
            <a:pPr lvl="2"/>
            <a:endParaRPr lang="en-US" dirty="0"/>
          </a:p>
        </p:txBody>
      </p:sp>
      <p:sp>
        <p:nvSpPr>
          <p:cNvPr id="11" name="Content Placeholder 2">
            <a:extLst>
              <a:ext uri="{FF2B5EF4-FFF2-40B4-BE49-F238E27FC236}">
                <a16:creationId xmlns:a16="http://schemas.microsoft.com/office/drawing/2014/main" id="{E3D24A5C-25E7-EC55-F88D-6ED9476B84A5}"/>
              </a:ext>
            </a:extLst>
          </p:cNvPr>
          <p:cNvSpPr>
            <a:spLocks noGrp="1"/>
          </p:cNvSpPr>
          <p:nvPr>
            <p:ph idx="16"/>
          </p:nvPr>
        </p:nvSpPr>
        <p:spPr>
          <a:xfrm>
            <a:off x="360000" y="1799999"/>
            <a:ext cx="9000000" cy="4320000"/>
          </a:xfrm>
          <a:prstGeom prst="rect">
            <a:avLst/>
          </a:prstGeom>
        </p:spPr>
        <p:txBody>
          <a:bodyPr wrap="square" lIns="0" tIns="0" rIns="0" bIns="0">
            <a:noAutofit/>
          </a:bodyPr>
          <a:lstStyle>
            <a:lvl1pPr>
              <a:buClr>
                <a:schemeClr val="bg1"/>
              </a:buClr>
              <a:buSzPct val="100000"/>
              <a:defRPr>
                <a:solidFill>
                  <a:schemeClr val="bg1"/>
                </a:solidFill>
              </a:defRPr>
            </a:lvl1pPr>
            <a:lvl2pPr>
              <a:buClr>
                <a:schemeClr val="bg1"/>
              </a:buClr>
              <a:buSzPct val="100000"/>
              <a:defRPr baseline="0">
                <a:solidFill>
                  <a:schemeClr val="bg1"/>
                </a:solidFill>
              </a:defRPr>
            </a:lvl2pPr>
            <a:lvl3pPr>
              <a:buClr>
                <a:schemeClr val="bg1"/>
              </a:buClr>
              <a:buSzPct val="100000"/>
              <a:defRPr>
                <a:solidFill>
                  <a:schemeClr val="bg1"/>
                </a:solidFill>
              </a:defRPr>
            </a:lvl3pPr>
            <a:lvl4pPr>
              <a:buClr>
                <a:schemeClr val="bg1"/>
              </a:buClr>
              <a:buSzPct val="100000"/>
              <a:defRPr>
                <a:solidFill>
                  <a:schemeClr val="bg1"/>
                </a:solidFill>
              </a:defRPr>
            </a:lvl4pPr>
            <a:lvl5pPr>
              <a:buClr>
                <a:schemeClr val="bg1"/>
              </a:buClr>
              <a:buSzPct val="1000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854849"/>
      </p:ext>
    </p:extLst>
  </p:cSld>
  <p:clrMapOvr>
    <a:masterClrMapping/>
  </p:clrMapOvr>
  <p:transition spd="med"/>
  <p:extLst>
    <p:ext uri="{DCECCB84-F9BA-43D5-87BE-67443E8EF086}">
      <p15:sldGuideLst xmlns:p15="http://schemas.microsoft.com/office/powerpoint/2012/main">
        <p15:guide id="1" orient="horz" pos="2160" userDrawn="1">
          <p15:clr>
            <a:srgbClr val="FBAE40"/>
          </p15:clr>
        </p15:guide>
        <p15:guide id="2" pos="383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Dar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E473-5689-D388-CADC-2FF6411A555B}"/>
              </a:ext>
            </a:extLst>
          </p:cNvPr>
          <p:cNvSpPr>
            <a:spLocks noGrp="1"/>
          </p:cNvSpPr>
          <p:nvPr>
            <p:ph type="title" hasCustomPrompt="1"/>
          </p:nvPr>
        </p:nvSpPr>
        <p:spPr/>
        <p:txBody>
          <a:bodyPr wrap="square"/>
          <a:lstStyle>
            <a:lvl1pPr>
              <a:defRPr>
                <a:solidFill>
                  <a:srgbClr val="FFFFFF"/>
                </a:solidFill>
              </a:defRPr>
            </a:lvl1pPr>
          </a:lstStyle>
          <a:p>
            <a:r>
              <a:rPr lang="en-GB" dirty="0"/>
              <a:t>Headline goes here. Maximum in 2 lines.</a:t>
            </a:r>
            <a:br>
              <a:rPr lang="en-GB" dirty="0"/>
            </a:br>
            <a:r>
              <a:rPr lang="en-GB" dirty="0"/>
              <a:t>All headlines should be sentence case.</a:t>
            </a:r>
            <a:endParaRPr lang="en-MT" dirty="0"/>
          </a:p>
        </p:txBody>
      </p:sp>
      <p:sp>
        <p:nvSpPr>
          <p:cNvPr id="3" name="Slide Number Placeholder 2">
            <a:extLst>
              <a:ext uri="{FF2B5EF4-FFF2-40B4-BE49-F238E27FC236}">
                <a16:creationId xmlns:a16="http://schemas.microsoft.com/office/drawing/2014/main" id="{5E58C377-31E1-B6AF-B5CB-DB6A8E4A721F}"/>
              </a:ext>
            </a:extLst>
          </p:cNvPr>
          <p:cNvSpPr>
            <a:spLocks noGrp="1"/>
          </p:cNvSpPr>
          <p:nvPr>
            <p:ph type="sldNum" sz="quarter" idx="10"/>
          </p:nvPr>
        </p:nvSpPr>
        <p:spPr>
          <a:xfrm>
            <a:off x="11574470" y="6480000"/>
            <a:ext cx="157094" cy="153888"/>
          </a:xfrm>
        </p:spPr>
        <p:txBody>
          <a:bodyPr/>
          <a:lstStyle>
            <a:lvl1pPr>
              <a:defRPr>
                <a:solidFill>
                  <a:schemeClr val="tx1"/>
                </a:solidFill>
              </a:defRPr>
            </a:lvl1pPr>
          </a:lstStyle>
          <a:p>
            <a:fld id="{86CB4B4D-7CA3-9044-876B-883B54F8677D}" type="slidenum">
              <a:rPr lang="en-MT" smtClean="0"/>
              <a:pPr/>
              <a:t>‹#›</a:t>
            </a:fld>
            <a:endParaRPr lang="en-MT" dirty="0"/>
          </a:p>
        </p:txBody>
      </p:sp>
      <p:sp>
        <p:nvSpPr>
          <p:cNvPr id="6" name="Text Placeholder 3">
            <a:extLst>
              <a:ext uri="{FF2B5EF4-FFF2-40B4-BE49-F238E27FC236}">
                <a16:creationId xmlns:a16="http://schemas.microsoft.com/office/drawing/2014/main" id="{D3833682-F29A-7019-93CC-CF5F9A6F20EE}"/>
              </a:ext>
            </a:extLst>
          </p:cNvPr>
          <p:cNvSpPr>
            <a:spLocks noGrp="1"/>
          </p:cNvSpPr>
          <p:nvPr>
            <p:ph type="body" sz="quarter" idx="15" hasCustomPrompt="1"/>
          </p:nvPr>
        </p:nvSpPr>
        <p:spPr>
          <a:xfrm>
            <a:off x="360000" y="1440000"/>
            <a:ext cx="9000000" cy="360000"/>
          </a:xfrm>
          <a:prstGeom prst="rect">
            <a:avLst/>
          </a:prstGeom>
        </p:spPr>
        <p:txBody>
          <a:bodyPr lIns="0" tIns="0" rIns="0" bIns="0">
            <a:noAutofit/>
          </a:bodyPr>
          <a:lstStyle>
            <a:lvl1pPr>
              <a:lnSpc>
                <a:spcPts val="2200"/>
              </a:lnSpc>
              <a:spcBef>
                <a:spcPts val="0"/>
              </a:spcBef>
              <a:defRPr sz="2200" b="1" spc="-40" baseline="0">
                <a:solidFill>
                  <a:srgbClr val="FFFFFF"/>
                </a:solidFill>
              </a:defRPr>
            </a:lvl1pPr>
            <a:lvl2pPr marL="0" indent="-104400">
              <a:lnSpc>
                <a:spcPts val="1600"/>
              </a:lnSpc>
              <a:spcBef>
                <a:spcPts val="1000"/>
              </a:spcBef>
              <a:buNone/>
              <a:defRPr sz="1200" b="0" spc="-40" baseline="0">
                <a:solidFill>
                  <a:srgbClr val="172325"/>
                </a:solidFill>
              </a:defRPr>
            </a:lvl2pPr>
            <a:lvl3pPr marL="273600" indent="-104400">
              <a:lnSpc>
                <a:spcPts val="1600"/>
              </a:lnSpc>
              <a:spcBef>
                <a:spcPts val="1000"/>
              </a:spcBef>
              <a:buFont typeface="Arial" panose="020B0604020202020204" pitchFamily="34" charset="0"/>
              <a:buChar char="•"/>
              <a:defRPr sz="1200" spc="-40" baseline="0">
                <a:solidFill>
                  <a:srgbClr val="FFFFFF"/>
                </a:solidFill>
              </a:defRPr>
            </a:lvl3pPr>
            <a:lvl4pPr marL="339147" indent="0">
              <a:buClr>
                <a:srgbClr val="FFFFFF"/>
              </a:buClr>
              <a:buFont typeface="System Font Regular"/>
              <a:buNone/>
              <a:defRPr>
                <a:solidFill>
                  <a:srgbClr val="172325"/>
                </a:solidFill>
              </a:defRPr>
            </a:lvl4pPr>
            <a:lvl5pPr marL="513137" indent="0">
              <a:buNone/>
              <a:defRPr>
                <a:solidFill>
                  <a:srgbClr val="172325"/>
                </a:solidFill>
              </a:defRPr>
            </a:lvl5pPr>
            <a:lvl6pPr marL="730800">
              <a:defRPr>
                <a:solidFill>
                  <a:srgbClr val="FFFFFF"/>
                </a:solidFill>
              </a:defRPr>
            </a:lvl6pPr>
          </a:lstStyle>
          <a:p>
            <a:pPr lvl="0"/>
            <a:r>
              <a:rPr lang="en-US" dirty="0"/>
              <a:t>Subtitle</a:t>
            </a:r>
          </a:p>
          <a:p>
            <a:pPr lvl="2"/>
            <a:endParaRPr lang="en-US" dirty="0"/>
          </a:p>
        </p:txBody>
      </p:sp>
      <p:sp>
        <p:nvSpPr>
          <p:cNvPr id="11" name="Content Placeholder 2">
            <a:extLst>
              <a:ext uri="{FF2B5EF4-FFF2-40B4-BE49-F238E27FC236}">
                <a16:creationId xmlns:a16="http://schemas.microsoft.com/office/drawing/2014/main" id="{E3D24A5C-25E7-EC55-F88D-6ED9476B84A5}"/>
              </a:ext>
            </a:extLst>
          </p:cNvPr>
          <p:cNvSpPr>
            <a:spLocks noGrp="1"/>
          </p:cNvSpPr>
          <p:nvPr>
            <p:ph idx="16"/>
          </p:nvPr>
        </p:nvSpPr>
        <p:spPr>
          <a:xfrm>
            <a:off x="360000" y="1799999"/>
            <a:ext cx="9000000" cy="4320000"/>
          </a:xfrm>
          <a:prstGeom prst="rect">
            <a:avLst/>
          </a:prstGeom>
        </p:spPr>
        <p:txBody>
          <a:bodyPr wrap="square" lIns="0" tIns="0" rIns="0" bIns="0">
            <a:noAutofit/>
          </a:bodyPr>
          <a:lstStyle>
            <a:lvl1pPr>
              <a:buClr>
                <a:srgbClr val="FFFFFF"/>
              </a:buClr>
              <a:buSzPct val="100000"/>
              <a:defRPr>
                <a:solidFill>
                  <a:srgbClr val="FFFFFF"/>
                </a:solidFill>
              </a:defRPr>
            </a:lvl1pPr>
            <a:lvl2pPr>
              <a:buClr>
                <a:srgbClr val="FFFFFF"/>
              </a:buClr>
              <a:buSzPct val="100000"/>
              <a:defRPr baseline="0">
                <a:solidFill>
                  <a:srgbClr val="FFFFFF"/>
                </a:solidFill>
              </a:defRPr>
            </a:lvl2pPr>
            <a:lvl3pPr>
              <a:buClr>
                <a:srgbClr val="FFFFFF"/>
              </a:buClr>
              <a:buSzPct val="100000"/>
              <a:defRPr>
                <a:solidFill>
                  <a:srgbClr val="FFFFFF"/>
                </a:solidFill>
              </a:defRPr>
            </a:lvl3pPr>
            <a:lvl4pPr>
              <a:buClr>
                <a:srgbClr val="FFFFFF"/>
              </a:buClr>
              <a:buSzPct val="100000"/>
              <a:defRPr>
                <a:solidFill>
                  <a:srgbClr val="FFFFFF"/>
                </a:solidFill>
              </a:defRPr>
            </a:lvl4pPr>
            <a:lvl5pPr>
              <a:buClr>
                <a:srgbClr val="FFFFFF"/>
              </a:buClr>
              <a:buSzPct val="100000"/>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6">
            <a:extLst>
              <a:ext uri="{FF2B5EF4-FFF2-40B4-BE49-F238E27FC236}">
                <a16:creationId xmlns:a16="http://schemas.microsoft.com/office/drawing/2014/main" id="{1AF881B0-6E18-8D27-53FB-8E78FA3095F7}"/>
              </a:ext>
            </a:extLst>
          </p:cNvPr>
          <p:cNvSpPr/>
          <p:nvPr userDrawn="1"/>
        </p:nvSpPr>
        <p:spPr>
          <a:xfrm>
            <a:off x="500" y="6761481"/>
            <a:ext cx="12178800" cy="96520"/>
          </a:xfrm>
          <a:prstGeom prst="rect">
            <a:avLst/>
          </a:prstGeom>
          <a:solidFill>
            <a:schemeClr val="accent4"/>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pic>
        <p:nvPicPr>
          <p:cNvPr id="4" name="Picture 3">
            <a:extLst>
              <a:ext uri="{FF2B5EF4-FFF2-40B4-BE49-F238E27FC236}">
                <a16:creationId xmlns:a16="http://schemas.microsoft.com/office/drawing/2014/main" id="{B8B9E036-63B8-BABD-33F1-5BC9082BA90C}"/>
              </a:ext>
            </a:extLst>
          </p:cNvPr>
          <p:cNvPicPr>
            <a:picLocks noChangeAspect="1"/>
          </p:cNvPicPr>
          <p:nvPr userDrawn="1"/>
        </p:nvPicPr>
        <p:blipFill>
          <a:blip r:embed="rId2"/>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2748429553"/>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Teal">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E473-5689-D388-CADC-2FF6411A555B}"/>
              </a:ext>
            </a:extLst>
          </p:cNvPr>
          <p:cNvSpPr>
            <a:spLocks noGrp="1"/>
          </p:cNvSpPr>
          <p:nvPr>
            <p:ph type="title" hasCustomPrompt="1"/>
          </p:nvPr>
        </p:nvSpPr>
        <p:spPr/>
        <p:txBody>
          <a:bodyPr wrap="square"/>
          <a:lstStyle>
            <a:lvl1pPr>
              <a:defRPr>
                <a:solidFill>
                  <a:srgbClr val="FFFFFF"/>
                </a:solidFill>
              </a:defRPr>
            </a:lvl1pPr>
          </a:lstStyle>
          <a:p>
            <a:r>
              <a:rPr lang="en-GB" dirty="0"/>
              <a:t>Headline goes here. Maximum in 2 lines.</a:t>
            </a:r>
            <a:br>
              <a:rPr lang="en-GB" dirty="0"/>
            </a:br>
            <a:r>
              <a:rPr lang="en-GB" dirty="0"/>
              <a:t>All headlines should be sentence case.</a:t>
            </a:r>
            <a:endParaRPr lang="en-MT" dirty="0"/>
          </a:p>
        </p:txBody>
      </p:sp>
      <p:sp>
        <p:nvSpPr>
          <p:cNvPr id="3" name="Slide Number Placeholder 2">
            <a:extLst>
              <a:ext uri="{FF2B5EF4-FFF2-40B4-BE49-F238E27FC236}">
                <a16:creationId xmlns:a16="http://schemas.microsoft.com/office/drawing/2014/main" id="{5E58C377-31E1-B6AF-B5CB-DB6A8E4A721F}"/>
              </a:ext>
            </a:extLst>
          </p:cNvPr>
          <p:cNvSpPr>
            <a:spLocks noGrp="1"/>
          </p:cNvSpPr>
          <p:nvPr>
            <p:ph type="sldNum" sz="quarter" idx="10"/>
          </p:nvPr>
        </p:nvSpPr>
        <p:spPr>
          <a:xfrm>
            <a:off x="11574470" y="6480000"/>
            <a:ext cx="157094" cy="153888"/>
          </a:xfrm>
        </p:spPr>
        <p:txBody>
          <a:bodyPr/>
          <a:lstStyle>
            <a:lvl1pPr>
              <a:defRPr>
                <a:solidFill>
                  <a:schemeClr val="tx1"/>
                </a:solidFill>
              </a:defRPr>
            </a:lvl1pPr>
          </a:lstStyle>
          <a:p>
            <a:fld id="{86CB4B4D-7CA3-9044-876B-883B54F8677D}" type="slidenum">
              <a:rPr lang="en-MT" smtClean="0"/>
              <a:pPr/>
              <a:t>‹#›</a:t>
            </a:fld>
            <a:endParaRPr lang="en-MT" dirty="0"/>
          </a:p>
        </p:txBody>
      </p:sp>
      <p:sp>
        <p:nvSpPr>
          <p:cNvPr id="6" name="Text Placeholder 3">
            <a:extLst>
              <a:ext uri="{FF2B5EF4-FFF2-40B4-BE49-F238E27FC236}">
                <a16:creationId xmlns:a16="http://schemas.microsoft.com/office/drawing/2014/main" id="{D3833682-F29A-7019-93CC-CF5F9A6F20EE}"/>
              </a:ext>
            </a:extLst>
          </p:cNvPr>
          <p:cNvSpPr>
            <a:spLocks noGrp="1"/>
          </p:cNvSpPr>
          <p:nvPr>
            <p:ph type="body" sz="quarter" idx="15" hasCustomPrompt="1"/>
          </p:nvPr>
        </p:nvSpPr>
        <p:spPr>
          <a:xfrm>
            <a:off x="360000" y="1440000"/>
            <a:ext cx="9000000" cy="360000"/>
          </a:xfrm>
          <a:prstGeom prst="rect">
            <a:avLst/>
          </a:prstGeom>
        </p:spPr>
        <p:txBody>
          <a:bodyPr lIns="0" tIns="0" rIns="0" bIns="0">
            <a:noAutofit/>
          </a:bodyPr>
          <a:lstStyle>
            <a:lvl1pPr>
              <a:lnSpc>
                <a:spcPts val="2200"/>
              </a:lnSpc>
              <a:spcBef>
                <a:spcPts val="0"/>
              </a:spcBef>
              <a:defRPr sz="2200" b="1" spc="-40" baseline="0">
                <a:solidFill>
                  <a:srgbClr val="FFFFFF"/>
                </a:solidFill>
              </a:defRPr>
            </a:lvl1pPr>
            <a:lvl2pPr marL="0" indent="-104400">
              <a:lnSpc>
                <a:spcPts val="1600"/>
              </a:lnSpc>
              <a:spcBef>
                <a:spcPts val="1000"/>
              </a:spcBef>
              <a:buNone/>
              <a:defRPr sz="1200" b="0" spc="-40" baseline="0">
                <a:solidFill>
                  <a:srgbClr val="172325"/>
                </a:solidFill>
              </a:defRPr>
            </a:lvl2pPr>
            <a:lvl3pPr marL="273600" indent="-104400">
              <a:lnSpc>
                <a:spcPts val="1600"/>
              </a:lnSpc>
              <a:spcBef>
                <a:spcPts val="1000"/>
              </a:spcBef>
              <a:buFont typeface="Arial" panose="020B0604020202020204" pitchFamily="34" charset="0"/>
              <a:buChar char="•"/>
              <a:defRPr sz="1200" spc="-40" baseline="0">
                <a:solidFill>
                  <a:srgbClr val="FFFFFF"/>
                </a:solidFill>
              </a:defRPr>
            </a:lvl3pPr>
            <a:lvl4pPr marL="339147" indent="0">
              <a:buClr>
                <a:srgbClr val="FFFFFF"/>
              </a:buClr>
              <a:buFont typeface="System Font Regular"/>
              <a:buNone/>
              <a:defRPr>
                <a:solidFill>
                  <a:srgbClr val="172325"/>
                </a:solidFill>
              </a:defRPr>
            </a:lvl4pPr>
            <a:lvl5pPr marL="513137" indent="0">
              <a:buNone/>
              <a:defRPr>
                <a:solidFill>
                  <a:srgbClr val="172325"/>
                </a:solidFill>
              </a:defRPr>
            </a:lvl5pPr>
            <a:lvl6pPr marL="730800">
              <a:defRPr>
                <a:solidFill>
                  <a:srgbClr val="FFFFFF"/>
                </a:solidFill>
              </a:defRPr>
            </a:lvl6pPr>
          </a:lstStyle>
          <a:p>
            <a:pPr lvl="0"/>
            <a:r>
              <a:rPr lang="en-US" dirty="0"/>
              <a:t>Subtitle</a:t>
            </a:r>
          </a:p>
          <a:p>
            <a:pPr lvl="2"/>
            <a:endParaRPr lang="en-US" dirty="0"/>
          </a:p>
        </p:txBody>
      </p:sp>
      <p:sp>
        <p:nvSpPr>
          <p:cNvPr id="11" name="Content Placeholder 2">
            <a:extLst>
              <a:ext uri="{FF2B5EF4-FFF2-40B4-BE49-F238E27FC236}">
                <a16:creationId xmlns:a16="http://schemas.microsoft.com/office/drawing/2014/main" id="{E3D24A5C-25E7-EC55-F88D-6ED9476B84A5}"/>
              </a:ext>
            </a:extLst>
          </p:cNvPr>
          <p:cNvSpPr>
            <a:spLocks noGrp="1"/>
          </p:cNvSpPr>
          <p:nvPr>
            <p:ph idx="16"/>
          </p:nvPr>
        </p:nvSpPr>
        <p:spPr>
          <a:xfrm>
            <a:off x="360000" y="1799999"/>
            <a:ext cx="9000000" cy="4320000"/>
          </a:xfrm>
          <a:prstGeom prst="rect">
            <a:avLst/>
          </a:prstGeom>
        </p:spPr>
        <p:txBody>
          <a:bodyPr wrap="square" lIns="0" tIns="0" rIns="0" bIns="0">
            <a:noAutofit/>
          </a:bodyPr>
          <a:lstStyle>
            <a:lvl1pPr>
              <a:buClr>
                <a:srgbClr val="FFFFFF"/>
              </a:buClr>
              <a:buSzPct val="100000"/>
              <a:defRPr>
                <a:solidFill>
                  <a:srgbClr val="FFFFFF"/>
                </a:solidFill>
              </a:defRPr>
            </a:lvl1pPr>
            <a:lvl2pPr>
              <a:buClr>
                <a:srgbClr val="FFFFFF"/>
              </a:buClr>
              <a:buSzPct val="100000"/>
              <a:defRPr baseline="0">
                <a:solidFill>
                  <a:srgbClr val="FFFFFF"/>
                </a:solidFill>
              </a:defRPr>
            </a:lvl2pPr>
            <a:lvl3pPr>
              <a:buClr>
                <a:srgbClr val="FFFFFF"/>
              </a:buClr>
              <a:buSzPct val="100000"/>
              <a:defRPr>
                <a:solidFill>
                  <a:srgbClr val="FFFFFF"/>
                </a:solidFill>
              </a:defRPr>
            </a:lvl3pPr>
            <a:lvl4pPr>
              <a:buClr>
                <a:srgbClr val="FFFFFF"/>
              </a:buClr>
              <a:buSzPct val="100000"/>
              <a:defRPr>
                <a:solidFill>
                  <a:srgbClr val="FFFFFF"/>
                </a:solidFill>
              </a:defRPr>
            </a:lvl4pPr>
            <a:lvl5pPr>
              <a:buClr>
                <a:srgbClr val="FFFFFF"/>
              </a:buClr>
              <a:buSzPct val="100000"/>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6">
            <a:extLst>
              <a:ext uri="{FF2B5EF4-FFF2-40B4-BE49-F238E27FC236}">
                <a16:creationId xmlns:a16="http://schemas.microsoft.com/office/drawing/2014/main" id="{8094EDF9-0B9F-F29C-3C80-EFBD9E4D6C49}"/>
              </a:ext>
            </a:extLst>
          </p:cNvPr>
          <p:cNvSpPr/>
          <p:nvPr userDrawn="1"/>
        </p:nvSpPr>
        <p:spPr>
          <a:xfrm>
            <a:off x="500" y="6761481"/>
            <a:ext cx="12178800" cy="96520"/>
          </a:xfrm>
          <a:prstGeom prst="rect">
            <a:avLst/>
          </a:prstGeom>
          <a:solidFill>
            <a:schemeClr val="accent2"/>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pic>
        <p:nvPicPr>
          <p:cNvPr id="5" name="Picture 4">
            <a:extLst>
              <a:ext uri="{FF2B5EF4-FFF2-40B4-BE49-F238E27FC236}">
                <a16:creationId xmlns:a16="http://schemas.microsoft.com/office/drawing/2014/main" id="{84167BFE-ED3C-83B8-FECA-185F5C7BA577}"/>
              </a:ext>
            </a:extLst>
          </p:cNvPr>
          <p:cNvPicPr>
            <a:picLocks noChangeAspect="1"/>
          </p:cNvPicPr>
          <p:nvPr userDrawn="1"/>
        </p:nvPicPr>
        <p:blipFill>
          <a:blip r:embed="rId2"/>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3269243840"/>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5EC6-D35A-10B8-5EA0-50BF83AD45B9}"/>
              </a:ext>
            </a:extLst>
          </p:cNvPr>
          <p:cNvSpPr>
            <a:spLocks noGrp="1"/>
          </p:cNvSpPr>
          <p:nvPr>
            <p:ph type="title" hasCustomPrompt="1"/>
          </p:nvPr>
        </p:nvSpPr>
        <p:spPr/>
        <p:txBody>
          <a:bodyPr/>
          <a:lstStyle>
            <a:lvl1pPr>
              <a:defRPr>
                <a:solidFill>
                  <a:schemeClr val="bg1"/>
                </a:solidFill>
              </a:defRPr>
            </a:lvl1pPr>
          </a:lstStyle>
          <a:p>
            <a:r>
              <a:rPr lang="en-GB" dirty="0"/>
              <a:t>Headline goes here. Maximum in 2 lines.</a:t>
            </a:r>
            <a:br>
              <a:rPr lang="en-GB" dirty="0"/>
            </a:br>
            <a:r>
              <a:rPr lang="en-GB" dirty="0"/>
              <a:t>All headlines should be sentence case.</a:t>
            </a:r>
            <a:endParaRPr lang="en-MT" dirty="0"/>
          </a:p>
        </p:txBody>
      </p:sp>
      <p:sp>
        <p:nvSpPr>
          <p:cNvPr id="3" name="Slide Number Placeholder 2">
            <a:extLst>
              <a:ext uri="{FF2B5EF4-FFF2-40B4-BE49-F238E27FC236}">
                <a16:creationId xmlns:a16="http://schemas.microsoft.com/office/drawing/2014/main" id="{9269A480-B1A1-5C47-6F30-1A57779A5887}"/>
              </a:ext>
            </a:extLst>
          </p:cNvPr>
          <p:cNvSpPr>
            <a:spLocks noGrp="1"/>
          </p:cNvSpPr>
          <p:nvPr>
            <p:ph type="sldNum" sz="quarter" idx="10"/>
          </p:nvPr>
        </p:nvSpPr>
        <p:spPr/>
        <p:txBody>
          <a:bodyPr/>
          <a:lstStyle/>
          <a:p>
            <a:fld id="{86CB4B4D-7CA3-9044-876B-883B54F8677D}" type="slidenum">
              <a:rPr lang="en-MT" smtClean="0"/>
              <a:t>‹#›</a:t>
            </a:fld>
            <a:endParaRPr lang="en-MT" dirty="0"/>
          </a:p>
        </p:txBody>
      </p:sp>
    </p:spTree>
    <p:extLst>
      <p:ext uri="{BB962C8B-B14F-4D97-AF65-F5344CB8AC3E}">
        <p14:creationId xmlns:p14="http://schemas.microsoft.com/office/powerpoint/2010/main" val="1437223348"/>
      </p:ext>
    </p:extLst>
  </p:cSld>
  <p:clrMapOvr>
    <a:masterClrMapping/>
  </p:clrMapOvr>
  <p:transition spd="med"/>
  <p:extLst>
    <p:ext uri="{DCECCB84-F9BA-43D5-87BE-67443E8EF086}">
      <p15:sldGuideLst xmlns:p15="http://schemas.microsoft.com/office/powerpoint/2012/main">
        <p15:guide id="1" orient="horz" pos="2160" userDrawn="1">
          <p15:clr>
            <a:srgbClr val="FBAE40"/>
          </p15:clr>
        </p15:guide>
        <p15:guide id="2" pos="38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Headline only Dar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E473-5689-D388-CADC-2FF6411A555B}"/>
              </a:ext>
            </a:extLst>
          </p:cNvPr>
          <p:cNvSpPr>
            <a:spLocks noGrp="1"/>
          </p:cNvSpPr>
          <p:nvPr>
            <p:ph type="title" hasCustomPrompt="1"/>
          </p:nvPr>
        </p:nvSpPr>
        <p:spPr/>
        <p:txBody>
          <a:bodyPr wrap="square"/>
          <a:lstStyle>
            <a:lvl1pPr>
              <a:defRPr>
                <a:solidFill>
                  <a:srgbClr val="FFFFFF"/>
                </a:solidFill>
              </a:defRPr>
            </a:lvl1pPr>
          </a:lstStyle>
          <a:p>
            <a:r>
              <a:rPr lang="en-GB" dirty="0"/>
              <a:t>Headline goes here. Maximum in 2 lines.</a:t>
            </a:r>
            <a:br>
              <a:rPr lang="en-GB" dirty="0"/>
            </a:br>
            <a:r>
              <a:rPr lang="en-GB" dirty="0"/>
              <a:t>All headlines should be sentence case.</a:t>
            </a:r>
            <a:endParaRPr lang="en-MT" dirty="0"/>
          </a:p>
        </p:txBody>
      </p:sp>
      <p:sp>
        <p:nvSpPr>
          <p:cNvPr id="3" name="Slide Number Placeholder 2">
            <a:extLst>
              <a:ext uri="{FF2B5EF4-FFF2-40B4-BE49-F238E27FC236}">
                <a16:creationId xmlns:a16="http://schemas.microsoft.com/office/drawing/2014/main" id="{5E58C377-31E1-B6AF-B5CB-DB6A8E4A721F}"/>
              </a:ext>
            </a:extLst>
          </p:cNvPr>
          <p:cNvSpPr>
            <a:spLocks noGrp="1"/>
          </p:cNvSpPr>
          <p:nvPr>
            <p:ph type="sldNum" sz="quarter" idx="10"/>
          </p:nvPr>
        </p:nvSpPr>
        <p:spPr>
          <a:xfrm>
            <a:off x="11574470" y="6480000"/>
            <a:ext cx="157094" cy="153888"/>
          </a:xfrm>
        </p:spPr>
        <p:txBody>
          <a:bodyPr/>
          <a:lstStyle>
            <a:lvl1pPr>
              <a:defRPr>
                <a:solidFill>
                  <a:schemeClr val="tx1"/>
                </a:solidFill>
              </a:defRPr>
            </a:lvl1pPr>
          </a:lstStyle>
          <a:p>
            <a:fld id="{86CB4B4D-7CA3-9044-876B-883B54F8677D}" type="slidenum">
              <a:rPr lang="en-MT" smtClean="0"/>
              <a:pPr/>
              <a:t>‹#›</a:t>
            </a:fld>
            <a:endParaRPr lang="en-MT" dirty="0"/>
          </a:p>
        </p:txBody>
      </p:sp>
      <p:sp>
        <p:nvSpPr>
          <p:cNvPr id="4" name="Rectangle 26">
            <a:extLst>
              <a:ext uri="{FF2B5EF4-FFF2-40B4-BE49-F238E27FC236}">
                <a16:creationId xmlns:a16="http://schemas.microsoft.com/office/drawing/2014/main" id="{A37C948F-854A-8FBB-50DD-E5D312C9C27A}"/>
              </a:ext>
            </a:extLst>
          </p:cNvPr>
          <p:cNvSpPr/>
          <p:nvPr userDrawn="1"/>
        </p:nvSpPr>
        <p:spPr>
          <a:xfrm>
            <a:off x="500" y="6761481"/>
            <a:ext cx="12178800" cy="96520"/>
          </a:xfrm>
          <a:prstGeom prst="rect">
            <a:avLst/>
          </a:prstGeom>
          <a:solidFill>
            <a:schemeClr val="accent4"/>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pic>
        <p:nvPicPr>
          <p:cNvPr id="5" name="Picture 4">
            <a:extLst>
              <a:ext uri="{FF2B5EF4-FFF2-40B4-BE49-F238E27FC236}">
                <a16:creationId xmlns:a16="http://schemas.microsoft.com/office/drawing/2014/main" id="{AA22D9B2-02EB-3F5D-FE5D-896350F8429D}"/>
              </a:ext>
            </a:extLst>
          </p:cNvPr>
          <p:cNvPicPr>
            <a:picLocks noChangeAspect="1"/>
          </p:cNvPicPr>
          <p:nvPr userDrawn="1"/>
        </p:nvPicPr>
        <p:blipFill>
          <a:blip r:embed="rId2"/>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1631166975"/>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Headline only Teal">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E473-5689-D388-CADC-2FF6411A555B}"/>
              </a:ext>
            </a:extLst>
          </p:cNvPr>
          <p:cNvSpPr>
            <a:spLocks noGrp="1"/>
          </p:cNvSpPr>
          <p:nvPr>
            <p:ph type="title" hasCustomPrompt="1"/>
          </p:nvPr>
        </p:nvSpPr>
        <p:spPr/>
        <p:txBody>
          <a:bodyPr wrap="square"/>
          <a:lstStyle>
            <a:lvl1pPr>
              <a:defRPr>
                <a:solidFill>
                  <a:srgbClr val="FFFFFF"/>
                </a:solidFill>
              </a:defRPr>
            </a:lvl1pPr>
          </a:lstStyle>
          <a:p>
            <a:r>
              <a:rPr lang="en-GB" dirty="0"/>
              <a:t>Headline goes here. Maximum in 2 lines.</a:t>
            </a:r>
            <a:br>
              <a:rPr lang="en-GB" dirty="0"/>
            </a:br>
            <a:r>
              <a:rPr lang="en-GB" dirty="0"/>
              <a:t>All headlines should be sentence case.</a:t>
            </a:r>
            <a:endParaRPr lang="en-MT" dirty="0"/>
          </a:p>
        </p:txBody>
      </p:sp>
      <p:sp>
        <p:nvSpPr>
          <p:cNvPr id="3" name="Slide Number Placeholder 2">
            <a:extLst>
              <a:ext uri="{FF2B5EF4-FFF2-40B4-BE49-F238E27FC236}">
                <a16:creationId xmlns:a16="http://schemas.microsoft.com/office/drawing/2014/main" id="{5E58C377-31E1-B6AF-B5CB-DB6A8E4A721F}"/>
              </a:ext>
            </a:extLst>
          </p:cNvPr>
          <p:cNvSpPr>
            <a:spLocks noGrp="1"/>
          </p:cNvSpPr>
          <p:nvPr>
            <p:ph type="sldNum" sz="quarter" idx="10"/>
          </p:nvPr>
        </p:nvSpPr>
        <p:spPr>
          <a:xfrm>
            <a:off x="11574470" y="6480000"/>
            <a:ext cx="157094" cy="153888"/>
          </a:xfrm>
        </p:spPr>
        <p:txBody>
          <a:bodyPr/>
          <a:lstStyle>
            <a:lvl1pPr>
              <a:defRPr>
                <a:solidFill>
                  <a:schemeClr val="tx1"/>
                </a:solidFill>
              </a:defRPr>
            </a:lvl1pPr>
          </a:lstStyle>
          <a:p>
            <a:fld id="{86CB4B4D-7CA3-9044-876B-883B54F8677D}" type="slidenum">
              <a:rPr lang="en-MT" smtClean="0"/>
              <a:pPr/>
              <a:t>‹#›</a:t>
            </a:fld>
            <a:endParaRPr lang="en-MT" dirty="0"/>
          </a:p>
        </p:txBody>
      </p:sp>
      <p:sp>
        <p:nvSpPr>
          <p:cNvPr id="5" name="Rectangle 26">
            <a:extLst>
              <a:ext uri="{FF2B5EF4-FFF2-40B4-BE49-F238E27FC236}">
                <a16:creationId xmlns:a16="http://schemas.microsoft.com/office/drawing/2014/main" id="{0F83599E-08BA-C7BD-E23C-5534343B05C5}"/>
              </a:ext>
            </a:extLst>
          </p:cNvPr>
          <p:cNvSpPr/>
          <p:nvPr userDrawn="1"/>
        </p:nvSpPr>
        <p:spPr>
          <a:xfrm>
            <a:off x="500" y="6761481"/>
            <a:ext cx="12178800" cy="96520"/>
          </a:xfrm>
          <a:prstGeom prst="rect">
            <a:avLst/>
          </a:prstGeom>
          <a:solidFill>
            <a:schemeClr val="accent2"/>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pic>
        <p:nvPicPr>
          <p:cNvPr id="4" name="Picture 3">
            <a:extLst>
              <a:ext uri="{FF2B5EF4-FFF2-40B4-BE49-F238E27FC236}">
                <a16:creationId xmlns:a16="http://schemas.microsoft.com/office/drawing/2014/main" id="{28ED4990-B85C-39F0-60DA-A271B7492A1E}"/>
              </a:ext>
            </a:extLst>
          </p:cNvPr>
          <p:cNvPicPr>
            <a:picLocks noChangeAspect="1"/>
          </p:cNvPicPr>
          <p:nvPr userDrawn="1"/>
        </p:nvPicPr>
        <p:blipFill>
          <a:blip r:embed="rId2"/>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244110458"/>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Contents">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F7E67D-18D5-6A8D-7953-FEA5113E7AB7}"/>
              </a:ext>
            </a:extLst>
          </p:cNvPr>
          <p:cNvPicPr>
            <a:picLocks noChangeAspect="1"/>
          </p:cNvPicPr>
          <p:nvPr userDrawn="1"/>
        </p:nvPicPr>
        <p:blipFill>
          <a:blip r:embed="rId2"/>
          <a:stretch>
            <a:fillRect/>
          </a:stretch>
        </p:blipFill>
        <p:spPr>
          <a:xfrm>
            <a:off x="6089650" y="0"/>
            <a:ext cx="6089650" cy="2087592"/>
          </a:xfrm>
          <a:prstGeom prst="rect">
            <a:avLst/>
          </a:prstGeom>
        </p:spPr>
      </p:pic>
      <p:pic>
        <p:nvPicPr>
          <p:cNvPr id="7" name="Picture 6">
            <a:extLst>
              <a:ext uri="{FF2B5EF4-FFF2-40B4-BE49-F238E27FC236}">
                <a16:creationId xmlns:a16="http://schemas.microsoft.com/office/drawing/2014/main" id="{B02CA3FB-76AE-FD67-66CE-9977642A8241}"/>
              </a:ext>
            </a:extLst>
          </p:cNvPr>
          <p:cNvPicPr>
            <a:picLocks noChangeAspect="1"/>
          </p:cNvPicPr>
          <p:nvPr userDrawn="1"/>
        </p:nvPicPr>
        <p:blipFill>
          <a:blip r:embed="rId3"/>
          <a:stretch>
            <a:fillRect/>
          </a:stretch>
        </p:blipFill>
        <p:spPr>
          <a:xfrm>
            <a:off x="0" y="2692400"/>
            <a:ext cx="4178300" cy="4165600"/>
          </a:xfrm>
          <a:prstGeom prst="rect">
            <a:avLst/>
          </a:prstGeom>
        </p:spPr>
      </p:pic>
      <p:sp>
        <p:nvSpPr>
          <p:cNvPr id="2" name="Title 1">
            <a:extLst>
              <a:ext uri="{FF2B5EF4-FFF2-40B4-BE49-F238E27FC236}">
                <a16:creationId xmlns:a16="http://schemas.microsoft.com/office/drawing/2014/main" id="{032CE473-5689-D388-CADC-2FF6411A555B}"/>
              </a:ext>
            </a:extLst>
          </p:cNvPr>
          <p:cNvSpPr>
            <a:spLocks noGrp="1"/>
          </p:cNvSpPr>
          <p:nvPr>
            <p:ph type="title" hasCustomPrompt="1"/>
          </p:nvPr>
        </p:nvSpPr>
        <p:spPr/>
        <p:txBody>
          <a:bodyPr wrap="square"/>
          <a:lstStyle>
            <a:lvl1pPr>
              <a:defRPr>
                <a:solidFill>
                  <a:schemeClr val="bg1"/>
                </a:solidFill>
              </a:defRPr>
            </a:lvl1pPr>
          </a:lstStyle>
          <a:p>
            <a:r>
              <a:rPr lang="en-GB" dirty="0"/>
              <a:t>Headline goes here. Maximum in 2 lines.</a:t>
            </a:r>
            <a:br>
              <a:rPr lang="en-GB" dirty="0"/>
            </a:br>
            <a:r>
              <a:rPr lang="en-GB" dirty="0"/>
              <a:t>All headlines should be sentence case.</a:t>
            </a:r>
            <a:endParaRPr lang="en-MT" dirty="0"/>
          </a:p>
        </p:txBody>
      </p:sp>
      <p:sp>
        <p:nvSpPr>
          <p:cNvPr id="3" name="Slide Number Placeholder 2">
            <a:extLst>
              <a:ext uri="{FF2B5EF4-FFF2-40B4-BE49-F238E27FC236}">
                <a16:creationId xmlns:a16="http://schemas.microsoft.com/office/drawing/2014/main" id="{5E58C377-31E1-B6AF-B5CB-DB6A8E4A721F}"/>
              </a:ext>
            </a:extLst>
          </p:cNvPr>
          <p:cNvSpPr>
            <a:spLocks noGrp="1"/>
          </p:cNvSpPr>
          <p:nvPr>
            <p:ph type="sldNum" sz="quarter" idx="10"/>
          </p:nvPr>
        </p:nvSpPr>
        <p:spPr/>
        <p:txBody>
          <a:bodyPr/>
          <a:lstStyle>
            <a:lvl1pPr>
              <a:defRPr>
                <a:solidFill>
                  <a:schemeClr val="bg1"/>
                </a:solidFill>
              </a:defRPr>
            </a:lvl1pPr>
          </a:lstStyle>
          <a:p>
            <a:fld id="{86CB4B4D-7CA3-9044-876B-883B54F8677D}" type="slidenum">
              <a:rPr lang="en-MT" smtClean="0"/>
              <a:pPr/>
              <a:t>‹#›</a:t>
            </a:fld>
            <a:endParaRPr lang="en-MT" dirty="0"/>
          </a:p>
        </p:txBody>
      </p:sp>
      <p:sp>
        <p:nvSpPr>
          <p:cNvPr id="6" name="Text Placeholder 3">
            <a:extLst>
              <a:ext uri="{FF2B5EF4-FFF2-40B4-BE49-F238E27FC236}">
                <a16:creationId xmlns:a16="http://schemas.microsoft.com/office/drawing/2014/main" id="{D3833682-F29A-7019-93CC-CF5F9A6F20EE}"/>
              </a:ext>
            </a:extLst>
          </p:cNvPr>
          <p:cNvSpPr>
            <a:spLocks noGrp="1" noChangeAspect="1"/>
          </p:cNvSpPr>
          <p:nvPr>
            <p:ph type="body" sz="quarter" idx="15" hasCustomPrompt="1"/>
          </p:nvPr>
        </p:nvSpPr>
        <p:spPr>
          <a:xfrm>
            <a:off x="360000" y="1440000"/>
            <a:ext cx="5040000" cy="252000"/>
          </a:xfrm>
          <a:prstGeom prst="rect">
            <a:avLst/>
          </a:prstGeom>
        </p:spPr>
        <p:txBody>
          <a:bodyPr lIns="0" tIns="0" rIns="0" bIns="0">
            <a:noAutofit/>
          </a:bodyPr>
          <a:lstStyle>
            <a:lvl1pPr>
              <a:lnSpc>
                <a:spcPts val="2200"/>
              </a:lnSpc>
              <a:spcBef>
                <a:spcPts val="0"/>
              </a:spcBef>
              <a:defRPr sz="2200" b="1" spc="-40" baseline="0">
                <a:solidFill>
                  <a:schemeClr val="bg1"/>
                </a:solidFill>
              </a:defRPr>
            </a:lvl1pPr>
            <a:lvl2pPr marL="0" indent="-104400">
              <a:lnSpc>
                <a:spcPts val="1600"/>
              </a:lnSpc>
              <a:spcBef>
                <a:spcPts val="1000"/>
              </a:spcBef>
              <a:buNone/>
              <a:defRPr sz="1200" b="0" spc="-40" baseline="0">
                <a:solidFill>
                  <a:srgbClr val="172325"/>
                </a:solidFill>
              </a:defRPr>
            </a:lvl2pPr>
            <a:lvl3pPr marL="273600" indent="-104400">
              <a:lnSpc>
                <a:spcPts val="1600"/>
              </a:lnSpc>
              <a:spcBef>
                <a:spcPts val="1000"/>
              </a:spcBef>
              <a:buFont typeface="Arial" panose="020B0604020202020204" pitchFamily="34" charset="0"/>
              <a:buChar char="•"/>
              <a:defRPr sz="1200" spc="-40" baseline="0">
                <a:solidFill>
                  <a:schemeClr val="bg1"/>
                </a:solidFill>
              </a:defRPr>
            </a:lvl3pPr>
            <a:lvl4pPr marL="339147" indent="0">
              <a:buClr>
                <a:srgbClr val="FFFFFF"/>
              </a:buClr>
              <a:buFont typeface="System Font Regular"/>
              <a:buNone/>
              <a:defRPr>
                <a:solidFill>
                  <a:srgbClr val="172325"/>
                </a:solidFill>
              </a:defRPr>
            </a:lvl4pPr>
            <a:lvl5pPr marL="513137" indent="0">
              <a:buNone/>
              <a:defRPr>
                <a:solidFill>
                  <a:srgbClr val="172325"/>
                </a:solidFill>
              </a:defRPr>
            </a:lvl5pPr>
            <a:lvl6pPr marL="730800">
              <a:defRPr>
                <a:solidFill>
                  <a:srgbClr val="FFFFFF"/>
                </a:solidFill>
              </a:defRPr>
            </a:lvl6pPr>
          </a:lstStyle>
          <a:p>
            <a:pPr lvl="0"/>
            <a:r>
              <a:rPr lang="en-US" dirty="0"/>
              <a:t>Subtitle</a:t>
            </a:r>
          </a:p>
          <a:p>
            <a:pPr lvl="2"/>
            <a:endParaRPr lang="en-US" dirty="0"/>
          </a:p>
        </p:txBody>
      </p:sp>
      <p:sp>
        <p:nvSpPr>
          <p:cNvPr id="11" name="Content Placeholder 2">
            <a:extLst>
              <a:ext uri="{FF2B5EF4-FFF2-40B4-BE49-F238E27FC236}">
                <a16:creationId xmlns:a16="http://schemas.microsoft.com/office/drawing/2014/main" id="{E3D24A5C-25E7-EC55-F88D-6ED9476B84A5}"/>
              </a:ext>
            </a:extLst>
          </p:cNvPr>
          <p:cNvSpPr>
            <a:spLocks noGrp="1"/>
          </p:cNvSpPr>
          <p:nvPr>
            <p:ph idx="16"/>
          </p:nvPr>
        </p:nvSpPr>
        <p:spPr>
          <a:xfrm>
            <a:off x="360000" y="1799999"/>
            <a:ext cx="5040000" cy="4320000"/>
          </a:xfrm>
          <a:prstGeom prst="rect">
            <a:avLst/>
          </a:prstGeom>
        </p:spPr>
        <p:txBody>
          <a:bodyPr wrap="square" lIns="0" tIns="0" rIns="0" bIns="0">
            <a:noAutofit/>
          </a:bodyPr>
          <a:lstStyle>
            <a:lvl1pPr>
              <a:buClr>
                <a:schemeClr val="bg2"/>
              </a:buClr>
              <a:buSzPct val="100000"/>
              <a:defRPr>
                <a:solidFill>
                  <a:schemeClr val="bg1"/>
                </a:solidFill>
              </a:defRPr>
            </a:lvl1pPr>
            <a:lvl2pPr>
              <a:buClr>
                <a:schemeClr val="bg2"/>
              </a:buClr>
              <a:buSzPct val="100000"/>
              <a:defRPr baseline="0">
                <a:solidFill>
                  <a:schemeClr val="bg1"/>
                </a:solidFill>
              </a:defRPr>
            </a:lvl2pPr>
            <a:lvl3pPr>
              <a:buClr>
                <a:schemeClr val="bg2"/>
              </a:buClr>
              <a:buSzPct val="100000"/>
              <a:defRPr>
                <a:solidFill>
                  <a:schemeClr val="bg1"/>
                </a:solidFill>
              </a:defRPr>
            </a:lvl3pPr>
            <a:lvl4pPr>
              <a:buClr>
                <a:schemeClr val="bg2"/>
              </a:buClr>
              <a:buSzPct val="100000"/>
              <a:defRPr>
                <a:solidFill>
                  <a:schemeClr val="bg1"/>
                </a:solidFill>
              </a:defRPr>
            </a:lvl4pPr>
            <a:lvl5pPr>
              <a:buClr>
                <a:schemeClr val="bg2"/>
              </a:buClr>
              <a:buSzPct val="1000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CF5A879-E102-A7F6-E438-DA657371CA28}"/>
              </a:ext>
            </a:extLst>
          </p:cNvPr>
          <p:cNvSpPr>
            <a:spLocks noGrp="1" noChangeAspect="1"/>
          </p:cNvSpPr>
          <p:nvPr>
            <p:ph type="body" sz="quarter" idx="17" hasCustomPrompt="1"/>
          </p:nvPr>
        </p:nvSpPr>
        <p:spPr>
          <a:xfrm>
            <a:off x="6089650" y="1440000"/>
            <a:ext cx="5040000" cy="252000"/>
          </a:xfrm>
          <a:prstGeom prst="rect">
            <a:avLst/>
          </a:prstGeom>
        </p:spPr>
        <p:txBody>
          <a:bodyPr lIns="0" tIns="0" rIns="0" bIns="0">
            <a:noAutofit/>
          </a:bodyPr>
          <a:lstStyle>
            <a:lvl1pPr>
              <a:lnSpc>
                <a:spcPts val="2200"/>
              </a:lnSpc>
              <a:spcBef>
                <a:spcPts val="0"/>
              </a:spcBef>
              <a:defRPr sz="2200" b="1" spc="-40" baseline="0">
                <a:solidFill>
                  <a:schemeClr val="bg1"/>
                </a:solidFill>
              </a:defRPr>
            </a:lvl1pPr>
            <a:lvl2pPr marL="0" indent="-104400">
              <a:lnSpc>
                <a:spcPts val="1600"/>
              </a:lnSpc>
              <a:spcBef>
                <a:spcPts val="1000"/>
              </a:spcBef>
              <a:buNone/>
              <a:defRPr sz="1200" b="0" spc="-40" baseline="0">
                <a:solidFill>
                  <a:srgbClr val="172325"/>
                </a:solidFill>
              </a:defRPr>
            </a:lvl2pPr>
            <a:lvl3pPr marL="273600" indent="-104400">
              <a:lnSpc>
                <a:spcPts val="1600"/>
              </a:lnSpc>
              <a:spcBef>
                <a:spcPts val="1000"/>
              </a:spcBef>
              <a:buFont typeface="Arial" panose="020B0604020202020204" pitchFamily="34" charset="0"/>
              <a:buChar char="•"/>
              <a:defRPr sz="1200" spc="-40" baseline="0">
                <a:solidFill>
                  <a:schemeClr val="bg1"/>
                </a:solidFill>
              </a:defRPr>
            </a:lvl3pPr>
            <a:lvl4pPr marL="339147" indent="0">
              <a:buClr>
                <a:srgbClr val="FFFFFF"/>
              </a:buClr>
              <a:buFont typeface="System Font Regular"/>
              <a:buNone/>
              <a:defRPr>
                <a:solidFill>
                  <a:srgbClr val="172325"/>
                </a:solidFill>
              </a:defRPr>
            </a:lvl4pPr>
            <a:lvl5pPr marL="513137" indent="0">
              <a:buNone/>
              <a:defRPr>
                <a:solidFill>
                  <a:srgbClr val="172325"/>
                </a:solidFill>
              </a:defRPr>
            </a:lvl5pPr>
            <a:lvl6pPr marL="730800">
              <a:defRPr>
                <a:solidFill>
                  <a:srgbClr val="FFFFFF"/>
                </a:solidFill>
              </a:defRPr>
            </a:lvl6pPr>
          </a:lstStyle>
          <a:p>
            <a:pPr lvl="0"/>
            <a:r>
              <a:rPr lang="en-US" dirty="0"/>
              <a:t>Subtitle</a:t>
            </a:r>
          </a:p>
          <a:p>
            <a:pPr lvl="2"/>
            <a:endParaRPr lang="en-US" dirty="0"/>
          </a:p>
        </p:txBody>
      </p:sp>
      <p:sp>
        <p:nvSpPr>
          <p:cNvPr id="5" name="Content Placeholder 2">
            <a:extLst>
              <a:ext uri="{FF2B5EF4-FFF2-40B4-BE49-F238E27FC236}">
                <a16:creationId xmlns:a16="http://schemas.microsoft.com/office/drawing/2014/main" id="{89492F2E-9B45-D3A3-949A-69F4E3A117F0}"/>
              </a:ext>
            </a:extLst>
          </p:cNvPr>
          <p:cNvSpPr>
            <a:spLocks noGrp="1"/>
          </p:cNvSpPr>
          <p:nvPr>
            <p:ph idx="18"/>
          </p:nvPr>
        </p:nvSpPr>
        <p:spPr>
          <a:xfrm>
            <a:off x="6089650" y="1799999"/>
            <a:ext cx="5040000" cy="4320000"/>
          </a:xfrm>
          <a:prstGeom prst="rect">
            <a:avLst/>
          </a:prstGeom>
        </p:spPr>
        <p:txBody>
          <a:bodyPr wrap="square" lIns="0" tIns="0" rIns="0" bIns="0">
            <a:noAutofit/>
          </a:bodyPr>
          <a:lstStyle>
            <a:lvl1pPr>
              <a:buClr>
                <a:schemeClr val="bg2"/>
              </a:buClr>
              <a:buSzPct val="100000"/>
              <a:defRPr>
                <a:solidFill>
                  <a:schemeClr val="bg1"/>
                </a:solidFill>
              </a:defRPr>
            </a:lvl1pPr>
            <a:lvl2pPr>
              <a:buClr>
                <a:schemeClr val="bg2"/>
              </a:buClr>
              <a:buSzPct val="100000"/>
              <a:defRPr baseline="0">
                <a:solidFill>
                  <a:schemeClr val="bg1"/>
                </a:solidFill>
              </a:defRPr>
            </a:lvl2pPr>
            <a:lvl3pPr>
              <a:buClr>
                <a:schemeClr val="bg2"/>
              </a:buClr>
              <a:buSzPct val="100000"/>
              <a:defRPr>
                <a:solidFill>
                  <a:schemeClr val="bg1"/>
                </a:solidFill>
              </a:defRPr>
            </a:lvl3pPr>
            <a:lvl4pPr>
              <a:buClr>
                <a:schemeClr val="bg2"/>
              </a:buClr>
              <a:buSzPct val="100000"/>
              <a:defRPr>
                <a:solidFill>
                  <a:schemeClr val="bg1"/>
                </a:solidFill>
              </a:defRPr>
            </a:lvl4pPr>
            <a:lvl5pPr>
              <a:buClr>
                <a:schemeClr val="bg2"/>
              </a:buClr>
              <a:buSzPct val="1000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26">
            <a:extLst>
              <a:ext uri="{FF2B5EF4-FFF2-40B4-BE49-F238E27FC236}">
                <a16:creationId xmlns:a16="http://schemas.microsoft.com/office/drawing/2014/main" id="{568F95BD-C79E-1D24-6A04-74C72803F653}"/>
              </a:ext>
            </a:extLst>
          </p:cNvPr>
          <p:cNvSpPr/>
          <p:nvPr userDrawn="1"/>
        </p:nvSpPr>
        <p:spPr>
          <a:xfrm>
            <a:off x="500" y="6761480"/>
            <a:ext cx="12178800" cy="96520"/>
          </a:xfrm>
          <a:prstGeom prst="rect">
            <a:avLst/>
          </a:prstGeom>
          <a:solidFill>
            <a:schemeClr val="accent1"/>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pic>
        <p:nvPicPr>
          <p:cNvPr id="10" name="Picture 9">
            <a:extLst>
              <a:ext uri="{FF2B5EF4-FFF2-40B4-BE49-F238E27FC236}">
                <a16:creationId xmlns:a16="http://schemas.microsoft.com/office/drawing/2014/main" id="{948CE9FC-0B4F-2C3E-032C-662E264555D7}"/>
              </a:ext>
            </a:extLst>
          </p:cNvPr>
          <p:cNvPicPr>
            <a:picLocks noChangeAspect="1"/>
          </p:cNvPicPr>
          <p:nvPr userDrawn="1"/>
        </p:nvPicPr>
        <p:blipFill>
          <a:blip r:embed="rId4"/>
          <a:stretch>
            <a:fillRect/>
          </a:stretch>
        </p:blipFill>
        <p:spPr>
          <a:xfrm>
            <a:off x="10897966" y="362286"/>
            <a:ext cx="833598" cy="416799"/>
          </a:xfrm>
          <a:prstGeom prst="rect">
            <a:avLst/>
          </a:prstGeom>
        </p:spPr>
      </p:pic>
    </p:spTree>
    <p:extLst>
      <p:ext uri="{BB962C8B-B14F-4D97-AF65-F5344CB8AC3E}">
        <p14:creationId xmlns:p14="http://schemas.microsoft.com/office/powerpoint/2010/main" val="1752584557"/>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11574470" y="6480000"/>
            <a:ext cx="157094" cy="153888"/>
          </a:xfrm>
          <a:prstGeom prst="rect">
            <a:avLst/>
          </a:prstGeom>
          <a:ln w="12700">
            <a:miter lim="400000"/>
          </a:ln>
        </p:spPr>
        <p:txBody>
          <a:bodyPr wrap="none" lIns="0" tIns="0" rIns="0" bIns="0">
            <a:spAutoFit/>
          </a:bodyPr>
          <a:lstStyle>
            <a:lvl1pPr algn="r">
              <a:lnSpc>
                <a:spcPct val="100000"/>
              </a:lnSpc>
              <a:defRPr sz="1000" b="0">
                <a:solidFill>
                  <a:schemeClr val="bg1"/>
                </a:solidFill>
              </a:defRPr>
            </a:lvl1pPr>
          </a:lstStyle>
          <a:p>
            <a:fld id="{86CB4B4D-7CA3-9044-876B-883B54F8677D}" type="slidenum">
              <a:rPr lang="en-MT" smtClean="0"/>
              <a:pPr/>
              <a:t>‹#›</a:t>
            </a:fld>
            <a:endParaRPr lang="en-MT" dirty="0"/>
          </a:p>
        </p:txBody>
      </p:sp>
      <p:sp>
        <p:nvSpPr>
          <p:cNvPr id="4" name="Rectangle 26"/>
          <p:cNvSpPr/>
          <p:nvPr/>
        </p:nvSpPr>
        <p:spPr>
          <a:xfrm>
            <a:off x="500" y="6761480"/>
            <a:ext cx="12178800" cy="96520"/>
          </a:xfrm>
          <a:prstGeom prst="rect">
            <a:avLst/>
          </a:prstGeom>
          <a:solidFill>
            <a:schemeClr val="accent1"/>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sp>
        <p:nvSpPr>
          <p:cNvPr id="13" name="Title Text">
            <a:extLst>
              <a:ext uri="{FF2B5EF4-FFF2-40B4-BE49-F238E27FC236}">
                <a16:creationId xmlns:a16="http://schemas.microsoft.com/office/drawing/2014/main" id="{0FA158A4-54D2-FE6D-8D99-B11D40E0AF64}"/>
              </a:ext>
            </a:extLst>
          </p:cNvPr>
          <p:cNvSpPr txBox="1">
            <a:spLocks noGrp="1"/>
          </p:cNvSpPr>
          <p:nvPr>
            <p:ph type="title"/>
          </p:nvPr>
        </p:nvSpPr>
        <p:spPr>
          <a:xfrm>
            <a:off x="359999" y="360000"/>
            <a:ext cx="9000000" cy="900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lstStyle/>
          <a:p>
            <a:r>
              <a:rPr dirty="0"/>
              <a:t>Title Text</a:t>
            </a:r>
          </a:p>
        </p:txBody>
      </p:sp>
      <p:pic>
        <p:nvPicPr>
          <p:cNvPr id="5" name="Picture 4">
            <a:extLst>
              <a:ext uri="{FF2B5EF4-FFF2-40B4-BE49-F238E27FC236}">
                <a16:creationId xmlns:a16="http://schemas.microsoft.com/office/drawing/2014/main" id="{C870ADC5-57FC-F55D-0F83-C584981192E6}"/>
              </a:ext>
            </a:extLst>
          </p:cNvPr>
          <p:cNvPicPr>
            <a:picLocks noChangeAspect="1"/>
          </p:cNvPicPr>
          <p:nvPr userDrawn="1"/>
        </p:nvPicPr>
        <p:blipFill>
          <a:blip r:embed="rId24"/>
          <a:stretch>
            <a:fillRect/>
          </a:stretch>
        </p:blipFill>
        <p:spPr>
          <a:xfrm>
            <a:off x="10897966" y="362286"/>
            <a:ext cx="833598" cy="416799"/>
          </a:xfrm>
          <a:prstGeom prst="rect">
            <a:avLst/>
          </a:prstGeom>
        </p:spPr>
      </p:pic>
    </p:spTree>
  </p:cSld>
  <p:clrMap bg1="dk1" tx1="lt1" bg2="dk2" tx2="lt2" accent1="accent1" accent2="accent2" accent3="accent3" accent4="accent4" accent5="accent5" accent6="accent6" hlink="hlink" folHlink="folHlink"/>
  <p:sldLayoutIdLst>
    <p:sldLayoutId id="2147483716" r:id="rId1"/>
    <p:sldLayoutId id="2147483715" r:id="rId2"/>
    <p:sldLayoutId id="2147483724" r:id="rId3"/>
    <p:sldLayoutId id="2147483727" r:id="rId4"/>
    <p:sldLayoutId id="2147483736" r:id="rId5"/>
    <p:sldLayoutId id="2147483725" r:id="rId6"/>
    <p:sldLayoutId id="2147483734" r:id="rId7"/>
    <p:sldLayoutId id="2147483738" r:id="rId8"/>
    <p:sldLayoutId id="2147483726" r:id="rId9"/>
    <p:sldLayoutId id="2147483717" r:id="rId10"/>
    <p:sldLayoutId id="2147483718" r:id="rId11"/>
    <p:sldLayoutId id="2147483728" r:id="rId12"/>
    <p:sldLayoutId id="2147483732" r:id="rId13"/>
    <p:sldLayoutId id="2147483739" r:id="rId14"/>
    <p:sldLayoutId id="2147483741" r:id="rId15"/>
    <p:sldLayoutId id="2147483731" r:id="rId16"/>
    <p:sldLayoutId id="2147483730" r:id="rId17"/>
    <p:sldLayoutId id="2147483729" r:id="rId18"/>
    <p:sldLayoutId id="2147483735" r:id="rId19"/>
    <p:sldLayoutId id="2147483740" r:id="rId20"/>
    <p:sldLayoutId id="2147483720" r:id="rId21"/>
    <p:sldLayoutId id="2147483742" r:id="rId22"/>
  </p:sldLayoutIdLst>
  <p:transition spd="med"/>
  <p:hf hdr="0" ftr="0" dt="0"/>
  <p:txStyles>
    <p:titleStyle>
      <a:lvl1pPr marL="0" marR="0" indent="0" algn="l" defTabSz="457200" rtl="0" eaLnBrk="1" latinLnBrk="0" hangingPunct="1">
        <a:lnSpc>
          <a:spcPts val="3000"/>
        </a:lnSpc>
        <a:spcBef>
          <a:spcPts val="0"/>
        </a:spcBef>
        <a:spcAft>
          <a:spcPts val="0"/>
        </a:spcAft>
        <a:buClrTx/>
        <a:buSzTx/>
        <a:buFontTx/>
        <a:buNone/>
        <a:tabLst/>
        <a:defRPr sz="3000" b="1" i="0" u="none" strike="noStrike" cap="none" spc="-150" baseline="0">
          <a:solidFill>
            <a:schemeClr val="bg1"/>
          </a:solidFill>
          <a:uFillTx/>
          <a:latin typeface="Arial"/>
          <a:ea typeface="Arial"/>
          <a:cs typeface="Arial"/>
          <a:sym typeface="Arial"/>
        </a:defRPr>
      </a:lvl1pPr>
      <a:lvl2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2pPr>
      <a:lvl3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3pPr>
      <a:lvl4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4pPr>
      <a:lvl5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5pPr>
      <a:lvl6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6pPr>
      <a:lvl7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7pPr>
      <a:lvl8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8pPr>
      <a:lvl9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9pPr>
    </p:titleStyle>
    <p:bodyStyle>
      <a:lvl1pPr marL="0" marR="0" indent="0" algn="l" defTabSz="457200" rtl="0" eaLnBrk="1" latinLnBrk="0" hangingPunct="1">
        <a:lnSpc>
          <a:spcPct val="100000"/>
        </a:lnSpc>
        <a:spcBef>
          <a:spcPts val="500"/>
        </a:spcBef>
        <a:spcAft>
          <a:spcPts val="0"/>
        </a:spcAft>
        <a:buClrTx/>
        <a:buSzTx/>
        <a:buFontTx/>
        <a:buNone/>
        <a:tabLst/>
        <a:defRPr sz="1800" b="0" i="0" u="none" strike="noStrike" cap="none" spc="0" baseline="0">
          <a:solidFill>
            <a:schemeClr val="accent4">
              <a:hueOff val="-839560"/>
              <a:satOff val="19935"/>
              <a:lumOff val="-15534"/>
            </a:schemeClr>
          </a:solidFill>
          <a:uFillTx/>
          <a:latin typeface="Arial"/>
          <a:ea typeface="Arial"/>
          <a:cs typeface="Arial"/>
          <a:sym typeface="Arial"/>
        </a:defRPr>
      </a:lvl1pPr>
      <a:lvl2pPr marL="104775" marR="0" indent="-104775" algn="l" defTabSz="457200" rtl="0" eaLnBrk="1" latinLnBrk="0" hangingPunct="1">
        <a:lnSpc>
          <a:spcPct val="100000"/>
        </a:lnSpc>
        <a:spcBef>
          <a:spcPts val="500"/>
        </a:spcBef>
        <a:spcAft>
          <a:spcPts val="0"/>
        </a:spcAft>
        <a:buClrTx/>
        <a:buSzPct val="100000"/>
        <a:buFontTx/>
        <a:buChar char="•"/>
        <a:tabLst/>
        <a:defRPr sz="1400" b="0" i="0" u="none" strike="noStrike" cap="none" spc="0" baseline="0">
          <a:solidFill>
            <a:schemeClr val="accent4">
              <a:hueOff val="-839560"/>
              <a:satOff val="19935"/>
              <a:lumOff val="-15534"/>
            </a:schemeClr>
          </a:solidFill>
          <a:uFillTx/>
          <a:latin typeface="Arial"/>
          <a:ea typeface="Arial"/>
          <a:cs typeface="Arial"/>
          <a:sym typeface="Arial"/>
        </a:defRPr>
      </a:lvl2pPr>
      <a:lvl3pPr marL="273684" marR="0" indent="-99059" algn="l" defTabSz="457200" rtl="0" eaLnBrk="1" latinLnBrk="0" hangingPunct="1">
        <a:lnSpc>
          <a:spcPct val="100000"/>
        </a:lnSpc>
        <a:spcBef>
          <a:spcPts val="500"/>
        </a:spcBef>
        <a:spcAft>
          <a:spcPts val="0"/>
        </a:spcAft>
        <a:buClrTx/>
        <a:buSzPct val="100000"/>
        <a:buFontTx/>
        <a:buChar char="-"/>
        <a:tabLst/>
        <a:defRPr sz="1400" b="0" i="0" u="none" strike="noStrike" cap="none" spc="0" baseline="0">
          <a:solidFill>
            <a:schemeClr val="accent4">
              <a:hueOff val="-839560"/>
              <a:satOff val="19935"/>
              <a:lumOff val="-15534"/>
            </a:schemeClr>
          </a:solidFill>
          <a:uFillTx/>
          <a:latin typeface="Arial"/>
          <a:ea typeface="Arial"/>
          <a:cs typeface="Arial"/>
          <a:sym typeface="Arial"/>
        </a:defRPr>
      </a:lvl3pPr>
      <a:lvl4pPr marL="443547" marR="0" indent="-103822" algn="l" defTabSz="457200" rtl="0" eaLnBrk="1" latinLnBrk="0" hangingPunct="1">
        <a:lnSpc>
          <a:spcPct val="100000"/>
        </a:lnSpc>
        <a:spcBef>
          <a:spcPts val="500"/>
        </a:spcBef>
        <a:spcAft>
          <a:spcPts val="0"/>
        </a:spcAft>
        <a:buClrTx/>
        <a:buSzPct val="100000"/>
        <a:buFontTx/>
        <a:buChar char="•"/>
        <a:tabLst/>
        <a:defRPr sz="1400" b="0" i="0" u="none" strike="noStrike" cap="none" spc="0" baseline="0">
          <a:solidFill>
            <a:schemeClr val="accent4">
              <a:hueOff val="-839560"/>
              <a:satOff val="19935"/>
              <a:lumOff val="-15534"/>
            </a:schemeClr>
          </a:solidFill>
          <a:uFillTx/>
          <a:latin typeface="Arial"/>
          <a:ea typeface="Arial"/>
          <a:cs typeface="Arial"/>
          <a:sym typeface="Arial"/>
        </a:defRPr>
      </a:lvl4pPr>
      <a:lvl5pPr marL="617537" marR="0" indent="-104775" algn="l" defTabSz="457200" rtl="0" eaLnBrk="1" latinLnBrk="0" hangingPunct="1">
        <a:lnSpc>
          <a:spcPct val="100000"/>
        </a:lnSpc>
        <a:spcBef>
          <a:spcPts val="500"/>
        </a:spcBef>
        <a:spcAft>
          <a:spcPts val="0"/>
        </a:spcAft>
        <a:buClrTx/>
        <a:buSzPct val="100000"/>
        <a:buFontTx/>
        <a:buChar char="-"/>
        <a:tabLst/>
        <a:defRPr sz="1400" b="0" i="0" u="none" strike="noStrike" cap="none" spc="0" baseline="0">
          <a:solidFill>
            <a:schemeClr val="accent4">
              <a:hueOff val="-839560"/>
              <a:satOff val="19935"/>
              <a:lumOff val="-15534"/>
            </a:schemeClr>
          </a:solidFill>
          <a:uFillTx/>
          <a:latin typeface="Arial"/>
          <a:ea typeface="Arial"/>
          <a:cs typeface="Arial"/>
          <a:sym typeface="Arial"/>
        </a:defRPr>
      </a:lvl5pPr>
      <a:lvl6pPr marL="2423160" marR="0" indent="-137160" algn="l" defTabSz="457200" rtl="0" eaLnBrk="1" latinLnBrk="0" hangingPunct="1">
        <a:lnSpc>
          <a:spcPts val="1600"/>
        </a:lnSpc>
        <a:spcBef>
          <a:spcPts val="1000"/>
        </a:spcBef>
        <a:spcAft>
          <a:spcPts val="0"/>
        </a:spcAft>
        <a:buClrTx/>
        <a:buSzPct val="100000"/>
        <a:buFontTx/>
        <a:buChar char="•"/>
        <a:tabLst/>
        <a:defRPr sz="1200" b="0" i="0" u="none" strike="noStrike" cap="none" spc="0" baseline="0">
          <a:solidFill>
            <a:schemeClr val="accent4">
              <a:hueOff val="-839560"/>
              <a:satOff val="19935"/>
              <a:lumOff val="-15534"/>
            </a:schemeClr>
          </a:solidFill>
          <a:uFillTx/>
          <a:latin typeface="Arial"/>
          <a:ea typeface="Arial"/>
          <a:cs typeface="Arial"/>
          <a:sym typeface="Arial"/>
        </a:defRPr>
      </a:lvl6pPr>
      <a:lvl7pPr marL="2880360" marR="0" indent="-137160" algn="l" defTabSz="457200" rtl="0" eaLnBrk="1" latinLnBrk="0" hangingPunct="1">
        <a:lnSpc>
          <a:spcPts val="1600"/>
        </a:lnSpc>
        <a:spcBef>
          <a:spcPts val="1000"/>
        </a:spcBef>
        <a:spcAft>
          <a:spcPts val="0"/>
        </a:spcAft>
        <a:buClrTx/>
        <a:buSzPct val="100000"/>
        <a:buFontTx/>
        <a:buChar char="•"/>
        <a:tabLst/>
        <a:defRPr sz="1200" b="0" i="0" u="none" strike="noStrike" cap="none" spc="0" baseline="0">
          <a:solidFill>
            <a:schemeClr val="accent4">
              <a:hueOff val="-839560"/>
              <a:satOff val="19935"/>
              <a:lumOff val="-15534"/>
            </a:schemeClr>
          </a:solidFill>
          <a:uFillTx/>
          <a:latin typeface="Arial"/>
          <a:ea typeface="Arial"/>
          <a:cs typeface="Arial"/>
          <a:sym typeface="Arial"/>
        </a:defRPr>
      </a:lvl7pPr>
      <a:lvl8pPr marL="3337559" marR="0" indent="-137159" algn="l" defTabSz="457200" rtl="0" eaLnBrk="1" latinLnBrk="0" hangingPunct="1">
        <a:lnSpc>
          <a:spcPts val="1600"/>
        </a:lnSpc>
        <a:spcBef>
          <a:spcPts val="1000"/>
        </a:spcBef>
        <a:spcAft>
          <a:spcPts val="0"/>
        </a:spcAft>
        <a:buClrTx/>
        <a:buSzPct val="100000"/>
        <a:buFontTx/>
        <a:buChar char="•"/>
        <a:tabLst/>
        <a:defRPr sz="1200" b="0" i="0" u="none" strike="noStrike" cap="none" spc="0" baseline="0">
          <a:solidFill>
            <a:schemeClr val="accent4">
              <a:hueOff val="-839560"/>
              <a:satOff val="19935"/>
              <a:lumOff val="-15534"/>
            </a:schemeClr>
          </a:solidFill>
          <a:uFillTx/>
          <a:latin typeface="Arial"/>
          <a:ea typeface="Arial"/>
          <a:cs typeface="Arial"/>
          <a:sym typeface="Arial"/>
        </a:defRPr>
      </a:lvl8pPr>
      <a:lvl9pPr marL="3794759" marR="0" indent="-137159" algn="l" defTabSz="457200" rtl="0" eaLnBrk="1" latinLnBrk="0" hangingPunct="1">
        <a:lnSpc>
          <a:spcPts val="1600"/>
        </a:lnSpc>
        <a:spcBef>
          <a:spcPts val="1000"/>
        </a:spcBef>
        <a:spcAft>
          <a:spcPts val="0"/>
        </a:spcAft>
        <a:buClrTx/>
        <a:buSzPct val="100000"/>
        <a:buFontTx/>
        <a:buChar char="•"/>
        <a:tabLst/>
        <a:defRPr sz="1200" b="0" i="0" u="none" strike="noStrike" cap="none" spc="0" baseline="0">
          <a:solidFill>
            <a:schemeClr val="accent4">
              <a:hueOff val="-839560"/>
              <a:satOff val="19935"/>
              <a:lumOff val="-15534"/>
            </a:schemeClr>
          </a:solidFill>
          <a:uFillTx/>
          <a:latin typeface="Arial"/>
          <a:ea typeface="Arial"/>
          <a:cs typeface="Arial"/>
          <a:sym typeface="Arial"/>
        </a:defRPr>
      </a:lvl9pPr>
    </p:bodyStyle>
    <p:otherStyle>
      <a:lvl1pPr marL="0" marR="0" indent="0" algn="r" defTabSz="457200" rtl="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457200" algn="r" defTabSz="457200" rtl="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914400" algn="r" defTabSz="457200" rtl="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1371600" algn="r" defTabSz="457200" rtl="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1828800" algn="r" defTabSz="457200" rtl="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2286000" algn="r" defTabSz="457200" rtl="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2743200" algn="r" defTabSz="457200" rtl="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3200400" algn="r" defTabSz="457200" rtl="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3657600" algn="r" defTabSz="457200" rtl="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B082B-315C-DD8D-A168-52A194A97853}"/>
              </a:ext>
            </a:extLst>
          </p:cNvPr>
          <p:cNvSpPr>
            <a:spLocks noGrp="1"/>
          </p:cNvSpPr>
          <p:nvPr>
            <p:ph type="body" sz="quarter" idx="22"/>
          </p:nvPr>
        </p:nvSpPr>
        <p:spPr>
          <a:xfrm>
            <a:off x="531469" y="3524987"/>
            <a:ext cx="8280000" cy="451754"/>
          </a:xfrm>
        </p:spPr>
        <p:txBody>
          <a:bodyPr/>
          <a:lstStyle/>
          <a:p>
            <a:r>
              <a:rPr lang="en-US" dirty="0"/>
              <a:t>UiPath </a:t>
            </a:r>
            <a:r>
              <a:rPr lang="en-US" dirty="0" err="1"/>
              <a:t>AgentHack</a:t>
            </a:r>
            <a:r>
              <a:rPr lang="en-US" dirty="0"/>
              <a:t>. Build the AI agents of tomorrow. </a:t>
            </a:r>
            <a:endParaRPr lang="en-MT" dirty="0"/>
          </a:p>
        </p:txBody>
      </p:sp>
      <p:sp>
        <p:nvSpPr>
          <p:cNvPr id="3" name="Title 2">
            <a:extLst>
              <a:ext uri="{FF2B5EF4-FFF2-40B4-BE49-F238E27FC236}">
                <a16:creationId xmlns:a16="http://schemas.microsoft.com/office/drawing/2014/main" id="{FBDEDE4E-6ACF-3A2E-D9B3-191EFDDD253B}"/>
              </a:ext>
            </a:extLst>
          </p:cNvPr>
          <p:cNvSpPr>
            <a:spLocks noGrp="1"/>
          </p:cNvSpPr>
          <p:nvPr>
            <p:ph type="title"/>
          </p:nvPr>
        </p:nvSpPr>
        <p:spPr>
          <a:xfrm>
            <a:off x="332687" y="893707"/>
            <a:ext cx="5859392" cy="2952735"/>
          </a:xfrm>
        </p:spPr>
        <p:txBody>
          <a:bodyPr/>
          <a:lstStyle/>
          <a:p>
            <a:r>
              <a:rPr lang="en-IN" dirty="0"/>
              <a:t>Intelligent Recruiter - </a:t>
            </a:r>
            <a:r>
              <a:rPr lang="en-US" dirty="0"/>
              <a:t>Transforming Recruitment with UiPath Agentic Automation.</a:t>
            </a:r>
            <a:endParaRPr lang="en-MT" dirty="0"/>
          </a:p>
        </p:txBody>
      </p:sp>
      <p:pic>
        <p:nvPicPr>
          <p:cNvPr id="7" name="Picture 6" descr="A blue and white cover with a robot and a computer&#10;&#10;AI-generated content may be incorrect.">
            <a:extLst>
              <a:ext uri="{FF2B5EF4-FFF2-40B4-BE49-F238E27FC236}">
                <a16:creationId xmlns:a16="http://schemas.microsoft.com/office/drawing/2014/main" id="{3BD0D927-B72C-96A6-BD5D-AEEB02CCD404}"/>
              </a:ext>
            </a:extLst>
          </p:cNvPr>
          <p:cNvPicPr>
            <a:picLocks noChangeAspect="1"/>
          </p:cNvPicPr>
          <p:nvPr/>
        </p:nvPicPr>
        <p:blipFill>
          <a:blip r:embed="rId2"/>
          <a:stretch>
            <a:fillRect/>
          </a:stretch>
        </p:blipFill>
        <p:spPr>
          <a:xfrm>
            <a:off x="6390861" y="475665"/>
            <a:ext cx="3916795" cy="59066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4999113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AFA35-F81D-0626-83EB-70B088D9B9DF}"/>
            </a:ext>
          </a:extLst>
        </p:cNvPr>
        <p:cNvGrpSpPr/>
        <p:nvPr/>
      </p:nvGrpSpPr>
      <p:grpSpPr>
        <a:xfrm>
          <a:off x="0" y="0"/>
          <a:ext cx="0" cy="0"/>
          <a:chOff x="0" y="0"/>
          <a:chExt cx="0" cy="0"/>
        </a:xfrm>
      </p:grpSpPr>
      <p:sp>
        <p:nvSpPr>
          <p:cNvPr id="3" name="Text Placeholder 6">
            <a:extLst>
              <a:ext uri="{FF2B5EF4-FFF2-40B4-BE49-F238E27FC236}">
                <a16:creationId xmlns:a16="http://schemas.microsoft.com/office/drawing/2014/main" id="{023A3B3B-70DA-4806-B848-C55E152C6CBF}"/>
              </a:ext>
            </a:extLst>
          </p:cNvPr>
          <p:cNvSpPr>
            <a:spLocks noGrp="1"/>
          </p:cNvSpPr>
          <p:nvPr/>
        </p:nvSpPr>
        <p:spPr>
          <a:xfrm>
            <a:off x="4763912" y="4061319"/>
            <a:ext cx="2710314" cy="489737"/>
          </a:xfrm>
          <a:prstGeom prst="rect">
            <a:avLst/>
          </a:prstGeom>
        </p:spPr>
        <p:txBody>
          <a:bodyPr vert="horz" lIns="0" tIns="0" rIns="0" bIns="0" rtlCol="0" anchor="b" anchorCtr="1">
            <a:noAutofit/>
          </a:bodyPr>
          <a:lstStyle>
            <a:lvl1pPr marL="0" indent="0" algn="l" defTabSz="457200" rtl="0" eaLnBrk="1" latinLnBrk="0" hangingPunct="1">
              <a:lnSpc>
                <a:spcPct val="90000"/>
              </a:lnSpc>
              <a:spcBef>
                <a:spcPts val="500"/>
              </a:spcBef>
              <a:buFont typeface="Arial"/>
              <a:buNone/>
              <a:defRPr sz="2000" b="1" kern="1200" spc="-30" baseline="0">
                <a:solidFill>
                  <a:schemeClr val="tx1"/>
                </a:solidFill>
                <a:latin typeface="Arial"/>
                <a:ea typeface="+mn-ea"/>
                <a:cs typeface="Arial"/>
              </a:defRPr>
            </a:lvl1pPr>
            <a:lvl2pPr marL="174625" indent="-174625" algn="l" defTabSz="457200" rtl="0" eaLnBrk="1" latinLnBrk="0" hangingPunct="1">
              <a:spcBef>
                <a:spcPts val="0"/>
              </a:spcBef>
              <a:buClr>
                <a:schemeClr val="accent1"/>
              </a:buClr>
              <a:buFont typeface="Arial"/>
              <a:buChar char="•"/>
              <a:defRPr sz="1500" b="0" kern="1200" spc="-30">
                <a:solidFill>
                  <a:schemeClr val="tx1"/>
                </a:solidFill>
                <a:latin typeface="Arial"/>
                <a:ea typeface="+mn-ea"/>
                <a:cs typeface="Arial"/>
              </a:defRPr>
            </a:lvl2pPr>
            <a:lvl3pPr marL="339725" indent="-165100" algn="l" defTabSz="457200" rtl="0" eaLnBrk="1" latinLnBrk="0" hangingPunct="1">
              <a:spcBef>
                <a:spcPts val="0"/>
              </a:spcBef>
              <a:buClr>
                <a:schemeClr val="accent1"/>
              </a:buClr>
              <a:buFont typeface="Lucida Grande"/>
              <a:buChar char="-"/>
              <a:defRPr sz="1500" b="0" kern="1200" spc="-30">
                <a:solidFill>
                  <a:schemeClr val="tx1"/>
                </a:solidFill>
                <a:latin typeface="Arial"/>
                <a:ea typeface="+mn-ea"/>
                <a:cs typeface="Arial"/>
              </a:defRPr>
            </a:lvl3pPr>
            <a:lvl4pPr marL="512763" indent="-173038" algn="l" defTabSz="457200" rtl="0" eaLnBrk="1" latinLnBrk="0" hangingPunct="1">
              <a:spcBef>
                <a:spcPts val="0"/>
              </a:spcBef>
              <a:buClr>
                <a:schemeClr val="accent1"/>
              </a:buClr>
              <a:buFont typeface="Arial"/>
              <a:buChar char="•"/>
              <a:defRPr sz="1500" b="0" kern="1200" spc="-30">
                <a:solidFill>
                  <a:schemeClr val="tx1"/>
                </a:solidFill>
                <a:latin typeface="Arial"/>
                <a:ea typeface="+mn-ea"/>
                <a:cs typeface="Arial"/>
              </a:defRPr>
            </a:lvl4pPr>
            <a:lvl5pPr marL="687388" indent="-174625" algn="l" defTabSz="457200" rtl="0" eaLnBrk="1" latinLnBrk="0" hangingPunct="1">
              <a:spcBef>
                <a:spcPts val="0"/>
              </a:spcBef>
              <a:buClr>
                <a:schemeClr val="accent1"/>
              </a:buClr>
              <a:buFont typeface="Lucida Grande"/>
              <a:buChar char="-"/>
              <a:defRPr sz="1500" b="0" kern="1200" spc="-3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bg1"/>
                </a:solidFill>
              </a:rPr>
              <a:t>Yuvaraja Kannan</a:t>
            </a:r>
          </a:p>
        </p:txBody>
      </p:sp>
      <p:sp>
        <p:nvSpPr>
          <p:cNvPr id="4" name="Text Placeholder 11">
            <a:extLst>
              <a:ext uri="{FF2B5EF4-FFF2-40B4-BE49-F238E27FC236}">
                <a16:creationId xmlns:a16="http://schemas.microsoft.com/office/drawing/2014/main" id="{C50F4400-3C94-4D3A-92CC-2C64D553524A}"/>
              </a:ext>
            </a:extLst>
          </p:cNvPr>
          <p:cNvSpPr>
            <a:spLocks noGrp="1"/>
          </p:cNvSpPr>
          <p:nvPr/>
        </p:nvSpPr>
        <p:spPr>
          <a:xfrm>
            <a:off x="4377946" y="4785434"/>
            <a:ext cx="3861593" cy="1141008"/>
          </a:xfrm>
          <a:prstGeom prst="rect">
            <a:avLst/>
          </a:prstGeom>
        </p:spPr>
        <p:txBody>
          <a:bodyPr vert="horz" lIns="0" tIns="0" rIns="0" bIns="0" rtlCol="0" anchor="t" anchorCtr="1">
            <a:noAutofit/>
          </a:bodyPr>
          <a:lstStyle>
            <a:lvl1pPr marL="0" indent="0" algn="l" defTabSz="457200" rtl="0" eaLnBrk="1" latinLnBrk="0" hangingPunct="1">
              <a:spcBef>
                <a:spcPts val="1000"/>
              </a:spcBef>
              <a:buFont typeface="Arial"/>
              <a:buNone/>
              <a:defRPr sz="1600" kern="1200">
                <a:solidFill>
                  <a:schemeClr val="tx1"/>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6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bg1"/>
                </a:solidFill>
              </a:rPr>
              <a:t>Automation Lead @Ramboll </a:t>
            </a:r>
          </a:p>
          <a:p>
            <a:r>
              <a:rPr lang="en-US" dirty="0">
                <a:solidFill>
                  <a:schemeClr val="bg1"/>
                </a:solidFill>
              </a:rPr>
              <a:t>Yuvaraja.kannan@gmail.com</a:t>
            </a:r>
          </a:p>
        </p:txBody>
      </p:sp>
      <p:sp>
        <p:nvSpPr>
          <p:cNvPr id="14" name="Title 1">
            <a:extLst>
              <a:ext uri="{FF2B5EF4-FFF2-40B4-BE49-F238E27FC236}">
                <a16:creationId xmlns:a16="http://schemas.microsoft.com/office/drawing/2014/main" id="{426A5EB7-4B7D-852B-B90D-74E6498EA545}"/>
              </a:ext>
            </a:extLst>
          </p:cNvPr>
          <p:cNvSpPr txBox="1">
            <a:spLocks/>
          </p:cNvSpPr>
          <p:nvPr/>
        </p:nvSpPr>
        <p:spPr>
          <a:xfrm>
            <a:off x="359999" y="360000"/>
            <a:ext cx="9000000" cy="900000"/>
          </a:xfrm>
          <a:prstGeom prst="rect">
            <a:avLst/>
          </a:prstGeom>
        </p:spPr>
        <p:txBody>
          <a:bodyPr/>
          <a:lstStyle>
            <a:lvl1pPr marL="0" marR="0" indent="0" algn="l" defTabSz="457200" rtl="0" eaLnBrk="1" latinLnBrk="0" hangingPunct="1">
              <a:lnSpc>
                <a:spcPts val="3000"/>
              </a:lnSpc>
              <a:spcBef>
                <a:spcPts val="0"/>
              </a:spcBef>
              <a:spcAft>
                <a:spcPts val="0"/>
              </a:spcAft>
              <a:buClrTx/>
              <a:buSzTx/>
              <a:buFontTx/>
              <a:buNone/>
              <a:tabLst/>
              <a:defRPr sz="3000" b="1" i="0" u="none" strike="noStrike" cap="none" spc="-150" baseline="0">
                <a:solidFill>
                  <a:schemeClr val="bg1"/>
                </a:solidFill>
                <a:uFillTx/>
                <a:latin typeface="Arial"/>
                <a:ea typeface="Arial"/>
                <a:cs typeface="Arial"/>
                <a:sym typeface="Arial"/>
              </a:defRPr>
            </a:lvl1pPr>
            <a:lvl2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2pPr>
            <a:lvl3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3pPr>
            <a:lvl4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4pPr>
            <a:lvl5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5pPr>
            <a:lvl6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6pPr>
            <a:lvl7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7pPr>
            <a:lvl8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8pPr>
            <a:lvl9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9pPr>
          </a:lstStyle>
          <a:p>
            <a:r>
              <a:rPr lang="en-US" b="0" dirty="0"/>
              <a:t>DaBot(Ramboll)</a:t>
            </a:r>
            <a:br>
              <a:rPr lang="en-US" b="0" dirty="0"/>
            </a:br>
            <a:r>
              <a:rPr lang="en-US" dirty="0"/>
              <a:t>Intelligent Recruiter</a:t>
            </a:r>
            <a:endParaRPr lang="en-MT" dirty="0"/>
          </a:p>
        </p:txBody>
      </p:sp>
      <p:pic>
        <p:nvPicPr>
          <p:cNvPr id="8" name="Picture 7" descr="A person in a suit&#10;&#10;AI-generated content may be incorrect.">
            <a:extLst>
              <a:ext uri="{FF2B5EF4-FFF2-40B4-BE49-F238E27FC236}">
                <a16:creationId xmlns:a16="http://schemas.microsoft.com/office/drawing/2014/main" id="{AE34F28A-55F9-369B-5384-DD435739AC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8537" y="1833538"/>
            <a:ext cx="1782225" cy="2227781"/>
          </a:xfrm>
          <a:prstGeom prst="rect">
            <a:avLst/>
          </a:prstGeom>
        </p:spPr>
      </p:pic>
    </p:spTree>
    <p:extLst>
      <p:ext uri="{BB962C8B-B14F-4D97-AF65-F5344CB8AC3E}">
        <p14:creationId xmlns:p14="http://schemas.microsoft.com/office/powerpoint/2010/main" val="223180724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E3D97-861B-8216-1596-A30DB1E0C2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1A60B8-E509-98E7-2FEE-CE8BB6CF2A9D}"/>
              </a:ext>
            </a:extLst>
          </p:cNvPr>
          <p:cNvSpPr>
            <a:spLocks noGrp="1"/>
          </p:cNvSpPr>
          <p:nvPr>
            <p:ph type="title"/>
          </p:nvPr>
        </p:nvSpPr>
        <p:spPr/>
        <p:txBody>
          <a:bodyPr/>
          <a:lstStyle/>
          <a:p>
            <a:r>
              <a:rPr lang="en-GB" dirty="0">
                <a:solidFill>
                  <a:srgbClr val="172024"/>
                </a:solidFill>
              </a:rPr>
              <a:t>Problem statement and proposed solution</a:t>
            </a:r>
            <a:endParaRPr lang="en-MT" dirty="0">
              <a:solidFill>
                <a:srgbClr val="172024"/>
              </a:solidFill>
            </a:endParaRPr>
          </a:p>
        </p:txBody>
      </p:sp>
      <p:sp>
        <p:nvSpPr>
          <p:cNvPr id="10" name="Slide Number Placeholder 9">
            <a:extLst>
              <a:ext uri="{FF2B5EF4-FFF2-40B4-BE49-F238E27FC236}">
                <a16:creationId xmlns:a16="http://schemas.microsoft.com/office/drawing/2014/main" id="{612CFE9D-67C2-DBC8-C1B9-92F9C34115AD}"/>
              </a:ext>
            </a:extLst>
          </p:cNvPr>
          <p:cNvSpPr>
            <a:spLocks noGrp="1"/>
          </p:cNvSpPr>
          <p:nvPr>
            <p:ph type="sldNum" sz="quarter" idx="10"/>
          </p:nvPr>
        </p:nvSpPr>
        <p:spPr/>
        <p:txBody>
          <a:bodyPr/>
          <a:lstStyle/>
          <a:p>
            <a:fld id="{86CB4B4D-7CA3-9044-876B-883B54F8677D}" type="slidenum">
              <a:rPr lang="en-MT" smtClean="0"/>
              <a:t>3</a:t>
            </a:fld>
            <a:endParaRPr lang="en-MT"/>
          </a:p>
        </p:txBody>
      </p:sp>
      <p:sp>
        <p:nvSpPr>
          <p:cNvPr id="3" name="Text Placeholder 2">
            <a:extLst>
              <a:ext uri="{FF2B5EF4-FFF2-40B4-BE49-F238E27FC236}">
                <a16:creationId xmlns:a16="http://schemas.microsoft.com/office/drawing/2014/main" id="{ACA789EF-7679-BC5C-55B2-79105E026D27}"/>
              </a:ext>
            </a:extLst>
          </p:cNvPr>
          <p:cNvSpPr>
            <a:spLocks noGrp="1"/>
          </p:cNvSpPr>
          <p:nvPr>
            <p:ph type="body" sz="quarter" idx="15"/>
          </p:nvPr>
        </p:nvSpPr>
        <p:spPr>
          <a:xfrm>
            <a:off x="359999" y="1260000"/>
            <a:ext cx="5040000" cy="252000"/>
          </a:xfrm>
        </p:spPr>
        <p:txBody>
          <a:bodyPr/>
          <a:lstStyle/>
          <a:p>
            <a:r>
              <a:rPr lang="en-GB" dirty="0"/>
              <a:t>Problem</a:t>
            </a:r>
          </a:p>
        </p:txBody>
      </p:sp>
      <p:sp>
        <p:nvSpPr>
          <p:cNvPr id="4" name="Content Placeholder 3">
            <a:extLst>
              <a:ext uri="{FF2B5EF4-FFF2-40B4-BE49-F238E27FC236}">
                <a16:creationId xmlns:a16="http://schemas.microsoft.com/office/drawing/2014/main" id="{6DEF4AF2-F532-7980-A51E-EB633C18E090}"/>
              </a:ext>
            </a:extLst>
          </p:cNvPr>
          <p:cNvSpPr>
            <a:spLocks noGrp="1"/>
          </p:cNvSpPr>
          <p:nvPr>
            <p:ph idx="16"/>
          </p:nvPr>
        </p:nvSpPr>
        <p:spPr>
          <a:xfrm>
            <a:off x="359999" y="1693016"/>
            <a:ext cx="5146278" cy="4320000"/>
          </a:xfrm>
          <a:prstGeom prst="rect">
            <a:avLst/>
          </a:prstGeom>
        </p:spPr>
        <p:txBody>
          <a:bodyPr/>
          <a:lstStyle/>
          <a:p>
            <a:r>
              <a:rPr lang="en-US" sz="1700" b="1" dirty="0"/>
              <a:t>Challenges in Resume Screening</a:t>
            </a:r>
          </a:p>
          <a:p>
            <a:pPr marL="285750" indent="-285750">
              <a:buFont typeface="Arial" panose="020B0604020202020204" pitchFamily="34" charset="0"/>
              <a:buChar char="•"/>
            </a:pPr>
            <a:r>
              <a:rPr lang="en-US" sz="1700" b="1" dirty="0"/>
              <a:t>Manual screening</a:t>
            </a:r>
            <a:r>
              <a:rPr lang="en-US" sz="1700" dirty="0"/>
              <a:t> is time-intensive and prone to errors</a:t>
            </a:r>
          </a:p>
          <a:p>
            <a:pPr marL="285750" indent="-285750">
              <a:buFont typeface="Arial" panose="020B0604020202020204" pitchFamily="34" charset="0"/>
              <a:buChar char="•"/>
            </a:pPr>
            <a:r>
              <a:rPr lang="en-US" sz="1700" dirty="0"/>
              <a:t>Basic ATS lacks </a:t>
            </a:r>
            <a:r>
              <a:rPr lang="en-US" sz="1700" b="1" dirty="0"/>
              <a:t>contextual understanding</a:t>
            </a:r>
            <a:r>
              <a:rPr lang="en-US" sz="1700" dirty="0"/>
              <a:t> of skills and experience</a:t>
            </a:r>
          </a:p>
          <a:p>
            <a:pPr marL="285750" indent="-285750">
              <a:buFont typeface="Arial" panose="020B0604020202020204" pitchFamily="34" charset="0"/>
              <a:buChar char="•"/>
            </a:pPr>
            <a:r>
              <a:rPr lang="en-US" sz="1700" dirty="0"/>
              <a:t>No </a:t>
            </a:r>
            <a:r>
              <a:rPr lang="en-US" sz="1700" b="1" dirty="0"/>
              <a:t>adaptive learning</a:t>
            </a:r>
            <a:r>
              <a:rPr lang="en-US" sz="1700" dirty="0"/>
              <a:t> or proactive shortlisting of candidates</a:t>
            </a:r>
          </a:p>
          <a:p>
            <a:pPr marL="285750" indent="-285750">
              <a:buFont typeface="Arial" panose="020B0604020202020204" pitchFamily="34" charset="0"/>
              <a:buChar char="•"/>
            </a:pPr>
            <a:r>
              <a:rPr lang="en-US" sz="1700" dirty="0"/>
              <a:t>Difficulty in </a:t>
            </a:r>
            <a:r>
              <a:rPr lang="en-US" sz="1700" b="1" dirty="0"/>
              <a:t>eliminating irrelevant resumes</a:t>
            </a:r>
            <a:endParaRPr lang="en-US" sz="1700" dirty="0"/>
          </a:p>
          <a:p>
            <a:pPr marL="285750" indent="-285750">
              <a:buFont typeface="Arial" panose="020B0604020202020204" pitchFamily="34" charset="0"/>
              <a:buChar char="•"/>
            </a:pPr>
            <a:r>
              <a:rPr lang="en-US" sz="1700" dirty="0"/>
              <a:t>Risk of </a:t>
            </a:r>
            <a:r>
              <a:rPr lang="en-US" sz="1700" b="1" dirty="0"/>
              <a:t>overlooking qualified candidates</a:t>
            </a:r>
            <a:endParaRPr lang="en-US" sz="1700" dirty="0"/>
          </a:p>
          <a:p>
            <a:r>
              <a:rPr lang="en-US" sz="1700" b="1" dirty="0"/>
              <a:t>Scale of the Challenge</a:t>
            </a:r>
          </a:p>
          <a:p>
            <a:pPr marL="285750" indent="-285750">
              <a:buFont typeface="Arial" panose="020B0604020202020204" pitchFamily="34" charset="0"/>
              <a:buChar char="•"/>
            </a:pPr>
            <a:r>
              <a:rPr lang="en-US" sz="1700" dirty="0"/>
              <a:t>Large-scale industries receive </a:t>
            </a:r>
            <a:r>
              <a:rPr lang="en-US" sz="1700" b="1" dirty="0"/>
              <a:t>over 0.5 million resumes approximately each year</a:t>
            </a:r>
            <a:endParaRPr lang="en-US" sz="1700" dirty="0"/>
          </a:p>
          <a:p>
            <a:pPr marL="285750" indent="-285750">
              <a:buFont typeface="Arial" panose="020B0604020202020204" pitchFamily="34" charset="0"/>
              <a:buChar char="•"/>
            </a:pPr>
            <a:r>
              <a:rPr lang="en-US" sz="1700" dirty="0"/>
              <a:t>Recruiters spend </a:t>
            </a:r>
            <a:r>
              <a:rPr lang="en-US" sz="1700" b="1" dirty="0"/>
              <a:t>at least 2 minutes per resume</a:t>
            </a:r>
            <a:r>
              <a:rPr lang="en-US" sz="1700" dirty="0"/>
              <a:t> after initial filtering</a:t>
            </a:r>
          </a:p>
          <a:p>
            <a:pPr marL="285750" indent="-285750">
              <a:buFont typeface="Arial" panose="020B0604020202020204" pitchFamily="34" charset="0"/>
              <a:buChar char="•"/>
            </a:pPr>
            <a:r>
              <a:rPr lang="en-US" sz="1700" dirty="0"/>
              <a:t>Approximate screening time: </a:t>
            </a:r>
            <a:r>
              <a:rPr lang="en-US" sz="1700" b="1" dirty="0"/>
              <a:t>14,000 hours per year for 0.5 million resume</a:t>
            </a:r>
            <a:endParaRPr lang="en-US" sz="1700" dirty="0"/>
          </a:p>
          <a:p>
            <a:pPr marL="285750" indent="-285750" fontAlgn="base">
              <a:buFont typeface="Arial" panose="020B0604020202020204" pitchFamily="34" charset="0"/>
              <a:buChar char="•"/>
            </a:pPr>
            <a:endParaRPr lang="en-US" b="1" dirty="0"/>
          </a:p>
        </p:txBody>
      </p:sp>
      <p:sp>
        <p:nvSpPr>
          <p:cNvPr id="5" name="Text Placeholder 4">
            <a:extLst>
              <a:ext uri="{FF2B5EF4-FFF2-40B4-BE49-F238E27FC236}">
                <a16:creationId xmlns:a16="http://schemas.microsoft.com/office/drawing/2014/main" id="{CF86218D-58D1-4DB9-D829-CC6DC53A0A26}"/>
              </a:ext>
            </a:extLst>
          </p:cNvPr>
          <p:cNvSpPr>
            <a:spLocks noGrp="1"/>
          </p:cNvSpPr>
          <p:nvPr>
            <p:ph type="body" sz="quarter" idx="17"/>
          </p:nvPr>
        </p:nvSpPr>
        <p:spPr>
          <a:xfrm>
            <a:off x="6089650" y="1277999"/>
            <a:ext cx="5040000" cy="252000"/>
          </a:xfrm>
        </p:spPr>
        <p:txBody>
          <a:bodyPr/>
          <a:lstStyle/>
          <a:p>
            <a:r>
              <a:rPr lang="en-GB" dirty="0"/>
              <a:t>Solution</a:t>
            </a:r>
          </a:p>
        </p:txBody>
      </p:sp>
      <p:sp>
        <p:nvSpPr>
          <p:cNvPr id="6" name="Content Placeholder 5">
            <a:extLst>
              <a:ext uri="{FF2B5EF4-FFF2-40B4-BE49-F238E27FC236}">
                <a16:creationId xmlns:a16="http://schemas.microsoft.com/office/drawing/2014/main" id="{39D3F4E2-81AA-B610-6D1B-F0DAA1E2611A}"/>
              </a:ext>
            </a:extLst>
          </p:cNvPr>
          <p:cNvSpPr>
            <a:spLocks noGrp="1"/>
          </p:cNvSpPr>
          <p:nvPr>
            <p:ph idx="18"/>
          </p:nvPr>
        </p:nvSpPr>
        <p:spPr>
          <a:xfrm>
            <a:off x="6089649" y="1693016"/>
            <a:ext cx="5729651" cy="4638210"/>
          </a:xfrm>
        </p:spPr>
        <p:txBody>
          <a:bodyPr/>
          <a:lstStyle/>
          <a:p>
            <a:pPr marL="285750" indent="-285750" fontAlgn="base">
              <a:buFont typeface="Arial" panose="020B0604020202020204" pitchFamily="34" charset="0"/>
              <a:buChar char="•"/>
            </a:pPr>
            <a:r>
              <a:rPr lang="en-US" sz="1700" dirty="0"/>
              <a:t>An </a:t>
            </a:r>
            <a:r>
              <a:rPr lang="en-US" sz="1700" b="1" dirty="0"/>
              <a:t>agentic intelligent recruiter </a:t>
            </a:r>
            <a:r>
              <a:rPr lang="en-US" sz="1700" dirty="0"/>
              <a:t>using </a:t>
            </a:r>
            <a:r>
              <a:rPr lang="en-US" sz="1700" b="1" dirty="0"/>
              <a:t>UiPath</a:t>
            </a:r>
            <a:r>
              <a:rPr lang="en-US" sz="1700" dirty="0"/>
              <a:t>, which automates the end-to-end process — from loading job descriptions and downloading resumes to intelligent candidate shortlisting and recruiter notification. It leverages a </a:t>
            </a:r>
            <a:r>
              <a:rPr lang="en-US" sz="1700" b="1" dirty="0"/>
              <a:t>UiPath AI Agent</a:t>
            </a:r>
            <a:r>
              <a:rPr lang="en-US" sz="1700" dirty="0"/>
              <a:t> to provide </a:t>
            </a:r>
            <a:r>
              <a:rPr lang="en-US" sz="1700" b="1" dirty="0"/>
              <a:t>context-aware match scoring</a:t>
            </a:r>
            <a:r>
              <a:rPr lang="en-US" sz="1700" dirty="0"/>
              <a:t>, </a:t>
            </a:r>
            <a:r>
              <a:rPr lang="en-US" sz="1700" b="1" dirty="0"/>
              <a:t>skill gap analysis</a:t>
            </a:r>
            <a:r>
              <a:rPr lang="en-US" sz="1700" dirty="0"/>
              <a:t>, and </a:t>
            </a:r>
            <a:r>
              <a:rPr lang="en-US" sz="1700" b="1" dirty="0"/>
              <a:t>explainable recommendations</a:t>
            </a:r>
            <a:r>
              <a:rPr lang="en-US" sz="1700" dirty="0"/>
              <a:t> for each candidate</a:t>
            </a:r>
          </a:p>
          <a:p>
            <a:pPr marL="285750" indent="-285750" fontAlgn="base">
              <a:buFont typeface="Arial" panose="020B0604020202020204" pitchFamily="34" charset="0"/>
              <a:buChar char="•"/>
            </a:pPr>
            <a:r>
              <a:rPr lang="en-US" sz="1700" b="1" dirty="0"/>
              <a:t>Agentic Intelligence: </a:t>
            </a:r>
            <a:r>
              <a:rPr lang="en-US" sz="1700" dirty="0"/>
              <a:t>Goes beyond keyword matching by using intelligent prompts to understand context, relevance, and fit.</a:t>
            </a:r>
          </a:p>
          <a:p>
            <a:pPr marL="285750" indent="-285750" fontAlgn="base">
              <a:buFont typeface="Arial" panose="020B0604020202020204" pitchFamily="34" charset="0"/>
              <a:buChar char="•"/>
            </a:pPr>
            <a:r>
              <a:rPr lang="en-US" sz="1600" b="1" dirty="0"/>
              <a:t>Explainable AI</a:t>
            </a:r>
            <a:r>
              <a:rPr lang="en-US" sz="1600" dirty="0"/>
              <a:t>: Provides </a:t>
            </a:r>
            <a:r>
              <a:rPr lang="en-US" sz="1600" b="1" dirty="0"/>
              <a:t>justifications and recommendations</a:t>
            </a:r>
            <a:r>
              <a:rPr lang="en-US" sz="1600" dirty="0"/>
              <a:t>, making the scoring transparent and trustworthy.</a:t>
            </a:r>
          </a:p>
          <a:p>
            <a:pPr marL="285750" indent="-285750" fontAlgn="base">
              <a:buFont typeface="Arial" panose="020B0604020202020204" pitchFamily="34" charset="0"/>
              <a:buChar char="•"/>
            </a:pPr>
            <a:r>
              <a:rPr lang="en-US" sz="1600" b="1" dirty="0"/>
              <a:t>Fully Integrated Workflow</a:t>
            </a:r>
            <a:r>
              <a:rPr lang="en-US" sz="1600" dirty="0"/>
              <a:t>: Seamlessly combines </a:t>
            </a:r>
            <a:r>
              <a:rPr lang="en-US" sz="1600" b="1" dirty="0"/>
              <a:t>automation and intelligence</a:t>
            </a:r>
            <a:r>
              <a:rPr lang="en-US" sz="1600" dirty="0"/>
              <a:t>—from reading CVs to updating the recruitment system.</a:t>
            </a:r>
          </a:p>
          <a:p>
            <a:pPr marL="285750" indent="-285750" fontAlgn="base">
              <a:buFont typeface="Arial" panose="020B0604020202020204" pitchFamily="34" charset="0"/>
              <a:buChar char="•"/>
            </a:pPr>
            <a:r>
              <a:rPr lang="en-US" sz="1600" b="1" dirty="0"/>
              <a:t>Scalable &amp; Adaptive</a:t>
            </a:r>
            <a:r>
              <a:rPr lang="en-US" sz="1600" dirty="0"/>
              <a:t>: Can handle </a:t>
            </a:r>
            <a:r>
              <a:rPr lang="en-US" sz="1600" b="1" dirty="0"/>
              <a:t>thousands of applications</a:t>
            </a:r>
            <a:r>
              <a:rPr lang="en-US" sz="1600" dirty="0"/>
              <a:t>, and improves over time with feedback loops.</a:t>
            </a:r>
            <a:endParaRPr lang="en-US" sz="1700" dirty="0"/>
          </a:p>
        </p:txBody>
      </p:sp>
    </p:spTree>
    <p:extLst>
      <p:ext uri="{BB962C8B-B14F-4D97-AF65-F5344CB8AC3E}">
        <p14:creationId xmlns:p14="http://schemas.microsoft.com/office/powerpoint/2010/main" val="388946008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6B61757-766D-2A8F-EFDC-09344AC66840}"/>
              </a:ext>
            </a:extLst>
          </p:cNvPr>
          <p:cNvSpPr>
            <a:spLocks noGrp="1"/>
          </p:cNvSpPr>
          <p:nvPr>
            <p:ph type="title"/>
          </p:nvPr>
        </p:nvSpPr>
        <p:spPr/>
        <p:txBody>
          <a:bodyPr/>
          <a:lstStyle/>
          <a:p>
            <a:r>
              <a:rPr lang="en-GB" dirty="0"/>
              <a:t>Benefits and technologies used</a:t>
            </a:r>
            <a:endParaRPr lang="en-MT" dirty="0"/>
          </a:p>
        </p:txBody>
      </p:sp>
      <p:sp>
        <p:nvSpPr>
          <p:cNvPr id="1437" name="Slide Number"/>
          <p:cNvSpPr txBox="1">
            <a:spLocks noGrp="1"/>
          </p:cNvSpPr>
          <p:nvPr>
            <p:ph type="sldNum" sz="quarter" idx="10"/>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a:p>
        </p:txBody>
      </p:sp>
      <p:graphicFrame>
        <p:nvGraphicFramePr>
          <p:cNvPr id="5" name="Table 4">
            <a:extLst>
              <a:ext uri="{FF2B5EF4-FFF2-40B4-BE49-F238E27FC236}">
                <a16:creationId xmlns:a16="http://schemas.microsoft.com/office/drawing/2014/main" id="{A16F49AA-85A3-18F6-F517-4EA0B9AD204B}"/>
              </a:ext>
            </a:extLst>
          </p:cNvPr>
          <p:cNvGraphicFramePr>
            <a:graphicFrameLocks noGrp="1"/>
          </p:cNvGraphicFramePr>
          <p:nvPr>
            <p:extLst>
              <p:ext uri="{D42A27DB-BD31-4B8C-83A1-F6EECF244321}">
                <p14:modId xmlns:p14="http://schemas.microsoft.com/office/powerpoint/2010/main" val="1764223563"/>
              </p:ext>
            </p:extLst>
          </p:nvPr>
        </p:nvGraphicFramePr>
        <p:xfrm>
          <a:off x="359999" y="1506261"/>
          <a:ext cx="5006658" cy="4991737"/>
        </p:xfrm>
        <a:graphic>
          <a:graphicData uri="http://schemas.openxmlformats.org/drawingml/2006/table">
            <a:tbl>
              <a:tblPr/>
              <a:tblGrid>
                <a:gridCol w="2503329">
                  <a:extLst>
                    <a:ext uri="{9D8B030D-6E8A-4147-A177-3AD203B41FA5}">
                      <a16:colId xmlns:a16="http://schemas.microsoft.com/office/drawing/2014/main" val="1797263825"/>
                    </a:ext>
                  </a:extLst>
                </a:gridCol>
                <a:gridCol w="2503329">
                  <a:extLst>
                    <a:ext uri="{9D8B030D-6E8A-4147-A177-3AD203B41FA5}">
                      <a16:colId xmlns:a16="http://schemas.microsoft.com/office/drawing/2014/main" val="4089649546"/>
                    </a:ext>
                  </a:extLst>
                </a:gridCol>
              </a:tblGrid>
              <a:tr h="997533">
                <a:tc>
                  <a:txBody>
                    <a:bodyPr/>
                    <a:lstStyle/>
                    <a:p>
                      <a:pPr algn="l" fontAlgn="base">
                        <a:lnSpc>
                          <a:spcPts val="1425"/>
                        </a:lnSpc>
                        <a:buNone/>
                      </a:pPr>
                      <a:r>
                        <a:rPr lang="en-US" sz="1800" b="1" i="0" u="none" strike="noStrike" dirty="0">
                          <a:solidFill>
                            <a:srgbClr val="FFFFFF"/>
                          </a:solidFill>
                          <a:effectLst/>
                          <a:latin typeface="Arial" panose="020B0604020202020204" pitchFamily="34" charset="0"/>
                        </a:rPr>
                        <a:t>End-user</a:t>
                      </a:r>
                      <a:r>
                        <a:rPr lang="en-US" sz="1800" b="1" i="0" dirty="0">
                          <a:solidFill>
                            <a:srgbClr val="FFFFFF"/>
                          </a:solidFill>
                          <a:effectLst/>
                          <a:latin typeface="Arial" panose="020B0604020202020204" pitchFamily="34" charset="0"/>
                        </a:rPr>
                        <a:t>​</a:t>
                      </a:r>
                      <a:endParaRPr lang="en-US" sz="1800" b="1" i="0" dirty="0">
                        <a:solidFill>
                          <a:srgbClr val="FFFFFF"/>
                        </a:solidFill>
                        <a:effectLst/>
                      </a:endParaRPr>
                    </a:p>
                  </a:txBody>
                  <a:tcPr anchor="ctr">
                    <a:lnL w="12700" cap="flat" cmpd="sng" algn="ctr">
                      <a:solidFill>
                        <a:srgbClr val="32C4F3"/>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32C4F3"/>
                      </a:solidFill>
                      <a:prstDash val="solid"/>
                      <a:round/>
                      <a:headEnd type="none" w="med" len="med"/>
                      <a:tailEnd type="none" w="med" len="med"/>
                    </a:lnT>
                    <a:lnB w="19387" cap="flat" cmpd="sng" algn="ctr">
                      <a:solidFill>
                        <a:srgbClr val="DFE3E3"/>
                      </a:solidFill>
                      <a:prstDash val="solid"/>
                      <a:round/>
                      <a:headEnd type="none" w="med" len="med"/>
                      <a:tailEnd type="none" w="med" len="med"/>
                    </a:lnB>
                    <a:solidFill>
                      <a:srgbClr val="0BA2B3"/>
                    </a:solidFill>
                  </a:tcPr>
                </a:tc>
                <a:tc>
                  <a:txBody>
                    <a:bodyPr/>
                    <a:lstStyle/>
                    <a:p>
                      <a:pPr algn="l" fontAlgn="base">
                        <a:lnSpc>
                          <a:spcPts val="1425"/>
                        </a:lnSpc>
                        <a:buNone/>
                      </a:pPr>
                      <a:r>
                        <a:rPr lang="en-US" sz="1800" b="0" i="0" u="none" strike="noStrike" dirty="0">
                          <a:solidFill>
                            <a:srgbClr val="000000"/>
                          </a:solidFill>
                          <a:effectLst/>
                          <a:latin typeface="Arial" panose="020B0604020202020204" pitchFamily="34" charset="0"/>
                        </a:rPr>
                        <a:t>Recruiters and Hiring managers</a:t>
                      </a:r>
                      <a:endParaRPr lang="en-US" sz="1800" b="1" i="0" dirty="0">
                        <a:solidFill>
                          <a:srgbClr val="FFFFFF"/>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32C4F3"/>
                      </a:solidFill>
                      <a:prstDash val="solid"/>
                      <a:round/>
                      <a:headEnd type="none" w="med" len="med"/>
                      <a:tailEnd type="none" w="med" len="med"/>
                    </a:lnR>
                    <a:lnT w="12700" cap="flat" cmpd="sng" algn="ctr">
                      <a:solidFill>
                        <a:srgbClr val="32C4F3"/>
                      </a:solidFill>
                      <a:prstDash val="solid"/>
                      <a:round/>
                      <a:headEnd type="none" w="med" len="med"/>
                      <a:tailEnd type="none" w="med" len="med"/>
                    </a:lnT>
                    <a:lnB w="19387" cap="flat" cmpd="sng" algn="ctr">
                      <a:solidFill>
                        <a:srgbClr val="DFE3E3"/>
                      </a:solidFill>
                      <a:prstDash val="solid"/>
                      <a:round/>
                      <a:headEnd type="none" w="med" len="med"/>
                      <a:tailEnd type="none" w="med" len="med"/>
                    </a:lnB>
                    <a:solidFill>
                      <a:srgbClr val="0BA2B3"/>
                    </a:solidFill>
                  </a:tcPr>
                </a:tc>
                <a:extLst>
                  <a:ext uri="{0D108BD9-81ED-4DB2-BD59-A6C34878D82A}">
                    <a16:rowId xmlns:a16="http://schemas.microsoft.com/office/drawing/2014/main" val="484696175"/>
                  </a:ext>
                </a:extLst>
              </a:tr>
              <a:tr h="997533">
                <a:tc>
                  <a:txBody>
                    <a:bodyPr/>
                    <a:lstStyle/>
                    <a:p>
                      <a:pPr algn="l" fontAlgn="base">
                        <a:lnSpc>
                          <a:spcPts val="1425"/>
                        </a:lnSpc>
                        <a:buNone/>
                      </a:pPr>
                      <a:r>
                        <a:rPr lang="en-US" sz="1800" b="1" i="0" u="none" strike="noStrike" dirty="0">
                          <a:solidFill>
                            <a:srgbClr val="FFFFFF"/>
                          </a:solidFill>
                          <a:effectLst/>
                          <a:latin typeface="Arial" panose="020B0604020202020204" pitchFamily="34" charset="0"/>
                        </a:rPr>
                        <a:t>User department</a:t>
                      </a:r>
                      <a:r>
                        <a:rPr lang="en-US" sz="1800" b="0" i="0" dirty="0">
                          <a:solidFill>
                            <a:srgbClr val="000000"/>
                          </a:solidFill>
                          <a:effectLst/>
                          <a:latin typeface="Arial" panose="020B0604020202020204" pitchFamily="34" charset="0"/>
                        </a:rPr>
                        <a:t>​</a:t>
                      </a:r>
                      <a:endParaRPr lang="en-US" sz="1800" b="0" i="0" dirty="0">
                        <a:solidFill>
                          <a:srgbClr val="000000"/>
                        </a:solidFill>
                        <a:effectLst/>
                      </a:endParaRPr>
                    </a:p>
                  </a:txBody>
                  <a:tcPr anchor="ctr">
                    <a:lnL w="12700" cap="flat" cmpd="sng" algn="ctr">
                      <a:solidFill>
                        <a:srgbClr val="32C4F3"/>
                      </a:solidFill>
                      <a:prstDash val="solid"/>
                      <a:round/>
                      <a:headEnd type="none" w="med" len="med"/>
                      <a:tailEnd type="none" w="med" len="med"/>
                    </a:lnL>
                    <a:lnR w="12700" cap="flat" cmpd="sng" algn="ctr">
                      <a:solidFill>
                        <a:srgbClr val="FFFFFF"/>
                      </a:solidFill>
                      <a:prstDash val="solid"/>
                      <a:round/>
                      <a:headEnd type="none" w="med" len="med"/>
                      <a:tailEnd type="none" w="med" len="med"/>
                    </a:lnR>
                    <a:lnT w="19387" cap="flat" cmpd="sng" algn="ctr">
                      <a:solidFill>
                        <a:srgbClr val="DFE3E3"/>
                      </a:solidFill>
                      <a:prstDash val="solid"/>
                      <a:round/>
                      <a:headEnd type="none" w="med" len="med"/>
                      <a:tailEnd type="none" w="med" len="med"/>
                    </a:lnT>
                    <a:lnB w="19387" cap="flat" cmpd="sng" algn="ctr">
                      <a:solidFill>
                        <a:srgbClr val="DFE3E3"/>
                      </a:solidFill>
                      <a:prstDash val="solid"/>
                      <a:round/>
                      <a:headEnd type="none" w="med" len="med"/>
                      <a:tailEnd type="none" w="med" len="med"/>
                    </a:lnB>
                    <a:solidFill>
                      <a:srgbClr val="0BA2B3"/>
                    </a:solidFill>
                  </a:tcPr>
                </a:tc>
                <a:tc>
                  <a:txBody>
                    <a:bodyPr/>
                    <a:lstStyle/>
                    <a:p>
                      <a:pPr algn="l" fontAlgn="base">
                        <a:lnSpc>
                          <a:spcPts val="1425"/>
                        </a:lnSpc>
                        <a:buNone/>
                      </a:pPr>
                      <a:r>
                        <a:rPr lang="en-US" sz="1800" b="0" i="0" dirty="0">
                          <a:solidFill>
                            <a:srgbClr val="000000"/>
                          </a:solidFill>
                          <a:effectLst/>
                        </a:rPr>
                        <a:t>Talent Acquisitions and Humar resources</a:t>
                      </a:r>
                    </a:p>
                  </a:txBody>
                  <a:tcPr anchor="ctr">
                    <a:lnL w="12700" cap="flat" cmpd="sng" algn="ctr">
                      <a:solidFill>
                        <a:srgbClr val="FFFFFF"/>
                      </a:solidFill>
                      <a:prstDash val="solid"/>
                      <a:round/>
                      <a:headEnd type="none" w="med" len="med"/>
                      <a:tailEnd type="none" w="med" len="med"/>
                    </a:lnL>
                    <a:lnR w="12700" cap="flat" cmpd="sng" algn="ctr">
                      <a:solidFill>
                        <a:srgbClr val="32C4F3"/>
                      </a:solidFill>
                      <a:prstDash val="solid"/>
                      <a:round/>
                      <a:headEnd type="none" w="med" len="med"/>
                      <a:tailEnd type="none" w="med" len="med"/>
                    </a:lnR>
                    <a:lnT w="19387" cap="flat" cmpd="sng" algn="ctr">
                      <a:solidFill>
                        <a:srgbClr val="DFE3E3"/>
                      </a:solidFill>
                      <a:prstDash val="solid"/>
                      <a:round/>
                      <a:headEnd type="none" w="med" len="med"/>
                      <a:tailEnd type="none" w="med" len="med"/>
                    </a:lnT>
                    <a:lnB w="19387" cap="flat" cmpd="sng" algn="ctr">
                      <a:solidFill>
                        <a:srgbClr val="DFE3E3"/>
                      </a:solidFill>
                      <a:prstDash val="solid"/>
                      <a:round/>
                      <a:headEnd type="none" w="med" len="med"/>
                      <a:tailEnd type="none" w="med" len="med"/>
                    </a:lnB>
                    <a:solidFill>
                      <a:srgbClr val="0BA2B3"/>
                    </a:solidFill>
                  </a:tcPr>
                </a:tc>
                <a:extLst>
                  <a:ext uri="{0D108BD9-81ED-4DB2-BD59-A6C34878D82A}">
                    <a16:rowId xmlns:a16="http://schemas.microsoft.com/office/drawing/2014/main" val="1025955541"/>
                  </a:ext>
                </a:extLst>
              </a:tr>
              <a:tr h="997533">
                <a:tc>
                  <a:txBody>
                    <a:bodyPr/>
                    <a:lstStyle/>
                    <a:p>
                      <a:pPr algn="l" fontAlgn="base">
                        <a:lnSpc>
                          <a:spcPts val="1425"/>
                        </a:lnSpc>
                        <a:buNone/>
                      </a:pPr>
                      <a:r>
                        <a:rPr lang="en-US" sz="1800" b="1" i="0" u="none" strike="noStrike" dirty="0">
                          <a:solidFill>
                            <a:srgbClr val="FFFFFF"/>
                          </a:solidFill>
                          <a:effectLst/>
                          <a:latin typeface="Arial" panose="020B0604020202020204" pitchFamily="34" charset="0"/>
                        </a:rPr>
                        <a:t>Industries</a:t>
                      </a:r>
                      <a:r>
                        <a:rPr lang="en-US" sz="1800" b="0" i="0" dirty="0">
                          <a:solidFill>
                            <a:srgbClr val="000000"/>
                          </a:solidFill>
                          <a:effectLst/>
                          <a:latin typeface="Arial" panose="020B0604020202020204" pitchFamily="34" charset="0"/>
                        </a:rPr>
                        <a:t>​</a:t>
                      </a:r>
                      <a:endParaRPr lang="en-US" sz="1800" b="0" i="0" dirty="0">
                        <a:solidFill>
                          <a:srgbClr val="000000"/>
                        </a:solidFill>
                        <a:effectLst/>
                      </a:endParaRPr>
                    </a:p>
                  </a:txBody>
                  <a:tcPr anchor="ctr">
                    <a:lnL w="12700" cap="flat" cmpd="sng" algn="ctr">
                      <a:solidFill>
                        <a:srgbClr val="32C4F3"/>
                      </a:solidFill>
                      <a:prstDash val="solid"/>
                      <a:round/>
                      <a:headEnd type="none" w="med" len="med"/>
                      <a:tailEnd type="none" w="med" len="med"/>
                    </a:lnL>
                    <a:lnR w="12700" cap="flat" cmpd="sng" algn="ctr">
                      <a:solidFill>
                        <a:srgbClr val="FFFFFF"/>
                      </a:solidFill>
                      <a:prstDash val="solid"/>
                      <a:round/>
                      <a:headEnd type="none" w="med" len="med"/>
                      <a:tailEnd type="none" w="med" len="med"/>
                    </a:lnR>
                    <a:lnT w="19387" cap="flat" cmpd="sng" algn="ctr">
                      <a:solidFill>
                        <a:srgbClr val="DFE3E3"/>
                      </a:solidFill>
                      <a:prstDash val="solid"/>
                      <a:round/>
                      <a:headEnd type="none" w="med" len="med"/>
                      <a:tailEnd type="none" w="med" len="med"/>
                    </a:lnT>
                    <a:lnB w="19387" cap="flat" cmpd="sng" algn="ctr">
                      <a:solidFill>
                        <a:srgbClr val="DFE3E3"/>
                      </a:solidFill>
                      <a:prstDash val="solid"/>
                      <a:round/>
                      <a:headEnd type="none" w="med" len="med"/>
                      <a:tailEnd type="none" w="med" len="med"/>
                    </a:lnB>
                    <a:solidFill>
                      <a:srgbClr val="0BA2B3"/>
                    </a:solidFill>
                  </a:tcPr>
                </a:tc>
                <a:tc>
                  <a:txBody>
                    <a:bodyPr/>
                    <a:lstStyle/>
                    <a:p>
                      <a:pPr algn="l" fontAlgn="base">
                        <a:lnSpc>
                          <a:spcPts val="1425"/>
                        </a:lnSpc>
                        <a:buNone/>
                      </a:pPr>
                      <a:r>
                        <a:rPr lang="en-US" sz="1800" b="0" i="0" dirty="0">
                          <a:solidFill>
                            <a:srgbClr val="000000"/>
                          </a:solidFill>
                          <a:effectLst/>
                        </a:rPr>
                        <a:t>Industry-agnostic</a:t>
                      </a:r>
                    </a:p>
                  </a:txBody>
                  <a:tcPr anchor="ctr">
                    <a:lnL w="12700" cap="flat" cmpd="sng" algn="ctr">
                      <a:solidFill>
                        <a:srgbClr val="FFFFFF"/>
                      </a:solidFill>
                      <a:prstDash val="solid"/>
                      <a:round/>
                      <a:headEnd type="none" w="med" len="med"/>
                      <a:tailEnd type="none" w="med" len="med"/>
                    </a:lnL>
                    <a:lnR w="12700" cap="flat" cmpd="sng" algn="ctr">
                      <a:solidFill>
                        <a:srgbClr val="32C4F3"/>
                      </a:solidFill>
                      <a:prstDash val="solid"/>
                      <a:round/>
                      <a:headEnd type="none" w="med" len="med"/>
                      <a:tailEnd type="none" w="med" len="med"/>
                    </a:lnR>
                    <a:lnT w="19387" cap="flat" cmpd="sng" algn="ctr">
                      <a:solidFill>
                        <a:srgbClr val="DFE3E3"/>
                      </a:solidFill>
                      <a:prstDash val="solid"/>
                      <a:round/>
                      <a:headEnd type="none" w="med" len="med"/>
                      <a:tailEnd type="none" w="med" len="med"/>
                    </a:lnT>
                    <a:lnB w="19387" cap="flat" cmpd="sng" algn="ctr">
                      <a:solidFill>
                        <a:srgbClr val="DFE3E3"/>
                      </a:solidFill>
                      <a:prstDash val="solid"/>
                      <a:round/>
                      <a:headEnd type="none" w="med" len="med"/>
                      <a:tailEnd type="none" w="med" len="med"/>
                    </a:lnB>
                    <a:solidFill>
                      <a:srgbClr val="0BA2B3"/>
                    </a:solidFill>
                  </a:tcPr>
                </a:tc>
                <a:extLst>
                  <a:ext uri="{0D108BD9-81ED-4DB2-BD59-A6C34878D82A}">
                    <a16:rowId xmlns:a16="http://schemas.microsoft.com/office/drawing/2014/main" val="3613447538"/>
                  </a:ext>
                </a:extLst>
              </a:tr>
              <a:tr h="997533">
                <a:tc>
                  <a:txBody>
                    <a:bodyPr/>
                    <a:lstStyle/>
                    <a:p>
                      <a:pPr algn="l" fontAlgn="base">
                        <a:lnSpc>
                          <a:spcPts val="1425"/>
                        </a:lnSpc>
                        <a:buNone/>
                      </a:pPr>
                      <a:r>
                        <a:rPr lang="en-US" sz="1800" b="1" i="0" u="none" strike="noStrike" dirty="0">
                          <a:solidFill>
                            <a:srgbClr val="FFFFFF"/>
                          </a:solidFill>
                          <a:effectLst/>
                          <a:latin typeface="Arial" panose="020B0604020202020204" pitchFamily="34" charset="0"/>
                        </a:rPr>
                        <a:t>UiPath products used</a:t>
                      </a:r>
                      <a:r>
                        <a:rPr lang="en-US" sz="1800" b="0" i="0" dirty="0">
                          <a:solidFill>
                            <a:srgbClr val="000000"/>
                          </a:solidFill>
                          <a:effectLst/>
                          <a:latin typeface="Arial" panose="020B0604020202020204" pitchFamily="34" charset="0"/>
                        </a:rPr>
                        <a:t>​</a:t>
                      </a:r>
                      <a:endParaRPr lang="en-US" sz="1800" b="0" i="0" dirty="0">
                        <a:solidFill>
                          <a:srgbClr val="000000"/>
                        </a:solidFill>
                        <a:effectLst/>
                      </a:endParaRPr>
                    </a:p>
                  </a:txBody>
                  <a:tcPr anchor="ctr">
                    <a:lnL w="12700" cap="flat" cmpd="sng" algn="ctr">
                      <a:solidFill>
                        <a:srgbClr val="32C4F3"/>
                      </a:solidFill>
                      <a:prstDash val="solid"/>
                      <a:round/>
                      <a:headEnd type="none" w="med" len="med"/>
                      <a:tailEnd type="none" w="med" len="med"/>
                    </a:lnL>
                    <a:lnR w="12700" cap="flat" cmpd="sng" algn="ctr">
                      <a:solidFill>
                        <a:srgbClr val="FFFFFF"/>
                      </a:solidFill>
                      <a:prstDash val="solid"/>
                      <a:round/>
                      <a:headEnd type="none" w="med" len="med"/>
                      <a:tailEnd type="none" w="med" len="med"/>
                    </a:lnR>
                    <a:lnT w="19387" cap="flat" cmpd="sng" algn="ctr">
                      <a:solidFill>
                        <a:srgbClr val="DFE3E3"/>
                      </a:solidFill>
                      <a:prstDash val="solid"/>
                      <a:round/>
                      <a:headEnd type="none" w="med" len="med"/>
                      <a:tailEnd type="none" w="med" len="med"/>
                    </a:lnT>
                    <a:lnB w="19387" cap="flat" cmpd="sng" algn="ctr">
                      <a:solidFill>
                        <a:srgbClr val="DFE3E3"/>
                      </a:solidFill>
                      <a:prstDash val="solid"/>
                      <a:round/>
                      <a:headEnd type="none" w="med" len="med"/>
                      <a:tailEnd type="none" w="med" len="med"/>
                    </a:lnB>
                    <a:solidFill>
                      <a:srgbClr val="0BA2B3"/>
                    </a:solidFill>
                  </a:tcPr>
                </a:tc>
                <a:tc>
                  <a:txBody>
                    <a:bodyPr/>
                    <a:lstStyle/>
                    <a:p>
                      <a:pPr algn="l" fontAlgn="base">
                        <a:lnSpc>
                          <a:spcPts val="1425"/>
                        </a:lnSpc>
                        <a:buNone/>
                      </a:pPr>
                      <a:r>
                        <a:rPr lang="en-US" sz="1800" b="0" i="0" u="none" strike="noStrike" dirty="0">
                          <a:solidFill>
                            <a:srgbClr val="000000"/>
                          </a:solidFill>
                          <a:effectLst/>
                          <a:latin typeface="Arial" panose="020B0604020202020204" pitchFamily="34" charset="0"/>
                        </a:rPr>
                        <a:t>UiPath Studio and UiPath agents</a:t>
                      </a:r>
                      <a:endParaRPr lang="en-US" sz="1800" b="0" i="0" dirty="0">
                        <a:solidFill>
                          <a:srgbClr val="000000"/>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32C4F3"/>
                      </a:solidFill>
                      <a:prstDash val="solid"/>
                      <a:round/>
                      <a:headEnd type="none" w="med" len="med"/>
                      <a:tailEnd type="none" w="med" len="med"/>
                    </a:lnR>
                    <a:lnT w="19387" cap="flat" cmpd="sng" algn="ctr">
                      <a:solidFill>
                        <a:srgbClr val="DFE3E3"/>
                      </a:solidFill>
                      <a:prstDash val="solid"/>
                      <a:round/>
                      <a:headEnd type="none" w="med" len="med"/>
                      <a:tailEnd type="none" w="med" len="med"/>
                    </a:lnT>
                    <a:lnB w="19387" cap="flat" cmpd="sng" algn="ctr">
                      <a:solidFill>
                        <a:srgbClr val="DFE3E3"/>
                      </a:solidFill>
                      <a:prstDash val="solid"/>
                      <a:round/>
                      <a:headEnd type="none" w="med" len="med"/>
                      <a:tailEnd type="none" w="med" len="med"/>
                    </a:lnB>
                    <a:solidFill>
                      <a:srgbClr val="0BA2B3"/>
                    </a:solidFill>
                  </a:tcPr>
                </a:tc>
                <a:extLst>
                  <a:ext uri="{0D108BD9-81ED-4DB2-BD59-A6C34878D82A}">
                    <a16:rowId xmlns:a16="http://schemas.microsoft.com/office/drawing/2014/main" val="1221151595"/>
                  </a:ext>
                </a:extLst>
              </a:tr>
              <a:tr h="1001605">
                <a:tc>
                  <a:txBody>
                    <a:bodyPr/>
                    <a:lstStyle/>
                    <a:p>
                      <a:pPr algn="l" fontAlgn="base">
                        <a:lnSpc>
                          <a:spcPts val="1425"/>
                        </a:lnSpc>
                        <a:buNone/>
                      </a:pPr>
                      <a:r>
                        <a:rPr lang="en-US" sz="1800" b="1" i="0" u="none" strike="noStrike" dirty="0">
                          <a:solidFill>
                            <a:srgbClr val="FFFFFF"/>
                          </a:solidFill>
                          <a:effectLst/>
                          <a:latin typeface="Arial" panose="020B0604020202020204" pitchFamily="34" charset="0"/>
                        </a:rPr>
                        <a:t>Other - integrations / APIs / technologies used</a:t>
                      </a:r>
                      <a:r>
                        <a:rPr lang="en-US" sz="1800" b="0" i="0" dirty="0">
                          <a:solidFill>
                            <a:srgbClr val="000000"/>
                          </a:solidFill>
                          <a:effectLst/>
                          <a:latin typeface="Arial" panose="020B0604020202020204" pitchFamily="34" charset="0"/>
                        </a:rPr>
                        <a:t>​</a:t>
                      </a:r>
                      <a:endParaRPr lang="en-US" sz="1800" b="0" i="0" dirty="0">
                        <a:solidFill>
                          <a:srgbClr val="000000"/>
                        </a:solidFill>
                        <a:effectLst/>
                      </a:endParaRPr>
                    </a:p>
                  </a:txBody>
                  <a:tcPr anchor="ctr">
                    <a:lnL w="12700" cap="flat" cmpd="sng" algn="ctr">
                      <a:solidFill>
                        <a:srgbClr val="32C4F3"/>
                      </a:solidFill>
                      <a:prstDash val="solid"/>
                      <a:round/>
                      <a:headEnd type="none" w="med" len="med"/>
                      <a:tailEnd type="none" w="med" len="med"/>
                    </a:lnL>
                    <a:lnR w="12700" cap="flat" cmpd="sng" algn="ctr">
                      <a:solidFill>
                        <a:srgbClr val="FFFFFF"/>
                      </a:solidFill>
                      <a:prstDash val="solid"/>
                      <a:round/>
                      <a:headEnd type="none" w="med" len="med"/>
                      <a:tailEnd type="none" w="med" len="med"/>
                    </a:lnR>
                    <a:lnT w="19387" cap="flat" cmpd="sng" algn="ctr">
                      <a:solidFill>
                        <a:srgbClr val="DFE3E3"/>
                      </a:solidFill>
                      <a:prstDash val="solid"/>
                      <a:round/>
                      <a:headEnd type="none" w="med" len="med"/>
                      <a:tailEnd type="none" w="med" len="med"/>
                    </a:lnT>
                    <a:lnB w="12700" cap="flat" cmpd="sng" algn="ctr">
                      <a:solidFill>
                        <a:srgbClr val="32C4F3"/>
                      </a:solidFill>
                      <a:prstDash val="solid"/>
                      <a:round/>
                      <a:headEnd type="none" w="med" len="med"/>
                      <a:tailEnd type="none" w="med" len="med"/>
                    </a:lnB>
                    <a:solidFill>
                      <a:srgbClr val="0BA2B3"/>
                    </a:solidFill>
                  </a:tcPr>
                </a:tc>
                <a:tc>
                  <a:txBody>
                    <a:bodyPr/>
                    <a:lstStyle/>
                    <a:p>
                      <a:pPr algn="l" fontAlgn="base">
                        <a:lnSpc>
                          <a:spcPts val="1425"/>
                        </a:lnSpc>
                        <a:buNone/>
                      </a:pPr>
                      <a:r>
                        <a:rPr lang="en-US" sz="1800" b="0" i="0" u="none" strike="noStrike" dirty="0">
                          <a:solidFill>
                            <a:srgbClr val="000000"/>
                          </a:solidFill>
                          <a:effectLst/>
                          <a:latin typeface="Arial" panose="020B0604020202020204" pitchFamily="34" charset="0"/>
                        </a:rPr>
                        <a:t>HTML and CSS</a:t>
                      </a:r>
                      <a:endParaRPr lang="en-US" sz="1800" b="0" i="0" dirty="0">
                        <a:solidFill>
                          <a:srgbClr val="000000"/>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32C4F3"/>
                      </a:solidFill>
                      <a:prstDash val="solid"/>
                      <a:round/>
                      <a:headEnd type="none" w="med" len="med"/>
                      <a:tailEnd type="none" w="med" len="med"/>
                    </a:lnR>
                    <a:lnT w="19387" cap="flat" cmpd="sng" algn="ctr">
                      <a:solidFill>
                        <a:srgbClr val="DFE3E3"/>
                      </a:solidFill>
                      <a:prstDash val="solid"/>
                      <a:round/>
                      <a:headEnd type="none" w="med" len="med"/>
                      <a:tailEnd type="none" w="med" len="med"/>
                    </a:lnT>
                    <a:lnB w="12700" cap="flat" cmpd="sng" algn="ctr">
                      <a:solidFill>
                        <a:srgbClr val="32C4F3"/>
                      </a:solidFill>
                      <a:prstDash val="solid"/>
                      <a:round/>
                      <a:headEnd type="none" w="med" len="med"/>
                      <a:tailEnd type="none" w="med" len="med"/>
                    </a:lnB>
                    <a:solidFill>
                      <a:srgbClr val="0BA2B3"/>
                    </a:solidFill>
                  </a:tcPr>
                </a:tc>
                <a:extLst>
                  <a:ext uri="{0D108BD9-81ED-4DB2-BD59-A6C34878D82A}">
                    <a16:rowId xmlns:a16="http://schemas.microsoft.com/office/drawing/2014/main" val="1265993834"/>
                  </a:ext>
                </a:extLst>
              </a:tr>
            </a:tbl>
          </a:graphicData>
        </a:graphic>
      </p:graphicFrame>
      <p:sp>
        <p:nvSpPr>
          <p:cNvPr id="8" name="Rectangle 1">
            <a:extLst>
              <a:ext uri="{FF2B5EF4-FFF2-40B4-BE49-F238E27FC236}">
                <a16:creationId xmlns:a16="http://schemas.microsoft.com/office/drawing/2014/main" id="{707E900C-5124-FE78-08E3-A47A12CC5509}"/>
              </a:ext>
            </a:extLst>
          </p:cNvPr>
          <p:cNvSpPr>
            <a:spLocks noChangeArrowheads="1"/>
          </p:cNvSpPr>
          <p:nvPr/>
        </p:nvSpPr>
        <p:spPr bwMode="auto">
          <a:xfrm>
            <a:off x="359999" y="859929"/>
            <a:ext cx="166714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 Placeholder 25">
            <a:extLst>
              <a:ext uri="{FF2B5EF4-FFF2-40B4-BE49-F238E27FC236}">
                <a16:creationId xmlns:a16="http://schemas.microsoft.com/office/drawing/2014/main" id="{F6D39B21-2C82-4471-992F-B3C9522A0768}"/>
              </a:ext>
            </a:extLst>
          </p:cNvPr>
          <p:cNvSpPr>
            <a:spLocks noGrp="1"/>
          </p:cNvSpPr>
          <p:nvPr/>
        </p:nvSpPr>
        <p:spPr>
          <a:xfrm>
            <a:off x="6422266" y="770263"/>
            <a:ext cx="5497831" cy="489737"/>
          </a:xfrm>
          <a:prstGeom prst="rect">
            <a:avLst/>
          </a:prstGeom>
        </p:spPr>
        <p:txBody>
          <a:bodyPr vert="horz" lIns="0" tIns="0" rIns="0" bIns="0" rtlCol="0" anchor="b" anchorCtr="0">
            <a:noAutofit/>
          </a:bodyPr>
          <a:lstStyle>
            <a:lvl1pPr marL="0" indent="0" algn="l" defTabSz="457200" rtl="0" eaLnBrk="1" latinLnBrk="0" hangingPunct="1">
              <a:lnSpc>
                <a:spcPct val="90000"/>
              </a:lnSpc>
              <a:spcBef>
                <a:spcPts val="500"/>
              </a:spcBef>
              <a:buFont typeface="Arial"/>
              <a:buNone/>
              <a:defRPr sz="2000" b="1" kern="1200" spc="-30" baseline="0">
                <a:solidFill>
                  <a:schemeClr val="tx1"/>
                </a:solidFill>
                <a:latin typeface="Arial"/>
                <a:ea typeface="+mn-ea"/>
                <a:cs typeface="Arial"/>
              </a:defRPr>
            </a:lvl1pPr>
            <a:lvl2pPr marL="174625" indent="-174625" algn="l" defTabSz="457200" rtl="0" eaLnBrk="1" latinLnBrk="0" hangingPunct="1">
              <a:spcBef>
                <a:spcPts val="0"/>
              </a:spcBef>
              <a:buClr>
                <a:schemeClr val="accent1"/>
              </a:buClr>
              <a:buFont typeface="Arial"/>
              <a:buChar char="•"/>
              <a:defRPr sz="1500" b="0" kern="1200" spc="-30">
                <a:solidFill>
                  <a:schemeClr val="tx1"/>
                </a:solidFill>
                <a:latin typeface="Arial"/>
                <a:ea typeface="+mn-ea"/>
                <a:cs typeface="Arial"/>
              </a:defRPr>
            </a:lvl2pPr>
            <a:lvl3pPr marL="339725" indent="-165100" algn="l" defTabSz="457200" rtl="0" eaLnBrk="1" latinLnBrk="0" hangingPunct="1">
              <a:spcBef>
                <a:spcPts val="0"/>
              </a:spcBef>
              <a:buClr>
                <a:schemeClr val="accent1"/>
              </a:buClr>
              <a:buFont typeface="Lucida Grande"/>
              <a:buChar char="-"/>
              <a:defRPr sz="1500" b="0" kern="1200" spc="-30">
                <a:solidFill>
                  <a:schemeClr val="tx1"/>
                </a:solidFill>
                <a:latin typeface="Arial"/>
                <a:ea typeface="+mn-ea"/>
                <a:cs typeface="Arial"/>
              </a:defRPr>
            </a:lvl3pPr>
            <a:lvl4pPr marL="512763" indent="-173038" algn="l" defTabSz="457200" rtl="0" eaLnBrk="1" latinLnBrk="0" hangingPunct="1">
              <a:spcBef>
                <a:spcPts val="0"/>
              </a:spcBef>
              <a:buClr>
                <a:schemeClr val="accent1"/>
              </a:buClr>
              <a:buFont typeface="Arial"/>
              <a:buChar char="•"/>
              <a:defRPr sz="1500" b="0" kern="1200" spc="-30">
                <a:solidFill>
                  <a:schemeClr val="tx1"/>
                </a:solidFill>
                <a:latin typeface="Arial"/>
                <a:ea typeface="+mn-ea"/>
                <a:cs typeface="Arial"/>
              </a:defRPr>
            </a:lvl4pPr>
            <a:lvl5pPr marL="687388" indent="-174625" algn="l" defTabSz="457200" rtl="0" eaLnBrk="1" latinLnBrk="0" hangingPunct="1">
              <a:spcBef>
                <a:spcPts val="0"/>
              </a:spcBef>
              <a:buClr>
                <a:schemeClr val="accent1"/>
              </a:buClr>
              <a:buFont typeface="Lucida Grande"/>
              <a:buChar char="-"/>
              <a:defRPr sz="1500" b="0" kern="1200" spc="-3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bg1"/>
                </a:solidFill>
              </a:rPr>
              <a:t>Benefits, impact and outcomes</a:t>
            </a:r>
          </a:p>
        </p:txBody>
      </p:sp>
      <p:sp>
        <p:nvSpPr>
          <p:cNvPr id="10" name="Content Placeholder 32">
            <a:extLst>
              <a:ext uri="{FF2B5EF4-FFF2-40B4-BE49-F238E27FC236}">
                <a16:creationId xmlns:a16="http://schemas.microsoft.com/office/drawing/2014/main" id="{568D65E3-2A8B-40F0-82B5-657295123202}"/>
              </a:ext>
            </a:extLst>
          </p:cNvPr>
          <p:cNvSpPr txBox="1">
            <a:spLocks/>
          </p:cNvSpPr>
          <p:nvPr/>
        </p:nvSpPr>
        <p:spPr>
          <a:xfrm>
            <a:off x="5978769" y="1506259"/>
            <a:ext cx="5840532" cy="4991737"/>
          </a:xfrm>
          <a:prstGeom prst="rect">
            <a:avLst/>
          </a:prstGeom>
        </p:spPr>
        <p:txBody>
          <a:bodyPr/>
          <a:lstStyle>
            <a:defPPr>
              <a:defRPr lang="en-US"/>
            </a:defPPr>
            <a:lvl1pPr marL="0" indent="0" algn="l" defTabSz="457200" rtl="0" eaLnBrk="1" latinLnBrk="0" hangingPunct="1">
              <a:spcBef>
                <a:spcPts val="1000"/>
              </a:spcBef>
              <a:buFont typeface="Arial"/>
              <a:buNone/>
              <a:defRPr sz="2000" kern="1200">
                <a:solidFill>
                  <a:schemeClr val="tx1"/>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endParaRPr lang="en-US" sz="1800" b="0" dirty="0">
              <a:solidFill>
                <a:schemeClr val="bg1"/>
              </a:solidFill>
            </a:endParaRPr>
          </a:p>
        </p:txBody>
      </p:sp>
      <p:sp>
        <p:nvSpPr>
          <p:cNvPr id="11" name="Text Placeholder 25">
            <a:extLst>
              <a:ext uri="{FF2B5EF4-FFF2-40B4-BE49-F238E27FC236}">
                <a16:creationId xmlns:a16="http://schemas.microsoft.com/office/drawing/2014/main" id="{3DABDBBC-7D88-6543-32D5-85CDF17042DB}"/>
              </a:ext>
            </a:extLst>
          </p:cNvPr>
          <p:cNvSpPr>
            <a:spLocks noGrp="1"/>
          </p:cNvSpPr>
          <p:nvPr/>
        </p:nvSpPr>
        <p:spPr>
          <a:xfrm>
            <a:off x="359999" y="810000"/>
            <a:ext cx="5497831" cy="489737"/>
          </a:xfrm>
          <a:prstGeom prst="rect">
            <a:avLst/>
          </a:prstGeom>
        </p:spPr>
        <p:txBody>
          <a:bodyPr vert="horz" lIns="0" tIns="0" rIns="0" bIns="0" rtlCol="0" anchor="b" anchorCtr="0">
            <a:noAutofit/>
          </a:bodyPr>
          <a:lstStyle>
            <a:lvl1pPr marL="0" indent="0" algn="l" defTabSz="457200" rtl="0" eaLnBrk="1" latinLnBrk="0" hangingPunct="1">
              <a:lnSpc>
                <a:spcPct val="90000"/>
              </a:lnSpc>
              <a:spcBef>
                <a:spcPts val="500"/>
              </a:spcBef>
              <a:buFont typeface="Arial"/>
              <a:buNone/>
              <a:defRPr sz="2000" b="1" kern="1200" spc="-30" baseline="0">
                <a:solidFill>
                  <a:schemeClr val="tx1"/>
                </a:solidFill>
                <a:latin typeface="Arial"/>
                <a:ea typeface="+mn-ea"/>
                <a:cs typeface="Arial"/>
              </a:defRPr>
            </a:lvl1pPr>
            <a:lvl2pPr marL="174625" indent="-174625" algn="l" defTabSz="457200" rtl="0" eaLnBrk="1" latinLnBrk="0" hangingPunct="1">
              <a:spcBef>
                <a:spcPts val="0"/>
              </a:spcBef>
              <a:buClr>
                <a:schemeClr val="accent1"/>
              </a:buClr>
              <a:buFont typeface="Arial"/>
              <a:buChar char="•"/>
              <a:defRPr sz="1500" b="0" kern="1200" spc="-30">
                <a:solidFill>
                  <a:schemeClr val="tx1"/>
                </a:solidFill>
                <a:latin typeface="Arial"/>
                <a:ea typeface="+mn-ea"/>
                <a:cs typeface="Arial"/>
              </a:defRPr>
            </a:lvl2pPr>
            <a:lvl3pPr marL="339725" indent="-165100" algn="l" defTabSz="457200" rtl="0" eaLnBrk="1" latinLnBrk="0" hangingPunct="1">
              <a:spcBef>
                <a:spcPts val="0"/>
              </a:spcBef>
              <a:buClr>
                <a:schemeClr val="accent1"/>
              </a:buClr>
              <a:buFont typeface="Lucida Grande"/>
              <a:buChar char="-"/>
              <a:defRPr sz="1500" b="0" kern="1200" spc="-30">
                <a:solidFill>
                  <a:schemeClr val="tx1"/>
                </a:solidFill>
                <a:latin typeface="Arial"/>
                <a:ea typeface="+mn-ea"/>
                <a:cs typeface="Arial"/>
              </a:defRPr>
            </a:lvl3pPr>
            <a:lvl4pPr marL="512763" indent="-173038" algn="l" defTabSz="457200" rtl="0" eaLnBrk="1" latinLnBrk="0" hangingPunct="1">
              <a:spcBef>
                <a:spcPts val="0"/>
              </a:spcBef>
              <a:buClr>
                <a:schemeClr val="accent1"/>
              </a:buClr>
              <a:buFont typeface="Arial"/>
              <a:buChar char="•"/>
              <a:defRPr sz="1500" b="0" kern="1200" spc="-30">
                <a:solidFill>
                  <a:schemeClr val="tx1"/>
                </a:solidFill>
                <a:latin typeface="Arial"/>
                <a:ea typeface="+mn-ea"/>
                <a:cs typeface="Arial"/>
              </a:defRPr>
            </a:lvl4pPr>
            <a:lvl5pPr marL="687388" indent="-174625" algn="l" defTabSz="457200" rtl="0" eaLnBrk="1" latinLnBrk="0" hangingPunct="1">
              <a:spcBef>
                <a:spcPts val="0"/>
              </a:spcBef>
              <a:buClr>
                <a:schemeClr val="accent1"/>
              </a:buClr>
              <a:buFont typeface="Lucida Grande"/>
              <a:buChar char="-"/>
              <a:defRPr sz="1500" b="0" kern="1200" spc="-3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bg1"/>
                </a:solidFill>
              </a:rPr>
              <a:t>Details</a:t>
            </a:r>
          </a:p>
        </p:txBody>
      </p:sp>
      <p:sp>
        <p:nvSpPr>
          <p:cNvPr id="3" name="TextBox 2">
            <a:extLst>
              <a:ext uri="{FF2B5EF4-FFF2-40B4-BE49-F238E27FC236}">
                <a16:creationId xmlns:a16="http://schemas.microsoft.com/office/drawing/2014/main" id="{E3FC8DBE-87F9-C7E3-ED3A-8B7F7A47AE52}"/>
              </a:ext>
            </a:extLst>
          </p:cNvPr>
          <p:cNvSpPr txBox="1"/>
          <p:nvPr/>
        </p:nvSpPr>
        <p:spPr>
          <a:xfrm>
            <a:off x="5639818" y="1441864"/>
            <a:ext cx="6111837" cy="49757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r>
              <a:rPr lang="en-IN" sz="1400" dirty="0"/>
              <a:t>⏱️</a:t>
            </a:r>
            <a:r>
              <a:rPr kumimoji="0" lang="en-IN" sz="1400" i="0" u="none" strike="noStrike" cap="none" spc="0" normalizeH="0" baseline="0" dirty="0">
                <a:ln>
                  <a:noFill/>
                </a:ln>
                <a:solidFill>
                  <a:schemeClr val="bg1"/>
                </a:solidFill>
                <a:effectLst/>
                <a:uFillTx/>
                <a:latin typeface="Arial"/>
                <a:ea typeface="Arial"/>
                <a:cs typeface="Arial"/>
                <a:sym typeface="Arial"/>
              </a:rPr>
              <a:t>Time Saved</a:t>
            </a:r>
          </a:p>
          <a:p>
            <a:pPr marL="171450" lvl="2" indent="-171450">
              <a:lnSpc>
                <a:spcPct val="100000"/>
              </a:lnSpc>
              <a:buFont typeface="Arial" panose="020B0604020202020204" pitchFamily="34" charset="0"/>
              <a:buChar char="•"/>
            </a:pPr>
            <a:r>
              <a:rPr lang="en-US" sz="1400" b="0" dirty="0">
                <a:solidFill>
                  <a:schemeClr val="bg1"/>
                </a:solidFill>
              </a:rPr>
              <a:t>Reduces manual </a:t>
            </a:r>
            <a:r>
              <a:rPr lang="en-US" sz="1400" dirty="0">
                <a:solidFill>
                  <a:schemeClr val="bg1"/>
                </a:solidFill>
              </a:rPr>
              <a:t>screening effort by 60–80%</a:t>
            </a:r>
          </a:p>
          <a:p>
            <a:pPr marL="171450" lvl="2" indent="-171450">
              <a:lnSpc>
                <a:spcPct val="100000"/>
              </a:lnSpc>
              <a:buFont typeface="Arial" panose="020B0604020202020204" pitchFamily="34" charset="0"/>
              <a:buChar char="•"/>
            </a:pPr>
            <a:r>
              <a:rPr lang="en-US" sz="1400" b="0" dirty="0">
                <a:solidFill>
                  <a:schemeClr val="bg1"/>
                </a:solidFill>
              </a:rPr>
              <a:t>Speeds up shortlisting from </a:t>
            </a:r>
            <a:r>
              <a:rPr lang="en-US" sz="1400" dirty="0">
                <a:solidFill>
                  <a:schemeClr val="bg1"/>
                </a:solidFill>
              </a:rPr>
              <a:t>hours to minutes per job </a:t>
            </a:r>
            <a:r>
              <a:rPr lang="en-US" sz="1400" b="0" dirty="0">
                <a:solidFill>
                  <a:schemeClr val="bg1"/>
                </a:solidFill>
              </a:rPr>
              <a:t>(Saves 2-3 mins per resume). </a:t>
            </a:r>
            <a:r>
              <a:rPr lang="en-US" sz="1400" dirty="0">
                <a:solidFill>
                  <a:schemeClr val="bg1"/>
                </a:solidFill>
              </a:rPr>
              <a:t>14k hours for 0.5 million </a:t>
            </a:r>
            <a:r>
              <a:rPr lang="en-US" sz="1400" b="0" dirty="0">
                <a:solidFill>
                  <a:schemeClr val="bg1"/>
                </a:solidFill>
              </a:rPr>
              <a:t>resumes approximately. </a:t>
            </a:r>
          </a:p>
          <a:p>
            <a:pPr marL="171450" lvl="2" indent="-171450">
              <a:lnSpc>
                <a:spcPct val="100000"/>
              </a:lnSpc>
              <a:buFont typeface="Arial" panose="020B0604020202020204" pitchFamily="34" charset="0"/>
              <a:buChar char="•"/>
            </a:pPr>
            <a:endParaRPr lang="en-IN" sz="1400" b="0" dirty="0">
              <a:solidFill>
                <a:schemeClr val="bg1"/>
              </a:solidFill>
            </a:endParaRPr>
          </a:p>
          <a:p>
            <a:r>
              <a:rPr lang="en-IN" sz="1400" b="0" dirty="0"/>
              <a:t>🤖 </a:t>
            </a:r>
            <a:r>
              <a:rPr lang="en-IN" sz="1400" dirty="0">
                <a:solidFill>
                  <a:schemeClr val="bg1"/>
                </a:solidFill>
              </a:rPr>
              <a:t>Steps Automated</a:t>
            </a:r>
          </a:p>
          <a:p>
            <a:pPr marL="171450" lvl="2" indent="-171450">
              <a:lnSpc>
                <a:spcPct val="100000"/>
              </a:lnSpc>
              <a:buFont typeface="Arial" panose="020B0604020202020204" pitchFamily="34" charset="0"/>
              <a:buChar char="•"/>
            </a:pPr>
            <a:r>
              <a:rPr lang="en-US" sz="1400" b="0" dirty="0">
                <a:solidFill>
                  <a:schemeClr val="bg1"/>
                </a:solidFill>
              </a:rPr>
              <a:t>Launches </a:t>
            </a:r>
            <a:r>
              <a:rPr lang="en-US" sz="1400" dirty="0">
                <a:solidFill>
                  <a:schemeClr val="bg1"/>
                </a:solidFill>
              </a:rPr>
              <a:t>recruiting system </a:t>
            </a:r>
            <a:r>
              <a:rPr lang="en-US" sz="1400" b="0" dirty="0">
                <a:solidFill>
                  <a:schemeClr val="bg1"/>
                </a:solidFill>
              </a:rPr>
              <a:t>and </a:t>
            </a:r>
            <a:r>
              <a:rPr lang="en-US" sz="1400" dirty="0">
                <a:solidFill>
                  <a:schemeClr val="bg1"/>
                </a:solidFill>
              </a:rPr>
              <a:t>reads JDs</a:t>
            </a:r>
          </a:p>
          <a:p>
            <a:pPr marL="171450" lvl="2" indent="-171450">
              <a:lnSpc>
                <a:spcPct val="100000"/>
              </a:lnSpc>
              <a:buFont typeface="Arial" panose="020B0604020202020204" pitchFamily="34" charset="0"/>
              <a:buChar char="•"/>
            </a:pPr>
            <a:r>
              <a:rPr lang="en-IN" sz="1400" dirty="0">
                <a:solidFill>
                  <a:schemeClr val="bg1"/>
                </a:solidFill>
              </a:rPr>
              <a:t>Downloads</a:t>
            </a:r>
            <a:r>
              <a:rPr lang="en-IN" sz="1400" b="0" dirty="0">
                <a:solidFill>
                  <a:schemeClr val="bg1"/>
                </a:solidFill>
              </a:rPr>
              <a:t> and </a:t>
            </a:r>
            <a:r>
              <a:rPr lang="en-IN" sz="1400" dirty="0">
                <a:solidFill>
                  <a:schemeClr val="bg1"/>
                </a:solidFill>
              </a:rPr>
              <a:t>reads CVs</a:t>
            </a:r>
          </a:p>
          <a:p>
            <a:pPr marL="171450" lvl="2" indent="-171450">
              <a:lnSpc>
                <a:spcPct val="100000"/>
              </a:lnSpc>
              <a:buFont typeface="Arial" panose="020B0604020202020204" pitchFamily="34" charset="0"/>
              <a:buChar char="•"/>
            </a:pPr>
            <a:r>
              <a:rPr lang="en-US" sz="1400" dirty="0">
                <a:solidFill>
                  <a:schemeClr val="bg1"/>
                </a:solidFill>
              </a:rPr>
              <a:t>Matches CVs </a:t>
            </a:r>
            <a:r>
              <a:rPr lang="en-US" sz="1400" b="0" dirty="0">
                <a:solidFill>
                  <a:schemeClr val="bg1"/>
                </a:solidFill>
              </a:rPr>
              <a:t>with JDs using </a:t>
            </a:r>
            <a:r>
              <a:rPr lang="en-US" sz="1400" dirty="0">
                <a:solidFill>
                  <a:schemeClr val="bg1"/>
                </a:solidFill>
              </a:rPr>
              <a:t>agentic AI</a:t>
            </a:r>
          </a:p>
          <a:p>
            <a:pPr marL="171450" lvl="2" indent="-171450">
              <a:lnSpc>
                <a:spcPct val="100000"/>
              </a:lnSpc>
              <a:buFont typeface="Arial" panose="020B0604020202020204" pitchFamily="34" charset="0"/>
              <a:buChar char="•"/>
            </a:pPr>
            <a:r>
              <a:rPr lang="en-US" sz="1400" b="0" dirty="0">
                <a:solidFill>
                  <a:schemeClr val="bg1"/>
                </a:solidFill>
              </a:rPr>
              <a:t>Shortlists candidates and sends recruiter summaries</a:t>
            </a:r>
          </a:p>
          <a:p>
            <a:pPr marL="171450" lvl="2" indent="-171450">
              <a:lnSpc>
                <a:spcPct val="100000"/>
              </a:lnSpc>
              <a:buFont typeface="Arial" panose="020B0604020202020204" pitchFamily="34" charset="0"/>
              <a:buChar char="•"/>
            </a:pPr>
            <a:endParaRPr lang="en-US" sz="1400" b="0" dirty="0">
              <a:solidFill>
                <a:schemeClr val="bg1"/>
              </a:solidFill>
            </a:endParaRPr>
          </a:p>
          <a:p>
            <a:r>
              <a:rPr lang="en-IN" sz="1400" dirty="0">
                <a:solidFill>
                  <a:schemeClr val="bg1"/>
                </a:solidFill>
              </a:rPr>
              <a:t> </a:t>
            </a:r>
            <a:r>
              <a:rPr lang="en-IN" sz="1400" dirty="0"/>
              <a:t>💡</a:t>
            </a:r>
            <a:r>
              <a:rPr lang="en-IN" sz="1400" dirty="0">
                <a:solidFill>
                  <a:schemeClr val="bg1"/>
                </a:solidFill>
              </a:rPr>
              <a:t>User Pain Reduced</a:t>
            </a:r>
          </a:p>
          <a:p>
            <a:pPr marL="171450" indent="-171450">
              <a:lnSpc>
                <a:spcPct val="100000"/>
              </a:lnSpc>
              <a:buFont typeface="Arial" panose="020B0604020202020204" pitchFamily="34" charset="0"/>
              <a:buChar char="•"/>
            </a:pPr>
            <a:r>
              <a:rPr lang="en-US" sz="1400" b="0" dirty="0">
                <a:solidFill>
                  <a:schemeClr val="bg1"/>
                </a:solidFill>
              </a:rPr>
              <a:t>Eliminates tedious manual reading of resumes</a:t>
            </a:r>
          </a:p>
          <a:p>
            <a:pPr marL="171450" indent="-171450">
              <a:lnSpc>
                <a:spcPct val="100000"/>
              </a:lnSpc>
              <a:buFont typeface="Arial" panose="020B0604020202020204" pitchFamily="34" charset="0"/>
              <a:buChar char="•"/>
            </a:pPr>
            <a:r>
              <a:rPr lang="en-IN" sz="1400" dirty="0">
                <a:solidFill>
                  <a:schemeClr val="bg1"/>
                </a:solidFill>
              </a:rPr>
              <a:t>Removes bias-prone </a:t>
            </a:r>
            <a:r>
              <a:rPr lang="en-IN" sz="1400" b="0" dirty="0">
                <a:solidFill>
                  <a:schemeClr val="bg1"/>
                </a:solidFill>
              </a:rPr>
              <a:t>keyword matching</a:t>
            </a:r>
          </a:p>
          <a:p>
            <a:pPr marL="171450" indent="-171450">
              <a:lnSpc>
                <a:spcPct val="100000"/>
              </a:lnSpc>
              <a:buFont typeface="Arial" panose="020B0604020202020204" pitchFamily="34" charset="0"/>
              <a:buChar char="•"/>
            </a:pPr>
            <a:r>
              <a:rPr lang="en-US" sz="1400" b="0" dirty="0">
                <a:solidFill>
                  <a:schemeClr val="bg1"/>
                </a:solidFill>
              </a:rPr>
              <a:t>Gives clear, </a:t>
            </a:r>
            <a:r>
              <a:rPr lang="en-US" sz="1400" dirty="0">
                <a:solidFill>
                  <a:schemeClr val="bg1"/>
                </a:solidFill>
              </a:rPr>
              <a:t>explainable match scores and reasoning</a:t>
            </a:r>
          </a:p>
          <a:p>
            <a:pPr marL="171450" indent="-171450">
              <a:lnSpc>
                <a:spcPct val="100000"/>
              </a:lnSpc>
              <a:buFont typeface="Arial" panose="020B0604020202020204" pitchFamily="34" charset="0"/>
              <a:buChar char="•"/>
            </a:pPr>
            <a:endParaRPr lang="en-US" sz="1400" b="0" dirty="0">
              <a:solidFill>
                <a:schemeClr val="bg1"/>
              </a:solidFill>
            </a:endParaRPr>
          </a:p>
          <a:p>
            <a:r>
              <a:rPr kumimoji="0" lang="en-US" sz="1400" i="0" u="none" strike="noStrike" cap="none" spc="0" normalizeH="0" baseline="0" dirty="0">
                <a:ln>
                  <a:noFill/>
                </a:ln>
                <a:solidFill>
                  <a:schemeClr val="bg1"/>
                </a:solidFill>
                <a:effectLst/>
                <a:uFillTx/>
                <a:latin typeface="Arial"/>
                <a:ea typeface="Arial"/>
                <a:cs typeface="Arial"/>
                <a:sym typeface="Arial"/>
              </a:rPr>
              <a:t> </a:t>
            </a:r>
            <a:r>
              <a:rPr lang="en-IN" sz="1400" dirty="0"/>
              <a:t>📈 </a:t>
            </a:r>
            <a:r>
              <a:rPr kumimoji="0" lang="en-US" sz="1400" i="0" u="none" strike="noStrike" cap="none" spc="0" normalizeH="0" baseline="0" dirty="0">
                <a:ln>
                  <a:noFill/>
                </a:ln>
                <a:solidFill>
                  <a:schemeClr val="bg1"/>
                </a:solidFill>
                <a:effectLst/>
                <a:uFillTx/>
                <a:latin typeface="Arial"/>
                <a:ea typeface="Arial"/>
                <a:cs typeface="Arial"/>
                <a:sym typeface="Arial"/>
              </a:rPr>
              <a:t>Achie</a:t>
            </a:r>
            <a:r>
              <a:rPr lang="en-US" sz="1400" dirty="0">
                <a:solidFill>
                  <a:schemeClr val="bg1"/>
                </a:solidFill>
              </a:rPr>
              <a:t>ved Outcomes</a:t>
            </a:r>
          </a:p>
          <a:p>
            <a:pPr marL="171450" indent="-171450">
              <a:lnSpc>
                <a:spcPct val="100000"/>
              </a:lnSpc>
              <a:buFont typeface="Arial" panose="020B0604020202020204" pitchFamily="34" charset="0"/>
              <a:buChar char="•"/>
            </a:pPr>
            <a:r>
              <a:rPr lang="en-US" sz="1400" dirty="0">
                <a:solidFill>
                  <a:schemeClr val="bg1"/>
                </a:solidFill>
              </a:rPr>
              <a:t>Higher quality </a:t>
            </a:r>
            <a:r>
              <a:rPr lang="en-US" sz="1400" b="0" dirty="0">
                <a:solidFill>
                  <a:schemeClr val="bg1"/>
                </a:solidFill>
              </a:rPr>
              <a:t>shortlists with contextual relevance</a:t>
            </a:r>
          </a:p>
          <a:p>
            <a:pPr marL="171450" indent="-171450">
              <a:lnSpc>
                <a:spcPct val="100000"/>
              </a:lnSpc>
              <a:buFont typeface="Arial" panose="020B0604020202020204" pitchFamily="34" charset="0"/>
              <a:buChar char="•"/>
            </a:pPr>
            <a:r>
              <a:rPr lang="en-US" sz="1400" b="0" dirty="0">
                <a:solidFill>
                  <a:schemeClr val="bg1"/>
                </a:solidFill>
              </a:rPr>
              <a:t>Scalable screening for </a:t>
            </a:r>
            <a:r>
              <a:rPr lang="en-US" sz="1400" dirty="0">
                <a:solidFill>
                  <a:schemeClr val="bg1"/>
                </a:solidFill>
              </a:rPr>
              <a:t>high-volume hiring</a:t>
            </a:r>
          </a:p>
          <a:p>
            <a:pPr marL="171450" indent="-171450">
              <a:lnSpc>
                <a:spcPct val="100000"/>
              </a:lnSpc>
              <a:buFont typeface="Arial" panose="020B0604020202020204" pitchFamily="34" charset="0"/>
              <a:buChar char="•"/>
            </a:pPr>
            <a:r>
              <a:rPr lang="en-US" sz="1400" b="0" dirty="0">
                <a:solidFill>
                  <a:schemeClr val="bg1"/>
                </a:solidFill>
              </a:rPr>
              <a:t>Frees up recruiters to </a:t>
            </a:r>
            <a:r>
              <a:rPr lang="en-US" sz="1400" dirty="0">
                <a:solidFill>
                  <a:schemeClr val="bg1"/>
                </a:solidFill>
              </a:rPr>
              <a:t>focus on strategic and human tasks </a:t>
            </a:r>
            <a:r>
              <a:rPr lang="en-US" sz="1400" b="0" dirty="0">
                <a:solidFill>
                  <a:schemeClr val="bg1"/>
                </a:solidFill>
              </a:rPr>
              <a:t>(like interviews and candidate experience)</a:t>
            </a:r>
            <a:endParaRPr kumimoji="0" lang="en-IN" sz="1400" b="0" i="0" u="none" strike="noStrike" cap="none" spc="0" normalizeH="0" baseline="0" dirty="0">
              <a:ln>
                <a:noFill/>
              </a:ln>
              <a:solidFill>
                <a:schemeClr val="bg1"/>
              </a:solidFill>
              <a:effectLst/>
              <a:uFillTx/>
              <a:latin typeface="Arial"/>
              <a:ea typeface="Arial"/>
              <a:cs typeface="Arial"/>
              <a:sym typeface="Aria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938E12-342F-DD72-DBF3-118910B09ECB}"/>
              </a:ext>
            </a:extLst>
          </p:cNvPr>
          <p:cNvSpPr>
            <a:spLocks noGrp="1"/>
          </p:cNvSpPr>
          <p:nvPr>
            <p:ph type="title"/>
          </p:nvPr>
        </p:nvSpPr>
        <p:spPr/>
        <p:txBody>
          <a:bodyPr/>
          <a:lstStyle/>
          <a:p>
            <a:r>
              <a:rPr lang="en-GB" dirty="0"/>
              <a:t>Solution Architecture</a:t>
            </a:r>
            <a:endParaRPr lang="en-MT" dirty="0"/>
          </a:p>
        </p:txBody>
      </p:sp>
      <p:sp>
        <p:nvSpPr>
          <p:cNvPr id="2" name="Slide Number Placeholder 1">
            <a:extLst>
              <a:ext uri="{FF2B5EF4-FFF2-40B4-BE49-F238E27FC236}">
                <a16:creationId xmlns:a16="http://schemas.microsoft.com/office/drawing/2014/main" id="{A7AC4593-636F-5E79-03FA-4C524C14BEDC}"/>
              </a:ext>
            </a:extLst>
          </p:cNvPr>
          <p:cNvSpPr>
            <a:spLocks noGrp="1"/>
          </p:cNvSpPr>
          <p:nvPr>
            <p:ph type="sldNum" sz="quarter" idx="10"/>
          </p:nvPr>
        </p:nvSpPr>
        <p:spPr/>
        <p:txBody>
          <a:bodyPr/>
          <a:lstStyle/>
          <a:p>
            <a:fld id="{86CB4B4D-7CA3-9044-876B-883B54F8677D}" type="slidenum">
              <a:rPr lang="en-MT" smtClean="0"/>
              <a:t>5</a:t>
            </a:fld>
            <a:endParaRPr lang="en-MT" dirty="0"/>
          </a:p>
        </p:txBody>
      </p:sp>
      <p:sp>
        <p:nvSpPr>
          <p:cNvPr id="4" name="Content Placeholder 32">
            <a:extLst>
              <a:ext uri="{FF2B5EF4-FFF2-40B4-BE49-F238E27FC236}">
                <a16:creationId xmlns:a16="http://schemas.microsoft.com/office/drawing/2014/main" id="{A277978A-0B57-1E0E-C91C-E75A61821C93}"/>
              </a:ext>
            </a:extLst>
          </p:cNvPr>
          <p:cNvSpPr txBox="1">
            <a:spLocks/>
          </p:cNvSpPr>
          <p:nvPr/>
        </p:nvSpPr>
        <p:spPr>
          <a:xfrm>
            <a:off x="359999" y="874643"/>
            <a:ext cx="11459302" cy="5058381"/>
          </a:xfrm>
          <a:prstGeom prst="rect">
            <a:avLst/>
          </a:prstGeom>
        </p:spPr>
        <p:txBody>
          <a:bodyPr/>
          <a:lstStyle>
            <a:defPPr>
              <a:defRPr lang="en-US"/>
            </a:defPPr>
            <a:lvl1pPr marL="0" indent="0" algn="l" defTabSz="457200" rtl="0" eaLnBrk="1" latinLnBrk="0" hangingPunct="1">
              <a:spcBef>
                <a:spcPts val="1000"/>
              </a:spcBef>
              <a:buFont typeface="Arial"/>
              <a:buNone/>
              <a:defRPr sz="2000" kern="1200">
                <a:solidFill>
                  <a:schemeClr val="tx1"/>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br>
              <a:rPr lang="en-US" sz="1800" b="0" dirty="0">
                <a:solidFill>
                  <a:schemeClr val="bg1"/>
                </a:solidFill>
              </a:rPr>
            </a:br>
            <a:endParaRPr lang="en-US" sz="1800" b="0" dirty="0">
              <a:solidFill>
                <a:schemeClr val="bg1"/>
              </a:solidFill>
            </a:endParaRPr>
          </a:p>
        </p:txBody>
      </p:sp>
      <p:sp>
        <p:nvSpPr>
          <p:cNvPr id="25" name="TextBox 24">
            <a:extLst>
              <a:ext uri="{FF2B5EF4-FFF2-40B4-BE49-F238E27FC236}">
                <a16:creationId xmlns:a16="http://schemas.microsoft.com/office/drawing/2014/main" id="{A7ED6AEC-1BCC-4337-0946-02E0A6788003}"/>
              </a:ext>
            </a:extLst>
          </p:cNvPr>
          <p:cNvSpPr txBox="1"/>
          <p:nvPr/>
        </p:nvSpPr>
        <p:spPr>
          <a:xfrm>
            <a:off x="626164" y="1260000"/>
            <a:ext cx="10306879" cy="4667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r>
              <a:rPr lang="en-US" sz="1400" dirty="0"/>
              <a:t>This solution combines the power of UiPath RPA and UiPath Agentic AI to automate and enhance resume screening.</a:t>
            </a:r>
            <a:endParaRPr kumimoji="0" lang="en-IN" sz="1400" b="1" i="0" u="none" strike="noStrike" cap="none" spc="0" normalizeH="0" baseline="0" dirty="0">
              <a:ln>
                <a:noFill/>
              </a:ln>
              <a:solidFill>
                <a:schemeClr val="accent1">
                  <a:hueOff val="1057894"/>
                  <a:satOff val="4889"/>
                  <a:lumOff val="-33725"/>
                </a:schemeClr>
              </a:solidFill>
              <a:effectLst/>
              <a:uFillTx/>
              <a:latin typeface="Arial"/>
              <a:ea typeface="Arial"/>
              <a:cs typeface="Arial"/>
              <a:sym typeface="Arial"/>
            </a:endParaRPr>
          </a:p>
        </p:txBody>
      </p:sp>
      <p:pic>
        <p:nvPicPr>
          <p:cNvPr id="27" name="Picture 26" descr="Intelligent recruiter process flow.">
            <a:extLst>
              <a:ext uri="{FF2B5EF4-FFF2-40B4-BE49-F238E27FC236}">
                <a16:creationId xmlns:a16="http://schemas.microsoft.com/office/drawing/2014/main" id="{7AB50545-E960-5359-C0DB-0E35B5C6D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025" y="1873725"/>
            <a:ext cx="10582275" cy="37242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126118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B69F4-938A-46D6-7B05-DA167548564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8D159FC-7C12-BB1E-731B-5C23DDA52E1B}"/>
              </a:ext>
            </a:extLst>
          </p:cNvPr>
          <p:cNvSpPr>
            <a:spLocks noGrp="1"/>
          </p:cNvSpPr>
          <p:nvPr>
            <p:ph type="title"/>
          </p:nvPr>
        </p:nvSpPr>
        <p:spPr/>
        <p:txBody>
          <a:bodyPr/>
          <a:lstStyle/>
          <a:p>
            <a:r>
              <a:rPr lang="en-GB" dirty="0"/>
              <a:t>UiPath Agent Architecture</a:t>
            </a:r>
            <a:endParaRPr lang="en-MT" dirty="0"/>
          </a:p>
        </p:txBody>
      </p:sp>
      <p:sp>
        <p:nvSpPr>
          <p:cNvPr id="2" name="Slide Number Placeholder 1">
            <a:extLst>
              <a:ext uri="{FF2B5EF4-FFF2-40B4-BE49-F238E27FC236}">
                <a16:creationId xmlns:a16="http://schemas.microsoft.com/office/drawing/2014/main" id="{C88E546B-5788-179A-F998-FADBD43B61A5}"/>
              </a:ext>
            </a:extLst>
          </p:cNvPr>
          <p:cNvSpPr>
            <a:spLocks noGrp="1"/>
          </p:cNvSpPr>
          <p:nvPr>
            <p:ph type="sldNum" sz="quarter" idx="10"/>
          </p:nvPr>
        </p:nvSpPr>
        <p:spPr/>
        <p:txBody>
          <a:bodyPr/>
          <a:lstStyle/>
          <a:p>
            <a:fld id="{86CB4B4D-7CA3-9044-876B-883B54F8677D}" type="slidenum">
              <a:rPr lang="en-MT" smtClean="0"/>
              <a:t>6</a:t>
            </a:fld>
            <a:endParaRPr lang="en-MT" dirty="0"/>
          </a:p>
        </p:txBody>
      </p:sp>
      <p:sp>
        <p:nvSpPr>
          <p:cNvPr id="4" name="Content Placeholder 32">
            <a:extLst>
              <a:ext uri="{FF2B5EF4-FFF2-40B4-BE49-F238E27FC236}">
                <a16:creationId xmlns:a16="http://schemas.microsoft.com/office/drawing/2014/main" id="{4C5E3045-9EAF-BCA5-0072-6AA52E6EA5DA}"/>
              </a:ext>
            </a:extLst>
          </p:cNvPr>
          <p:cNvSpPr txBox="1">
            <a:spLocks/>
          </p:cNvSpPr>
          <p:nvPr/>
        </p:nvSpPr>
        <p:spPr>
          <a:xfrm>
            <a:off x="359999" y="874643"/>
            <a:ext cx="11459302" cy="5058381"/>
          </a:xfrm>
          <a:prstGeom prst="rect">
            <a:avLst/>
          </a:prstGeom>
        </p:spPr>
        <p:txBody>
          <a:bodyPr/>
          <a:lstStyle>
            <a:defPPr>
              <a:defRPr lang="en-US"/>
            </a:defPPr>
            <a:lvl1pPr marL="0" indent="0" algn="l" defTabSz="457200" rtl="0" eaLnBrk="1" latinLnBrk="0" hangingPunct="1">
              <a:spcBef>
                <a:spcPts val="1000"/>
              </a:spcBef>
              <a:buFont typeface="Arial"/>
              <a:buNone/>
              <a:defRPr sz="2000" kern="1200">
                <a:solidFill>
                  <a:schemeClr val="tx1"/>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br>
              <a:rPr lang="en-US" sz="1800" b="0" dirty="0">
                <a:solidFill>
                  <a:schemeClr val="bg1"/>
                </a:solidFill>
              </a:rPr>
            </a:br>
            <a:endParaRPr lang="en-US" sz="1800" b="0" dirty="0">
              <a:solidFill>
                <a:schemeClr val="bg1"/>
              </a:solidFill>
            </a:endParaRPr>
          </a:p>
        </p:txBody>
      </p:sp>
      <p:sp>
        <p:nvSpPr>
          <p:cNvPr id="25" name="TextBox 24">
            <a:extLst>
              <a:ext uri="{FF2B5EF4-FFF2-40B4-BE49-F238E27FC236}">
                <a16:creationId xmlns:a16="http://schemas.microsoft.com/office/drawing/2014/main" id="{68109197-9BE1-AAFE-800C-BC02CDC7E36E}"/>
              </a:ext>
            </a:extLst>
          </p:cNvPr>
          <p:cNvSpPr txBox="1"/>
          <p:nvPr/>
        </p:nvSpPr>
        <p:spPr>
          <a:xfrm>
            <a:off x="626164" y="1260000"/>
            <a:ext cx="10306879" cy="7489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r>
              <a:rPr lang="en-US" b="0" dirty="0"/>
              <a:t>This agent is designed to evaluate how well a candidate's resume matches a given job description. Here's a high-level architecture breakdown.</a:t>
            </a:r>
            <a:endParaRPr kumimoji="0" lang="en-IN" sz="1400" b="1" i="0" u="none" strike="noStrike" cap="none" spc="0" normalizeH="0" baseline="0" dirty="0">
              <a:ln>
                <a:noFill/>
              </a:ln>
              <a:solidFill>
                <a:schemeClr val="accent1">
                  <a:hueOff val="1057894"/>
                  <a:satOff val="4889"/>
                  <a:lumOff val="-33725"/>
                </a:schemeClr>
              </a:solidFill>
              <a:effectLst/>
              <a:uFillTx/>
              <a:latin typeface="Arial"/>
              <a:ea typeface="Arial"/>
              <a:cs typeface="Arial"/>
              <a:sym typeface="Arial"/>
            </a:endParaRPr>
          </a:p>
        </p:txBody>
      </p:sp>
      <p:sp>
        <p:nvSpPr>
          <p:cNvPr id="5" name="Rectangle: Rounded Corners 4">
            <a:extLst>
              <a:ext uri="{FF2B5EF4-FFF2-40B4-BE49-F238E27FC236}">
                <a16:creationId xmlns:a16="http://schemas.microsoft.com/office/drawing/2014/main" id="{F37E6096-CA80-CD9B-DE9E-384233C7F2B6}"/>
              </a:ext>
            </a:extLst>
          </p:cNvPr>
          <p:cNvSpPr/>
          <p:nvPr/>
        </p:nvSpPr>
        <p:spPr>
          <a:xfrm>
            <a:off x="219837" y="2354779"/>
            <a:ext cx="1630017" cy="408620"/>
          </a:xfrm>
          <a:prstGeom prst="roundRect">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N" sz="1200" b="1" i="0" u="none" strike="noStrike" cap="none" spc="0" normalizeH="0" baseline="0" dirty="0">
                <a:ln>
                  <a:noFill/>
                </a:ln>
                <a:solidFill>
                  <a:schemeClr val="bg1"/>
                </a:solidFill>
                <a:effectLst/>
                <a:uFillTx/>
                <a:latin typeface="Arial"/>
                <a:ea typeface="Arial"/>
                <a:cs typeface="Arial"/>
                <a:sym typeface="Arial"/>
              </a:rPr>
              <a:t>Input Layer</a:t>
            </a:r>
          </a:p>
        </p:txBody>
      </p:sp>
      <p:sp>
        <p:nvSpPr>
          <p:cNvPr id="7" name="Rectangle: Rounded Corners 6">
            <a:extLst>
              <a:ext uri="{FF2B5EF4-FFF2-40B4-BE49-F238E27FC236}">
                <a16:creationId xmlns:a16="http://schemas.microsoft.com/office/drawing/2014/main" id="{F626ACF6-17B4-E21D-40EB-C93D8311BA08}"/>
              </a:ext>
            </a:extLst>
          </p:cNvPr>
          <p:cNvSpPr/>
          <p:nvPr/>
        </p:nvSpPr>
        <p:spPr>
          <a:xfrm>
            <a:off x="2172458" y="2354779"/>
            <a:ext cx="1630017" cy="408620"/>
          </a:xfrm>
          <a:prstGeom prst="roundRect">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N" sz="1200" b="1" i="0" u="none" strike="noStrike" cap="none" spc="0" normalizeH="0" baseline="0" dirty="0">
                <a:ln>
                  <a:noFill/>
                </a:ln>
                <a:solidFill>
                  <a:schemeClr val="bg1"/>
                </a:solidFill>
                <a:effectLst/>
                <a:uFillTx/>
                <a:latin typeface="Arial"/>
                <a:ea typeface="Arial"/>
                <a:cs typeface="Arial"/>
                <a:sym typeface="Arial"/>
              </a:rPr>
              <a:t>Processing Layer</a:t>
            </a:r>
          </a:p>
        </p:txBody>
      </p:sp>
      <p:sp>
        <p:nvSpPr>
          <p:cNvPr id="8" name="Rectangle: Rounded Corners 7">
            <a:extLst>
              <a:ext uri="{FF2B5EF4-FFF2-40B4-BE49-F238E27FC236}">
                <a16:creationId xmlns:a16="http://schemas.microsoft.com/office/drawing/2014/main" id="{A09B850D-398D-53C8-9C43-1B91C1D61D6A}"/>
              </a:ext>
            </a:extLst>
          </p:cNvPr>
          <p:cNvSpPr/>
          <p:nvPr/>
        </p:nvSpPr>
        <p:spPr>
          <a:xfrm>
            <a:off x="6257605" y="2340268"/>
            <a:ext cx="1630017" cy="408620"/>
          </a:xfrm>
          <a:prstGeom prst="roundRect">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N" sz="1200" b="1" i="0" u="none" strike="noStrike" cap="none" spc="0" normalizeH="0" baseline="0" dirty="0">
                <a:ln>
                  <a:noFill/>
                </a:ln>
                <a:solidFill>
                  <a:schemeClr val="bg1"/>
                </a:solidFill>
                <a:effectLst/>
                <a:uFillTx/>
                <a:latin typeface="Arial"/>
                <a:ea typeface="Arial"/>
                <a:cs typeface="Arial"/>
                <a:sym typeface="Arial"/>
              </a:rPr>
              <a:t>Scoring Layer</a:t>
            </a:r>
          </a:p>
        </p:txBody>
      </p:sp>
      <p:sp>
        <p:nvSpPr>
          <p:cNvPr id="9" name="Rectangle: Rounded Corners 8">
            <a:extLst>
              <a:ext uri="{FF2B5EF4-FFF2-40B4-BE49-F238E27FC236}">
                <a16:creationId xmlns:a16="http://schemas.microsoft.com/office/drawing/2014/main" id="{07C1ABFA-EA02-7CBA-FBBE-1B1C23941EDB}"/>
              </a:ext>
            </a:extLst>
          </p:cNvPr>
          <p:cNvSpPr/>
          <p:nvPr/>
        </p:nvSpPr>
        <p:spPr>
          <a:xfrm>
            <a:off x="8284912" y="2354779"/>
            <a:ext cx="1630017" cy="408620"/>
          </a:xfrm>
          <a:prstGeom prst="roundRect">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N" sz="1200" b="1" i="0" u="none" strike="noStrike" cap="none" spc="0" normalizeH="0" baseline="0" dirty="0">
                <a:ln>
                  <a:noFill/>
                </a:ln>
                <a:solidFill>
                  <a:schemeClr val="bg1"/>
                </a:solidFill>
                <a:effectLst/>
                <a:uFillTx/>
                <a:latin typeface="Arial"/>
                <a:ea typeface="Arial"/>
                <a:cs typeface="Arial"/>
                <a:sym typeface="Arial"/>
              </a:rPr>
              <a:t>Justification Layer</a:t>
            </a:r>
          </a:p>
        </p:txBody>
      </p:sp>
      <p:sp>
        <p:nvSpPr>
          <p:cNvPr id="10" name="Rectangle: Rounded Corners 9">
            <a:extLst>
              <a:ext uri="{FF2B5EF4-FFF2-40B4-BE49-F238E27FC236}">
                <a16:creationId xmlns:a16="http://schemas.microsoft.com/office/drawing/2014/main" id="{708946EF-5266-702A-8568-C4F4C2788EC5}"/>
              </a:ext>
            </a:extLst>
          </p:cNvPr>
          <p:cNvSpPr/>
          <p:nvPr/>
        </p:nvSpPr>
        <p:spPr>
          <a:xfrm>
            <a:off x="10308258" y="2340268"/>
            <a:ext cx="1630017" cy="408620"/>
          </a:xfrm>
          <a:prstGeom prst="roundRect">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N" sz="1200" b="1" i="0" u="none" strike="noStrike" cap="none" spc="0" normalizeH="0" baseline="0" dirty="0">
                <a:ln>
                  <a:noFill/>
                </a:ln>
                <a:solidFill>
                  <a:schemeClr val="bg1"/>
                </a:solidFill>
                <a:effectLst/>
                <a:uFillTx/>
                <a:latin typeface="Arial"/>
                <a:ea typeface="Arial"/>
                <a:cs typeface="Arial"/>
                <a:sym typeface="Arial"/>
              </a:rPr>
              <a:t>Output Layer</a:t>
            </a:r>
          </a:p>
        </p:txBody>
      </p:sp>
      <p:sp>
        <p:nvSpPr>
          <p:cNvPr id="11" name="Rectangle: Rounded Corners 10">
            <a:extLst>
              <a:ext uri="{FF2B5EF4-FFF2-40B4-BE49-F238E27FC236}">
                <a16:creationId xmlns:a16="http://schemas.microsoft.com/office/drawing/2014/main" id="{45C4BA79-8FD9-0829-0F7D-9EFC79B8FCF2}"/>
              </a:ext>
            </a:extLst>
          </p:cNvPr>
          <p:cNvSpPr/>
          <p:nvPr/>
        </p:nvSpPr>
        <p:spPr>
          <a:xfrm>
            <a:off x="4199765" y="2354779"/>
            <a:ext cx="1630017" cy="408620"/>
          </a:xfrm>
          <a:prstGeom prst="roundRect">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N" sz="1200" b="1" i="0" u="none" strike="noStrike" cap="none" spc="0" normalizeH="0" baseline="0" dirty="0">
                <a:ln>
                  <a:noFill/>
                </a:ln>
                <a:solidFill>
                  <a:schemeClr val="bg1"/>
                </a:solidFill>
                <a:effectLst/>
                <a:uFillTx/>
                <a:latin typeface="Arial"/>
                <a:ea typeface="Arial"/>
                <a:cs typeface="Arial"/>
                <a:sym typeface="Arial"/>
              </a:rPr>
              <a:t>Context Layer</a:t>
            </a:r>
          </a:p>
        </p:txBody>
      </p:sp>
      <p:sp>
        <p:nvSpPr>
          <p:cNvPr id="13" name="Rectangle 12">
            <a:extLst>
              <a:ext uri="{FF2B5EF4-FFF2-40B4-BE49-F238E27FC236}">
                <a16:creationId xmlns:a16="http://schemas.microsoft.com/office/drawing/2014/main" id="{9C1755EC-9A67-D908-961B-70D329A7119A}"/>
              </a:ext>
            </a:extLst>
          </p:cNvPr>
          <p:cNvSpPr/>
          <p:nvPr/>
        </p:nvSpPr>
        <p:spPr bwMode="auto">
          <a:xfrm>
            <a:off x="183732" y="2969255"/>
            <a:ext cx="1702229" cy="3478411"/>
          </a:xfrm>
          <a:prstGeom prst="rect">
            <a:avLst/>
          </a:prstGeom>
          <a:solidFill>
            <a:schemeClr val="tx1">
              <a:lumMod val="85000"/>
            </a:schemeClr>
          </a:solidFill>
          <a:ln w="9525">
            <a:noFill/>
            <a:round/>
            <a:headEnd/>
            <a:tailEnd/>
          </a:ln>
        </p:spPr>
        <p:txBody>
          <a:bodyPr vert="horz" wrap="square" lIns="91440" tIns="182880" rIns="91440" bIns="45720" numCol="1" rtlCol="0" anchor="t" anchorCtr="0" compatLnSpc="1">
            <a:prstTxWarp prst="textNoShape">
              <a:avLst/>
            </a:prstTxWarp>
          </a:bodyPr>
          <a:lstStyle/>
          <a:p>
            <a:pPr marL="171450" lvl="0" indent="-171450" defTabSz="1219170" hangingPunct="1">
              <a:lnSpc>
                <a:spcPct val="130000"/>
              </a:lnSpc>
              <a:buFont typeface="Wingdings" panose="05000000000000000000" pitchFamily="2" charset="2"/>
              <a:buChar char="Ø"/>
            </a:pPr>
            <a:r>
              <a:rPr lang="en-US" sz="1200" b="0" dirty="0">
                <a:solidFill>
                  <a:schemeClr val="bg1"/>
                </a:solidFill>
              </a:rPr>
              <a:t>Job Description (string) </a:t>
            </a:r>
          </a:p>
          <a:p>
            <a:pPr marL="171450" lvl="0" indent="-171450" defTabSz="1219170" hangingPunct="1">
              <a:lnSpc>
                <a:spcPct val="130000"/>
              </a:lnSpc>
              <a:buFont typeface="Wingdings" panose="05000000000000000000" pitchFamily="2" charset="2"/>
              <a:buChar char="Ø"/>
            </a:pPr>
            <a:r>
              <a:rPr lang="en-US" sz="1200" b="0" dirty="0">
                <a:solidFill>
                  <a:schemeClr val="bg1"/>
                </a:solidFill>
              </a:rPr>
              <a:t>Candidate Resume (string)</a:t>
            </a:r>
            <a:endParaRPr kumimoji="0" lang="en-US" sz="1200" b="0" i="0" u="none" strike="noStrike" kern="1200" cap="none" spc="0" normalizeH="0" baseline="0" noProof="0" dirty="0">
              <a:ln>
                <a:noFill/>
              </a:ln>
              <a:solidFill>
                <a:schemeClr val="bg1"/>
              </a:solidFill>
              <a:effectLst/>
              <a:uLnTx/>
              <a:uFillTx/>
              <a:latin typeface="Roboto (Body)"/>
              <a:ea typeface="+mn-ea"/>
            </a:endParaRPr>
          </a:p>
        </p:txBody>
      </p:sp>
      <p:sp>
        <p:nvSpPr>
          <p:cNvPr id="14" name="Rectangle 13">
            <a:extLst>
              <a:ext uri="{FF2B5EF4-FFF2-40B4-BE49-F238E27FC236}">
                <a16:creationId xmlns:a16="http://schemas.microsoft.com/office/drawing/2014/main" id="{1F33327E-0EF0-0532-88F2-B081FC17B9D7}"/>
              </a:ext>
            </a:extLst>
          </p:cNvPr>
          <p:cNvSpPr/>
          <p:nvPr/>
        </p:nvSpPr>
        <p:spPr bwMode="auto">
          <a:xfrm>
            <a:off x="2037381" y="2969256"/>
            <a:ext cx="1900172" cy="3478411"/>
          </a:xfrm>
          <a:prstGeom prst="rect">
            <a:avLst/>
          </a:prstGeom>
          <a:solidFill>
            <a:schemeClr val="tx1">
              <a:lumMod val="85000"/>
            </a:schemeClr>
          </a:solidFill>
          <a:ln w="9525">
            <a:noFill/>
            <a:round/>
            <a:headEnd/>
            <a:tailEnd/>
          </a:ln>
        </p:spPr>
        <p:txBody>
          <a:bodyPr vert="horz" wrap="square" lIns="91440" tIns="182880" rIns="91440" bIns="45720" numCol="1" rtlCol="0" anchor="t" anchorCtr="0" compatLnSpc="1">
            <a:prstTxWarp prst="textNoShape">
              <a:avLst/>
            </a:prstTxWarp>
          </a:bodyPr>
          <a:lstStyle/>
          <a:p>
            <a:pPr marL="171450" lvl="0" indent="-171450" defTabSz="1219170" hangingPunct="1">
              <a:lnSpc>
                <a:spcPct val="130000"/>
              </a:lnSpc>
              <a:buFont typeface="Wingdings" panose="05000000000000000000" pitchFamily="2" charset="2"/>
              <a:buChar char="Ø"/>
            </a:pPr>
            <a:r>
              <a:rPr lang="en-US" sz="1200" b="0" dirty="0">
                <a:solidFill>
                  <a:schemeClr val="bg1"/>
                </a:solidFill>
              </a:rPr>
              <a:t>Natural Language Processing (NLP) to analyze both inputs </a:t>
            </a:r>
          </a:p>
          <a:p>
            <a:pPr marL="171450" lvl="0" indent="-171450" defTabSz="1219170" hangingPunct="1">
              <a:lnSpc>
                <a:spcPct val="130000"/>
              </a:lnSpc>
              <a:buFont typeface="Wingdings" panose="05000000000000000000" pitchFamily="2" charset="2"/>
              <a:buChar char="Ø"/>
            </a:pPr>
            <a:r>
              <a:rPr lang="en-US" sz="1200" b="0" dirty="0">
                <a:solidFill>
                  <a:schemeClr val="bg1"/>
                </a:solidFill>
              </a:rPr>
              <a:t>Skill Matching Algorithm</a:t>
            </a:r>
          </a:p>
          <a:p>
            <a:pPr marL="171450" lvl="0" indent="-171450" defTabSz="1219170" hangingPunct="1">
              <a:lnSpc>
                <a:spcPct val="130000"/>
              </a:lnSpc>
              <a:buFont typeface="Wingdings" panose="05000000000000000000" pitchFamily="2" charset="2"/>
              <a:buChar char="Ø"/>
            </a:pPr>
            <a:r>
              <a:rPr lang="en-US" sz="1200" b="0" dirty="0">
                <a:solidFill>
                  <a:schemeClr val="bg1"/>
                </a:solidFill>
              </a:rPr>
              <a:t>Experience Evaluation</a:t>
            </a:r>
          </a:p>
          <a:p>
            <a:pPr marL="171450" lvl="0" indent="-171450" defTabSz="1219170" hangingPunct="1">
              <a:lnSpc>
                <a:spcPct val="130000"/>
              </a:lnSpc>
              <a:buFont typeface="Wingdings" panose="05000000000000000000" pitchFamily="2" charset="2"/>
              <a:buChar char="Ø"/>
            </a:pPr>
            <a:r>
              <a:rPr lang="en-US" sz="1200" b="0" dirty="0">
                <a:solidFill>
                  <a:schemeClr val="bg1"/>
                </a:solidFill>
              </a:rPr>
              <a:t>Education Assessment</a:t>
            </a:r>
          </a:p>
          <a:p>
            <a:pPr marL="171450" lvl="0" indent="-171450" defTabSz="1219170" hangingPunct="1">
              <a:lnSpc>
                <a:spcPct val="130000"/>
              </a:lnSpc>
              <a:buFont typeface="Wingdings" panose="05000000000000000000" pitchFamily="2" charset="2"/>
              <a:buChar char="Ø"/>
            </a:pPr>
            <a:r>
              <a:rPr lang="en-US" sz="1200" b="0" dirty="0">
                <a:solidFill>
                  <a:schemeClr val="bg1"/>
                </a:solidFill>
              </a:rPr>
              <a:t>Additional Qualifications Analysis</a:t>
            </a:r>
            <a:endParaRPr kumimoji="0" lang="en-US" sz="1200" b="0" i="0" u="none" strike="noStrike" kern="1200" cap="none" spc="0" normalizeH="0" baseline="0" noProof="0" dirty="0">
              <a:ln>
                <a:noFill/>
              </a:ln>
              <a:solidFill>
                <a:schemeClr val="bg1"/>
              </a:solidFill>
              <a:effectLst/>
              <a:uLnTx/>
              <a:uFillTx/>
              <a:latin typeface="Roboto (Body)"/>
              <a:ea typeface="+mn-ea"/>
            </a:endParaRPr>
          </a:p>
        </p:txBody>
      </p:sp>
      <p:sp>
        <p:nvSpPr>
          <p:cNvPr id="15" name="Rectangle 14">
            <a:extLst>
              <a:ext uri="{FF2B5EF4-FFF2-40B4-BE49-F238E27FC236}">
                <a16:creationId xmlns:a16="http://schemas.microsoft.com/office/drawing/2014/main" id="{A8C1FBCE-A20D-38AE-51E2-5CAEC1F14B80}"/>
              </a:ext>
            </a:extLst>
          </p:cNvPr>
          <p:cNvSpPr/>
          <p:nvPr/>
        </p:nvSpPr>
        <p:spPr bwMode="auto">
          <a:xfrm>
            <a:off x="4088973" y="2969254"/>
            <a:ext cx="1900172" cy="3478411"/>
          </a:xfrm>
          <a:prstGeom prst="rect">
            <a:avLst/>
          </a:prstGeom>
          <a:solidFill>
            <a:schemeClr val="tx1">
              <a:lumMod val="85000"/>
            </a:schemeClr>
          </a:solidFill>
          <a:ln w="9525">
            <a:noFill/>
            <a:round/>
            <a:headEnd/>
            <a:tailEnd/>
          </a:ln>
        </p:spPr>
        <p:txBody>
          <a:bodyPr vert="horz" wrap="square" lIns="91440" tIns="182880" rIns="91440" bIns="45720" numCol="1" rtlCol="0" anchor="t" anchorCtr="0" compatLnSpc="1">
            <a:prstTxWarp prst="textNoShape">
              <a:avLst/>
            </a:prstTxWarp>
          </a:bodyPr>
          <a:lstStyle/>
          <a:p>
            <a:pPr marL="171450" lvl="0" indent="-171450" defTabSz="1219170" hangingPunct="1">
              <a:lnSpc>
                <a:spcPct val="130000"/>
              </a:lnSpc>
              <a:buFont typeface="Wingdings" panose="05000000000000000000" pitchFamily="2" charset="2"/>
              <a:buChar char="Ø"/>
            </a:pPr>
            <a:r>
              <a:rPr lang="en-US" sz="1200" b="0" dirty="0">
                <a:solidFill>
                  <a:schemeClr val="bg1"/>
                </a:solidFill>
              </a:rPr>
              <a:t>Context to understand company-specific jargon or values Experience Evaluation</a:t>
            </a:r>
          </a:p>
          <a:p>
            <a:pPr marL="171450" lvl="0" indent="-171450" defTabSz="1219170" hangingPunct="1">
              <a:lnSpc>
                <a:spcPct val="130000"/>
              </a:lnSpc>
              <a:buFont typeface="Wingdings" panose="05000000000000000000" pitchFamily="2" charset="2"/>
              <a:buChar char="Ø"/>
            </a:pPr>
            <a:r>
              <a:rPr lang="en-US" sz="1200" b="0" dirty="0">
                <a:solidFill>
                  <a:schemeClr val="bg1"/>
                </a:solidFill>
              </a:rPr>
              <a:t>Industry specific terminologies to help agent better evaluate resumes based on domain knowledge.</a:t>
            </a:r>
          </a:p>
        </p:txBody>
      </p:sp>
      <p:sp>
        <p:nvSpPr>
          <p:cNvPr id="16" name="Rectangle 15">
            <a:extLst>
              <a:ext uri="{FF2B5EF4-FFF2-40B4-BE49-F238E27FC236}">
                <a16:creationId xmlns:a16="http://schemas.microsoft.com/office/drawing/2014/main" id="{0944665B-3B5C-3C08-822B-17C7C5A08891}"/>
              </a:ext>
            </a:extLst>
          </p:cNvPr>
          <p:cNvSpPr/>
          <p:nvPr/>
        </p:nvSpPr>
        <p:spPr bwMode="auto">
          <a:xfrm>
            <a:off x="6134671" y="2969253"/>
            <a:ext cx="1900172" cy="3478411"/>
          </a:xfrm>
          <a:prstGeom prst="rect">
            <a:avLst/>
          </a:prstGeom>
          <a:solidFill>
            <a:schemeClr val="tx1">
              <a:lumMod val="85000"/>
            </a:schemeClr>
          </a:solidFill>
          <a:ln w="9525">
            <a:noFill/>
            <a:round/>
            <a:headEnd/>
            <a:tailEnd/>
          </a:ln>
        </p:spPr>
        <p:txBody>
          <a:bodyPr vert="horz" wrap="square" lIns="91440" tIns="182880" rIns="91440" bIns="45720" numCol="1" rtlCol="0" anchor="t" anchorCtr="0" compatLnSpc="1">
            <a:prstTxWarp prst="textNoShape">
              <a:avLst/>
            </a:prstTxWarp>
          </a:bodyPr>
          <a:lstStyle/>
          <a:p>
            <a:pPr marL="171450" lvl="0" indent="-171450" defTabSz="1219170" hangingPunct="1">
              <a:lnSpc>
                <a:spcPct val="130000"/>
              </a:lnSpc>
              <a:buFont typeface="Wingdings" panose="05000000000000000000" pitchFamily="2" charset="2"/>
              <a:buChar char="Ø"/>
            </a:pPr>
            <a:r>
              <a:rPr lang="en-US" sz="1200" b="0" dirty="0">
                <a:solidFill>
                  <a:schemeClr val="bg1"/>
                </a:solidFill>
              </a:rPr>
              <a:t>Match Score Calculation (0-100)</a:t>
            </a:r>
          </a:p>
          <a:p>
            <a:pPr marL="171450" lvl="0" indent="-171450" defTabSz="1219170" hangingPunct="1">
              <a:lnSpc>
                <a:spcPct val="130000"/>
              </a:lnSpc>
              <a:buFont typeface="Wingdings" panose="05000000000000000000" pitchFamily="2" charset="2"/>
              <a:buChar char="Ø"/>
            </a:pPr>
            <a:r>
              <a:rPr lang="en-US" sz="1200" b="0" dirty="0">
                <a:solidFill>
                  <a:schemeClr val="bg1"/>
                </a:solidFill>
              </a:rPr>
              <a:t>Score Breakdown (skills, experience, education, additional qualifications)</a:t>
            </a:r>
          </a:p>
        </p:txBody>
      </p:sp>
      <p:sp>
        <p:nvSpPr>
          <p:cNvPr id="17" name="Rectangle 16">
            <a:extLst>
              <a:ext uri="{FF2B5EF4-FFF2-40B4-BE49-F238E27FC236}">
                <a16:creationId xmlns:a16="http://schemas.microsoft.com/office/drawing/2014/main" id="{48F83547-56B9-3DFD-57B3-3CA664316B3F}"/>
              </a:ext>
            </a:extLst>
          </p:cNvPr>
          <p:cNvSpPr/>
          <p:nvPr/>
        </p:nvSpPr>
        <p:spPr bwMode="auto">
          <a:xfrm>
            <a:off x="8180369" y="2969252"/>
            <a:ext cx="1900172" cy="3478411"/>
          </a:xfrm>
          <a:prstGeom prst="rect">
            <a:avLst/>
          </a:prstGeom>
          <a:solidFill>
            <a:schemeClr val="tx1">
              <a:lumMod val="85000"/>
            </a:schemeClr>
          </a:solidFill>
          <a:ln w="9525">
            <a:noFill/>
            <a:round/>
            <a:headEnd/>
            <a:tailEnd/>
          </a:ln>
        </p:spPr>
        <p:txBody>
          <a:bodyPr vert="horz" wrap="square" lIns="91440" tIns="182880" rIns="91440" bIns="45720" numCol="1" rtlCol="0" anchor="t" anchorCtr="0" compatLnSpc="1">
            <a:prstTxWarp prst="textNoShape">
              <a:avLst/>
            </a:prstTxWarp>
          </a:bodyPr>
          <a:lstStyle/>
          <a:p>
            <a:pPr marL="171450" lvl="0" indent="-171450" defTabSz="1219170" hangingPunct="1">
              <a:lnSpc>
                <a:spcPct val="130000"/>
              </a:lnSpc>
              <a:buFont typeface="Wingdings" panose="05000000000000000000" pitchFamily="2" charset="2"/>
              <a:buChar char="Ø"/>
            </a:pPr>
            <a:r>
              <a:rPr lang="en-US" sz="1200" b="0" dirty="0">
                <a:solidFill>
                  <a:schemeClr val="bg1"/>
                </a:solidFill>
              </a:rPr>
              <a:t>Matched Skills Identification </a:t>
            </a:r>
          </a:p>
          <a:p>
            <a:pPr marL="171450" lvl="0" indent="-171450" defTabSz="1219170" hangingPunct="1">
              <a:lnSpc>
                <a:spcPct val="130000"/>
              </a:lnSpc>
              <a:buFont typeface="Wingdings" panose="05000000000000000000" pitchFamily="2" charset="2"/>
              <a:buChar char="Ø"/>
            </a:pPr>
            <a:r>
              <a:rPr lang="en-US" sz="1200" b="0" dirty="0">
                <a:solidFill>
                  <a:schemeClr val="bg1"/>
                </a:solidFill>
              </a:rPr>
              <a:t>Missing Skills Identification</a:t>
            </a:r>
          </a:p>
          <a:p>
            <a:pPr marL="171450" lvl="0" indent="-171450" defTabSz="1219170" hangingPunct="1">
              <a:lnSpc>
                <a:spcPct val="130000"/>
              </a:lnSpc>
              <a:buFont typeface="Wingdings" panose="05000000000000000000" pitchFamily="2" charset="2"/>
              <a:buChar char="Ø"/>
            </a:pPr>
            <a:r>
              <a:rPr lang="en-US" sz="1200" b="0" dirty="0">
                <a:solidFill>
                  <a:schemeClr val="bg1"/>
                </a:solidFill>
              </a:rPr>
              <a:t>Experience Alignment Analysis </a:t>
            </a:r>
          </a:p>
          <a:p>
            <a:pPr marL="171450" lvl="0" indent="-171450" defTabSz="1219170" hangingPunct="1">
              <a:lnSpc>
                <a:spcPct val="130000"/>
              </a:lnSpc>
              <a:buFont typeface="Wingdings" panose="05000000000000000000" pitchFamily="2" charset="2"/>
              <a:buChar char="Ø"/>
            </a:pPr>
            <a:r>
              <a:rPr lang="en-US" sz="1200" b="0" dirty="0">
                <a:solidFill>
                  <a:schemeClr val="bg1"/>
                </a:solidFill>
              </a:rPr>
              <a:t>Education Alignment Analysis </a:t>
            </a:r>
          </a:p>
          <a:p>
            <a:pPr marL="171450" lvl="0" indent="-171450" defTabSz="1219170" hangingPunct="1">
              <a:lnSpc>
                <a:spcPct val="130000"/>
              </a:lnSpc>
              <a:buFont typeface="Wingdings" panose="05000000000000000000" pitchFamily="2" charset="2"/>
              <a:buChar char="Ø"/>
            </a:pPr>
            <a:r>
              <a:rPr lang="en-US" sz="1200" b="0" dirty="0">
                <a:solidFill>
                  <a:schemeClr val="bg1"/>
                </a:solidFill>
              </a:rPr>
              <a:t>Strengths and Gaps Identification</a:t>
            </a:r>
          </a:p>
          <a:p>
            <a:pPr marL="171450" lvl="0" indent="-171450" defTabSz="1219170" hangingPunct="1">
              <a:lnSpc>
                <a:spcPct val="130000"/>
              </a:lnSpc>
              <a:buFont typeface="Wingdings" panose="05000000000000000000" pitchFamily="2" charset="2"/>
              <a:buChar char="Ø"/>
            </a:pPr>
            <a:r>
              <a:rPr lang="en-US" sz="1200" b="0" dirty="0">
                <a:solidFill>
                  <a:schemeClr val="bg1"/>
                </a:solidFill>
              </a:rPr>
              <a:t>Generates insights and recommendations for hiring managers</a:t>
            </a:r>
          </a:p>
        </p:txBody>
      </p:sp>
      <p:sp>
        <p:nvSpPr>
          <p:cNvPr id="18" name="Rectangle 17">
            <a:extLst>
              <a:ext uri="{FF2B5EF4-FFF2-40B4-BE49-F238E27FC236}">
                <a16:creationId xmlns:a16="http://schemas.microsoft.com/office/drawing/2014/main" id="{9A6EA07C-7D6B-03D7-7EF7-5C489849557F}"/>
              </a:ext>
            </a:extLst>
          </p:cNvPr>
          <p:cNvSpPr/>
          <p:nvPr/>
        </p:nvSpPr>
        <p:spPr bwMode="auto">
          <a:xfrm>
            <a:off x="10226067" y="2969252"/>
            <a:ext cx="1769501" cy="3478411"/>
          </a:xfrm>
          <a:prstGeom prst="rect">
            <a:avLst/>
          </a:prstGeom>
          <a:solidFill>
            <a:schemeClr val="tx1">
              <a:lumMod val="85000"/>
            </a:schemeClr>
          </a:solidFill>
          <a:ln w="9525">
            <a:noFill/>
            <a:round/>
            <a:headEnd/>
            <a:tailEnd/>
          </a:ln>
        </p:spPr>
        <p:txBody>
          <a:bodyPr vert="horz" wrap="square" lIns="91440" tIns="182880" rIns="91440" bIns="45720" numCol="1" rtlCol="0" anchor="t" anchorCtr="0" compatLnSpc="1">
            <a:prstTxWarp prst="textNoShape">
              <a:avLst/>
            </a:prstTxWarp>
          </a:bodyPr>
          <a:lstStyle/>
          <a:p>
            <a:pPr marL="171450" lvl="0" indent="-171450" defTabSz="1219170" hangingPunct="1">
              <a:lnSpc>
                <a:spcPct val="130000"/>
              </a:lnSpc>
              <a:buFont typeface="Wingdings" panose="05000000000000000000" pitchFamily="2" charset="2"/>
              <a:buChar char="Ø"/>
            </a:pPr>
            <a:r>
              <a:rPr lang="en-US" sz="1200" b="0" dirty="0">
                <a:solidFill>
                  <a:schemeClr val="bg1"/>
                </a:solidFill>
              </a:rPr>
              <a:t>Overall Match Score </a:t>
            </a:r>
          </a:p>
          <a:p>
            <a:pPr marL="171450" lvl="0" indent="-171450" defTabSz="1219170" hangingPunct="1">
              <a:lnSpc>
                <a:spcPct val="130000"/>
              </a:lnSpc>
              <a:buFont typeface="Wingdings" panose="05000000000000000000" pitchFamily="2" charset="2"/>
              <a:buChar char="Ø"/>
            </a:pPr>
            <a:r>
              <a:rPr lang="en-US" sz="1200" b="0" dirty="0">
                <a:solidFill>
                  <a:schemeClr val="bg1"/>
                </a:solidFill>
              </a:rPr>
              <a:t>Score Breakdown</a:t>
            </a:r>
          </a:p>
          <a:p>
            <a:pPr marL="171450" lvl="0" indent="-171450" defTabSz="1219170" hangingPunct="1">
              <a:lnSpc>
                <a:spcPct val="130000"/>
              </a:lnSpc>
              <a:buFont typeface="Wingdings" panose="05000000000000000000" pitchFamily="2" charset="2"/>
              <a:buChar char="Ø"/>
            </a:pPr>
            <a:r>
              <a:rPr lang="en-US" sz="1200" b="0" dirty="0">
                <a:solidFill>
                  <a:schemeClr val="bg1"/>
                </a:solidFill>
              </a:rPr>
              <a:t>Detailed Justification</a:t>
            </a:r>
          </a:p>
          <a:p>
            <a:pPr marL="171450" lvl="0" indent="-171450" defTabSz="1219170" hangingPunct="1">
              <a:lnSpc>
                <a:spcPct val="130000"/>
              </a:lnSpc>
              <a:buFont typeface="Wingdings" panose="05000000000000000000" pitchFamily="2" charset="2"/>
              <a:buChar char="Ø"/>
            </a:pPr>
            <a:r>
              <a:rPr lang="en-US" sz="1200" b="0" dirty="0">
                <a:solidFill>
                  <a:schemeClr val="bg1"/>
                </a:solidFill>
              </a:rPr>
              <a:t>Recommendations</a:t>
            </a:r>
          </a:p>
        </p:txBody>
      </p:sp>
    </p:spTree>
    <p:extLst>
      <p:ext uri="{BB962C8B-B14F-4D97-AF65-F5344CB8AC3E}">
        <p14:creationId xmlns:p14="http://schemas.microsoft.com/office/powerpoint/2010/main" val="333757054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DD1C8-9848-F4B4-A8A2-0F474CE05181}"/>
              </a:ext>
            </a:extLst>
          </p:cNvPr>
          <p:cNvSpPr>
            <a:spLocks noGrp="1"/>
          </p:cNvSpPr>
          <p:nvPr>
            <p:ph type="title"/>
          </p:nvPr>
        </p:nvSpPr>
        <p:spPr/>
        <p:txBody>
          <a:bodyPr/>
          <a:lstStyle/>
          <a:p>
            <a:r>
              <a:rPr lang="en-IN" dirty="0"/>
              <a:t>What’s next ?</a:t>
            </a:r>
          </a:p>
        </p:txBody>
      </p:sp>
      <p:sp>
        <p:nvSpPr>
          <p:cNvPr id="3" name="Slide Number Placeholder 2">
            <a:extLst>
              <a:ext uri="{FF2B5EF4-FFF2-40B4-BE49-F238E27FC236}">
                <a16:creationId xmlns:a16="http://schemas.microsoft.com/office/drawing/2014/main" id="{6D20DF90-971A-469C-CC21-C03922DDDB13}"/>
              </a:ext>
            </a:extLst>
          </p:cNvPr>
          <p:cNvSpPr>
            <a:spLocks noGrp="1"/>
          </p:cNvSpPr>
          <p:nvPr>
            <p:ph type="sldNum" sz="quarter" idx="10"/>
          </p:nvPr>
        </p:nvSpPr>
        <p:spPr/>
        <p:txBody>
          <a:bodyPr/>
          <a:lstStyle/>
          <a:p>
            <a:fld id="{86CB4B4D-7CA3-9044-876B-883B54F8677D}" type="slidenum">
              <a:rPr lang="en-MT" smtClean="0"/>
              <a:t>7</a:t>
            </a:fld>
            <a:endParaRPr lang="en-MT" dirty="0"/>
          </a:p>
        </p:txBody>
      </p:sp>
      <p:sp>
        <p:nvSpPr>
          <p:cNvPr id="4" name="TextBox 3">
            <a:extLst>
              <a:ext uri="{FF2B5EF4-FFF2-40B4-BE49-F238E27FC236}">
                <a16:creationId xmlns:a16="http://schemas.microsoft.com/office/drawing/2014/main" id="{9AC195A6-FCDD-E357-9630-7A6EC7B9E4B0}"/>
              </a:ext>
            </a:extLst>
          </p:cNvPr>
          <p:cNvSpPr txBox="1"/>
          <p:nvPr/>
        </p:nvSpPr>
        <p:spPr>
          <a:xfrm>
            <a:off x="626164" y="1260000"/>
            <a:ext cx="10306879" cy="7489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r>
              <a:rPr lang="en-US" b="0" dirty="0"/>
              <a:t>After successfully implementing the ‘Intelligent Recruiter’ Solution using UiPath Agents, further the solution can be extended to cover the hiring life cycle.</a:t>
            </a:r>
            <a:endParaRPr kumimoji="0" lang="en-IN" sz="1400" b="1" i="0" u="none" strike="noStrike" cap="none" spc="0" normalizeH="0" baseline="0" dirty="0">
              <a:ln>
                <a:noFill/>
              </a:ln>
              <a:solidFill>
                <a:schemeClr val="accent1">
                  <a:hueOff val="1057894"/>
                  <a:satOff val="4889"/>
                  <a:lumOff val="-33725"/>
                </a:schemeClr>
              </a:solidFill>
              <a:effectLst/>
              <a:uFillTx/>
              <a:latin typeface="Arial"/>
              <a:ea typeface="Arial"/>
              <a:cs typeface="Arial"/>
              <a:sym typeface="Arial"/>
            </a:endParaRPr>
          </a:p>
        </p:txBody>
      </p:sp>
      <p:sp>
        <p:nvSpPr>
          <p:cNvPr id="5" name="Rectangle 4">
            <a:extLst>
              <a:ext uri="{FF2B5EF4-FFF2-40B4-BE49-F238E27FC236}">
                <a16:creationId xmlns:a16="http://schemas.microsoft.com/office/drawing/2014/main" id="{477FD97F-D986-42B0-338B-FE41D3AA3498}"/>
              </a:ext>
            </a:extLst>
          </p:cNvPr>
          <p:cNvSpPr/>
          <p:nvPr/>
        </p:nvSpPr>
        <p:spPr>
          <a:xfrm>
            <a:off x="737755" y="2801470"/>
            <a:ext cx="1787236" cy="923328"/>
          </a:xfrm>
          <a:prstGeom prst="rect">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N" sz="1600" b="1" i="0" u="none" strike="noStrike" cap="none" spc="0" normalizeH="0" baseline="0" dirty="0">
                <a:ln>
                  <a:noFill/>
                </a:ln>
                <a:solidFill>
                  <a:schemeClr val="bg1"/>
                </a:solidFill>
                <a:effectLst/>
                <a:uFillTx/>
                <a:latin typeface="Arial"/>
                <a:ea typeface="Arial"/>
                <a:cs typeface="Arial"/>
                <a:sym typeface="Arial"/>
              </a:rPr>
              <a:t>Intelligent Recruiter Solution</a:t>
            </a:r>
          </a:p>
        </p:txBody>
      </p:sp>
      <p:sp>
        <p:nvSpPr>
          <p:cNvPr id="6" name="Rectangle 5">
            <a:extLst>
              <a:ext uri="{FF2B5EF4-FFF2-40B4-BE49-F238E27FC236}">
                <a16:creationId xmlns:a16="http://schemas.microsoft.com/office/drawing/2014/main" id="{55579983-0BB3-BA48-1901-E223B0AE1061}"/>
              </a:ext>
            </a:extLst>
          </p:cNvPr>
          <p:cNvSpPr/>
          <p:nvPr/>
        </p:nvSpPr>
        <p:spPr>
          <a:xfrm>
            <a:off x="3112970" y="2824553"/>
            <a:ext cx="2423126" cy="877161"/>
          </a:xfrm>
          <a:prstGeom prst="rect">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algn="ctr">
              <a:lnSpc>
                <a:spcPct val="100000"/>
              </a:lnSpc>
            </a:pPr>
            <a:r>
              <a:rPr lang="en-IN" sz="1500" dirty="0">
                <a:solidFill>
                  <a:schemeClr val="bg1"/>
                </a:solidFill>
              </a:rPr>
              <a:t>UiPath RPA </a:t>
            </a:r>
            <a:r>
              <a:rPr kumimoji="0" lang="en-IN" sz="1500" b="1" i="0" u="none" strike="noStrike" cap="none" spc="0" normalizeH="0" baseline="0" dirty="0">
                <a:ln>
                  <a:noFill/>
                </a:ln>
                <a:solidFill>
                  <a:schemeClr val="bg1"/>
                </a:solidFill>
                <a:effectLst/>
                <a:uFillTx/>
                <a:latin typeface="Arial"/>
                <a:ea typeface="Arial"/>
                <a:cs typeface="Arial"/>
                <a:sym typeface="Arial"/>
              </a:rPr>
              <a:t>Schedule interviews to shortlisted candidates</a:t>
            </a:r>
          </a:p>
        </p:txBody>
      </p:sp>
      <p:cxnSp>
        <p:nvCxnSpPr>
          <p:cNvPr id="8" name="Straight Arrow Connector 7">
            <a:extLst>
              <a:ext uri="{FF2B5EF4-FFF2-40B4-BE49-F238E27FC236}">
                <a16:creationId xmlns:a16="http://schemas.microsoft.com/office/drawing/2014/main" id="{C53B3406-1CA9-DF6C-75CF-05C28D4526EA}"/>
              </a:ext>
            </a:extLst>
          </p:cNvPr>
          <p:cNvCxnSpPr>
            <a:cxnSpLocks/>
            <a:stCxn id="5" idx="3"/>
            <a:endCxn id="6" idx="1"/>
          </p:cNvCxnSpPr>
          <p:nvPr/>
        </p:nvCxnSpPr>
        <p:spPr>
          <a:xfrm>
            <a:off x="2524991" y="3263134"/>
            <a:ext cx="587979" cy="0"/>
          </a:xfrm>
          <a:prstGeom prst="straightConnector1">
            <a:avLst/>
          </a:prstGeom>
          <a:noFill/>
          <a:ln w="9525" cap="flat">
            <a:solidFill>
              <a:srgbClr val="A32200"/>
            </a:solidFill>
            <a:prstDash val="solid"/>
            <a:round/>
            <a:tailEnd type="triangle"/>
          </a:ln>
          <a:effectLst/>
          <a:sp3d/>
        </p:spPr>
        <p:style>
          <a:lnRef idx="0">
            <a:scrgbClr r="0" g="0" b="0"/>
          </a:lnRef>
          <a:fillRef idx="0">
            <a:scrgbClr r="0" g="0" b="0"/>
          </a:fillRef>
          <a:effectRef idx="0">
            <a:scrgbClr r="0" g="0" b="0"/>
          </a:effectRef>
          <a:fontRef idx="none"/>
        </p:style>
      </p:cxnSp>
      <p:sp>
        <p:nvSpPr>
          <p:cNvPr id="10" name="Rectangle 9">
            <a:extLst>
              <a:ext uri="{FF2B5EF4-FFF2-40B4-BE49-F238E27FC236}">
                <a16:creationId xmlns:a16="http://schemas.microsoft.com/office/drawing/2014/main" id="{960E9BC6-D318-8E0C-6A10-10595F7E236C}"/>
              </a:ext>
            </a:extLst>
          </p:cNvPr>
          <p:cNvSpPr/>
          <p:nvPr/>
        </p:nvSpPr>
        <p:spPr>
          <a:xfrm>
            <a:off x="6002038" y="2801469"/>
            <a:ext cx="2137511" cy="923328"/>
          </a:xfrm>
          <a:prstGeom prst="rect">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N" sz="1600" b="1" i="0" u="none" strike="noStrike" cap="none" spc="0" normalizeH="0" baseline="0" dirty="0">
                <a:ln>
                  <a:noFill/>
                </a:ln>
                <a:solidFill>
                  <a:schemeClr val="bg1"/>
                </a:solidFill>
                <a:effectLst/>
                <a:uFillTx/>
                <a:latin typeface="Arial"/>
                <a:ea typeface="Arial"/>
                <a:cs typeface="Arial"/>
                <a:sym typeface="Arial"/>
              </a:rPr>
              <a:t>UiPath Agents analysis interview Transcripts</a:t>
            </a:r>
          </a:p>
        </p:txBody>
      </p:sp>
      <p:sp>
        <p:nvSpPr>
          <p:cNvPr id="13" name="Rectangle 12">
            <a:extLst>
              <a:ext uri="{FF2B5EF4-FFF2-40B4-BE49-F238E27FC236}">
                <a16:creationId xmlns:a16="http://schemas.microsoft.com/office/drawing/2014/main" id="{F61D4FBE-FD4E-6B3A-6EB7-BE990C2C4907}"/>
              </a:ext>
            </a:extLst>
          </p:cNvPr>
          <p:cNvSpPr/>
          <p:nvPr/>
        </p:nvSpPr>
        <p:spPr>
          <a:xfrm>
            <a:off x="8605491" y="2801469"/>
            <a:ext cx="2137512" cy="923328"/>
          </a:xfrm>
          <a:prstGeom prst="rect">
            <a:avLst/>
          </a:prstGeom>
          <a:solidFill>
            <a:srgbClr val="00B0F0"/>
          </a:solidFill>
          <a:ln w="12700"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r>
              <a:rPr kumimoji="0" lang="en-IN" sz="1600" b="1" i="0" u="none" strike="noStrike" cap="none" spc="0" normalizeH="0" baseline="0" dirty="0">
                <a:ln>
                  <a:noFill/>
                </a:ln>
                <a:solidFill>
                  <a:schemeClr val="bg1"/>
                </a:solidFill>
                <a:effectLst/>
                <a:uFillTx/>
                <a:latin typeface="Arial"/>
                <a:ea typeface="Arial"/>
                <a:cs typeface="Arial"/>
                <a:sym typeface="Arial"/>
              </a:rPr>
              <a:t>UiPath Agents provides interview feedback </a:t>
            </a:r>
          </a:p>
        </p:txBody>
      </p:sp>
      <p:cxnSp>
        <p:nvCxnSpPr>
          <p:cNvPr id="19" name="Straight Arrow Connector 18">
            <a:extLst>
              <a:ext uri="{FF2B5EF4-FFF2-40B4-BE49-F238E27FC236}">
                <a16:creationId xmlns:a16="http://schemas.microsoft.com/office/drawing/2014/main" id="{BA9B8B96-1CCA-9F6B-CF23-D90BEF4578EB}"/>
              </a:ext>
            </a:extLst>
          </p:cNvPr>
          <p:cNvCxnSpPr>
            <a:stCxn id="6" idx="3"/>
            <a:endCxn id="10" idx="1"/>
          </p:cNvCxnSpPr>
          <p:nvPr/>
        </p:nvCxnSpPr>
        <p:spPr>
          <a:xfrm flipV="1">
            <a:off x="5536096" y="3263133"/>
            <a:ext cx="465942" cy="1"/>
          </a:xfrm>
          <a:prstGeom prst="straightConnector1">
            <a:avLst/>
          </a:prstGeom>
          <a:noFill/>
          <a:ln w="9525" cap="flat">
            <a:solidFill>
              <a:srgbClr val="A32200"/>
            </a:solidFill>
            <a:prstDash val="solid"/>
            <a:round/>
            <a:tailEnd type="triangle"/>
          </a:ln>
          <a:effectLst/>
          <a:sp3d/>
        </p:spPr>
        <p:style>
          <a:lnRef idx="0">
            <a:scrgbClr r="0" g="0" b="0"/>
          </a:lnRef>
          <a:fillRef idx="0">
            <a:scrgbClr r="0" g="0" b="0"/>
          </a:fillRef>
          <a:effectRef idx="0">
            <a:scrgbClr r="0" g="0" b="0"/>
          </a:effectRef>
          <a:fontRef idx="none"/>
        </p:style>
      </p:cxnSp>
      <p:cxnSp>
        <p:nvCxnSpPr>
          <p:cNvPr id="22" name="Straight Arrow Connector 21">
            <a:extLst>
              <a:ext uri="{FF2B5EF4-FFF2-40B4-BE49-F238E27FC236}">
                <a16:creationId xmlns:a16="http://schemas.microsoft.com/office/drawing/2014/main" id="{BCC64551-0697-9414-3EFD-35D2ACB8950D}"/>
              </a:ext>
            </a:extLst>
          </p:cNvPr>
          <p:cNvCxnSpPr>
            <a:stCxn id="10" idx="3"/>
            <a:endCxn id="13" idx="1"/>
          </p:cNvCxnSpPr>
          <p:nvPr/>
        </p:nvCxnSpPr>
        <p:spPr>
          <a:xfrm>
            <a:off x="8139549" y="3263133"/>
            <a:ext cx="465942" cy="0"/>
          </a:xfrm>
          <a:prstGeom prst="straightConnector1">
            <a:avLst/>
          </a:prstGeom>
          <a:noFill/>
          <a:ln w="9525" cap="flat">
            <a:solidFill>
              <a:srgbClr val="A32200"/>
            </a:solidFill>
            <a:prstDash val="solid"/>
            <a:round/>
            <a:tailEnd type="triangle"/>
          </a:ln>
          <a:effectLst/>
          <a:sp3d/>
        </p:spPr>
        <p:style>
          <a:lnRef idx="0">
            <a:scrgbClr r="0" g="0" b="0"/>
          </a:lnRef>
          <a:fillRef idx="0">
            <a:scrgbClr r="0" g="0" b="0"/>
          </a:fillRef>
          <a:effectRef idx="0">
            <a:scrgbClr r="0" g="0" b="0"/>
          </a:effectRef>
          <a:fontRef idx="none"/>
        </p:style>
      </p:cxnSp>
      <p:sp>
        <p:nvSpPr>
          <p:cNvPr id="23" name="Rectangle 22">
            <a:extLst>
              <a:ext uri="{FF2B5EF4-FFF2-40B4-BE49-F238E27FC236}">
                <a16:creationId xmlns:a16="http://schemas.microsoft.com/office/drawing/2014/main" id="{8BD237D4-527A-758C-0095-7D2A67CB8425}"/>
              </a:ext>
            </a:extLst>
          </p:cNvPr>
          <p:cNvSpPr/>
          <p:nvPr/>
        </p:nvSpPr>
        <p:spPr>
          <a:xfrm>
            <a:off x="8462684" y="4202751"/>
            <a:ext cx="2423126" cy="646329"/>
          </a:xfrm>
          <a:prstGeom prst="rect">
            <a:avLst/>
          </a:prstGeom>
          <a:solidFill>
            <a:srgbClr val="00B0F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algn="ctr">
              <a:lnSpc>
                <a:spcPct val="100000"/>
              </a:lnSpc>
            </a:pPr>
            <a:r>
              <a:rPr lang="en-IN" sz="1500" dirty="0">
                <a:solidFill>
                  <a:schemeClr val="bg1"/>
                </a:solidFill>
              </a:rPr>
              <a:t>UiPath RPA </a:t>
            </a:r>
            <a:r>
              <a:rPr kumimoji="0" lang="en-IN" sz="1500" b="1" i="0" u="none" strike="noStrike" cap="none" spc="0" normalizeH="0" baseline="0" dirty="0">
                <a:ln>
                  <a:noFill/>
                </a:ln>
                <a:solidFill>
                  <a:schemeClr val="bg1"/>
                </a:solidFill>
                <a:effectLst/>
                <a:uFillTx/>
                <a:latin typeface="Arial"/>
                <a:ea typeface="Arial"/>
                <a:cs typeface="Arial"/>
                <a:sym typeface="Arial"/>
              </a:rPr>
              <a:t>Release Offer letters</a:t>
            </a:r>
          </a:p>
        </p:txBody>
      </p:sp>
      <p:cxnSp>
        <p:nvCxnSpPr>
          <p:cNvPr id="25" name="Straight Arrow Connector 24">
            <a:extLst>
              <a:ext uri="{FF2B5EF4-FFF2-40B4-BE49-F238E27FC236}">
                <a16:creationId xmlns:a16="http://schemas.microsoft.com/office/drawing/2014/main" id="{17B46EDC-448B-6A2C-3973-06F8DF515486}"/>
              </a:ext>
            </a:extLst>
          </p:cNvPr>
          <p:cNvCxnSpPr>
            <a:stCxn id="13" idx="2"/>
            <a:endCxn id="23" idx="0"/>
          </p:cNvCxnSpPr>
          <p:nvPr/>
        </p:nvCxnSpPr>
        <p:spPr>
          <a:xfrm>
            <a:off x="9674247" y="3724797"/>
            <a:ext cx="0" cy="477954"/>
          </a:xfrm>
          <a:prstGeom prst="straightConnector1">
            <a:avLst/>
          </a:prstGeom>
          <a:noFill/>
          <a:ln w="9525" cap="flat">
            <a:solidFill>
              <a:srgbClr val="A32200"/>
            </a:solidFill>
            <a:prstDash val="solid"/>
            <a:round/>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7425658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158FD-BD27-6FA8-1273-E9EC258BED56}"/>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2E1806CF-B883-489C-2357-0C8CD1471272}"/>
              </a:ext>
            </a:extLst>
          </p:cNvPr>
          <p:cNvSpPr>
            <a:spLocks noGrp="1"/>
          </p:cNvSpPr>
          <p:nvPr>
            <p:ph type="title"/>
          </p:nvPr>
        </p:nvSpPr>
        <p:spPr>
          <a:xfrm>
            <a:off x="635128" y="4640687"/>
            <a:ext cx="10794872" cy="457295"/>
          </a:xfrm>
        </p:spPr>
        <p:txBody>
          <a:bodyPr/>
          <a:lstStyle/>
          <a:p>
            <a:r>
              <a:rPr lang="en-US" dirty="0"/>
              <a:t>By combining the speed of RPA with the intelligence of AI, Intelligent Recruiter enables faster, fairer, and more accurate hiring decisions.</a:t>
            </a:r>
            <a:br>
              <a:rPr lang="en-US" dirty="0"/>
            </a:br>
            <a:r>
              <a:rPr lang="en-US" dirty="0"/>
              <a:t>Let the UiPath AI and automation do the heavy lifting- so your team can focus on what matters most:</a:t>
            </a:r>
            <a:br>
              <a:rPr lang="en-US" dirty="0"/>
            </a:br>
            <a:r>
              <a:rPr lang="en-US" dirty="0"/>
              <a:t>People</a:t>
            </a:r>
          </a:p>
        </p:txBody>
      </p:sp>
    </p:spTree>
    <p:extLst>
      <p:ext uri="{BB962C8B-B14F-4D97-AF65-F5344CB8AC3E}">
        <p14:creationId xmlns:p14="http://schemas.microsoft.com/office/powerpoint/2010/main" val="62120523"/>
      </p:ext>
    </p:extLst>
  </p:cSld>
  <p:clrMapOvr>
    <a:masterClrMapping/>
  </p:clrMapOvr>
  <p:transition spd="med"/>
</p:sld>
</file>

<file path=ppt/theme/theme1.xml><?xml version="1.0" encoding="utf-8"?>
<a:theme xmlns:a="http://schemas.openxmlformats.org/drawingml/2006/main" name="Primary Presentation Layouts">
  <a:themeElements>
    <a:clrScheme name="UiPath colors">
      <a:dk1>
        <a:srgbClr val="172024"/>
      </a:dk1>
      <a:lt1>
        <a:srgbClr val="FFFFFF"/>
      </a:lt1>
      <a:dk2>
        <a:srgbClr val="9D9D9D"/>
      </a:dk2>
      <a:lt2>
        <a:srgbClr val="F6F6F6"/>
      </a:lt2>
      <a:accent1>
        <a:srgbClr val="FA4616"/>
      </a:accent1>
      <a:accent2>
        <a:srgbClr val="1E6482"/>
      </a:accent2>
      <a:accent3>
        <a:srgbClr val="A32200"/>
      </a:accent3>
      <a:accent4>
        <a:srgbClr val="0BA2B3"/>
      </a:accent4>
      <a:accent5>
        <a:srgbClr val="8B288A"/>
      </a:accent5>
      <a:accent6>
        <a:srgbClr val="FA7678"/>
      </a:accent6>
      <a:hlink>
        <a:srgbClr val="5BCBDE"/>
      </a:hlink>
      <a:folHlink>
        <a:srgbClr val="5BCBDE"/>
      </a:folHlink>
    </a:clrScheme>
    <a:fontScheme name="Primary Presentation Layouts">
      <a:majorFont>
        <a:latin typeface="Calibri"/>
        <a:ea typeface="Calibri"/>
        <a:cs typeface="Calibri"/>
      </a:majorFont>
      <a:minorFont>
        <a:latin typeface="Calibri"/>
        <a:ea typeface="Calibri"/>
        <a:cs typeface="Calibri"/>
      </a:minorFont>
    </a:fontScheme>
    <a:fmtScheme name="Primary Presentation Layout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1057894"/>
            <a:satOff val="4889"/>
            <a:lumOff val="-33725"/>
          </a:schemeClr>
        </a:solidFill>
        <a:ln w="127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chemeClr val="accent3">
                <a:hueOff val="-3600000"/>
                <a:lumOff val="3392"/>
              </a:schemeClr>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A32200"/>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457200" rtl="0" fontAlgn="auto" latinLnBrk="0" hangingPunct="0">
          <a:lnSpc>
            <a:spcPts val="2200"/>
          </a:lnSpc>
          <a:spcBef>
            <a:spcPts val="0"/>
          </a:spcBef>
          <a:spcAft>
            <a:spcPts val="0"/>
          </a:spcAft>
          <a:buClrTx/>
          <a:buSzTx/>
          <a:buFontTx/>
          <a:buNone/>
          <a:tabLst/>
          <a:defRPr kumimoji="0" sz="1900" b="1" i="0" u="none" strike="noStrike" cap="none" spc="0" normalizeH="0" baseline="0">
            <a:ln>
              <a:noFill/>
            </a:ln>
            <a:solidFill>
              <a:schemeClr val="accent1">
                <a:hueOff val="1057894"/>
                <a:satOff val="4889"/>
                <a:lumOff val="-33725"/>
              </a:schemeClr>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resentation1" id="{E0D1C449-7FB6-E94B-836A-309631D964BC}" vid="{36C921A7-E0A5-4546-8255-4EC35B91BE8A}"/>
    </a:ext>
  </a:extLst>
</a:theme>
</file>

<file path=ppt/theme/theme2.xml><?xml version="1.0" encoding="utf-8"?>
<a:theme xmlns:a="http://schemas.openxmlformats.org/drawingml/2006/main" name="Primary Presentation Layouts">
  <a:themeElements>
    <a:clrScheme name="Primary Presentation Layouts">
      <a:dk1>
        <a:srgbClr val="000000"/>
      </a:dk1>
      <a:lt1>
        <a:srgbClr val="FFFFFF"/>
      </a:lt1>
      <a:dk2>
        <a:srgbClr val="9D9D9D"/>
      </a:dk2>
      <a:lt2>
        <a:srgbClr val="A32200"/>
      </a:lt2>
      <a:accent1>
        <a:srgbClr val="FCC0C5"/>
      </a:accent1>
      <a:accent2>
        <a:srgbClr val="5BCBDE"/>
      </a:accent2>
      <a:accent3>
        <a:srgbClr val="F6F6F6"/>
      </a:accent3>
      <a:accent4>
        <a:srgbClr val="434648"/>
      </a:accent4>
      <a:accent5>
        <a:srgbClr val="FFCBFF"/>
      </a:accent5>
      <a:accent6>
        <a:srgbClr val="1168CD"/>
      </a:accent6>
      <a:hlink>
        <a:srgbClr val="0000FF"/>
      </a:hlink>
      <a:folHlink>
        <a:srgbClr val="FF00FF"/>
      </a:folHlink>
    </a:clrScheme>
    <a:fontScheme name="Primary Presentation Layouts">
      <a:majorFont>
        <a:latin typeface="Calibri"/>
        <a:ea typeface="Calibri"/>
        <a:cs typeface="Calibri"/>
      </a:majorFont>
      <a:minorFont>
        <a:latin typeface="Calibri"/>
        <a:ea typeface="Calibri"/>
        <a:cs typeface="Calibri"/>
      </a:minorFont>
    </a:fontScheme>
    <a:fmtScheme name="Primary Presentation Layout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1057894"/>
            <a:satOff val="4889"/>
            <a:lumOff val="-33725"/>
          </a:schemeClr>
        </a:solidFill>
        <a:ln w="127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chemeClr val="accent3">
                <a:hueOff val="-3600000"/>
                <a:lumOff val="3392"/>
              </a:schemeClr>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A32200"/>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457200" rtl="0" fontAlgn="auto" latinLnBrk="0" hangingPunct="0">
          <a:lnSpc>
            <a:spcPts val="2200"/>
          </a:lnSpc>
          <a:spcBef>
            <a:spcPts val="0"/>
          </a:spcBef>
          <a:spcAft>
            <a:spcPts val="0"/>
          </a:spcAft>
          <a:buClrTx/>
          <a:buSzTx/>
          <a:buFontTx/>
          <a:buNone/>
          <a:tabLst/>
          <a:defRPr kumimoji="0" sz="1900" b="1" i="0" u="none" strike="noStrike" cap="none" spc="0" normalizeH="0" baseline="0">
            <a:ln>
              <a:noFill/>
            </a:ln>
            <a:solidFill>
              <a:schemeClr val="accent1">
                <a:hueOff val="1057894"/>
                <a:satOff val="4889"/>
                <a:lumOff val="-33725"/>
              </a:schemeClr>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UiP001 Master PPT Refresh 20250502 1</Template>
  <TotalTime>7639</TotalTime>
  <Words>679</Words>
  <Application>Microsoft Office PowerPoint</Application>
  <PresentationFormat>Custom</PresentationFormat>
  <Paragraphs>103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Roboto (Body)</vt:lpstr>
      <vt:lpstr>System Font Regular</vt:lpstr>
      <vt:lpstr>Times New Roman</vt:lpstr>
      <vt:lpstr>Wingdings</vt:lpstr>
      <vt:lpstr>Primary Presentation Layouts</vt:lpstr>
      <vt:lpstr>Intelligent Recruiter - Transforming Recruitment with UiPath Agentic Automation.</vt:lpstr>
      <vt:lpstr>PowerPoint Presentation</vt:lpstr>
      <vt:lpstr>Problem statement and proposed solution</vt:lpstr>
      <vt:lpstr>Benefits and technologies used</vt:lpstr>
      <vt:lpstr>Solution Architecture</vt:lpstr>
      <vt:lpstr>UiPath Agent Architecture</vt:lpstr>
      <vt:lpstr>What’s next ?</vt:lpstr>
      <vt:lpstr>By combining the speed of RPA with the intelligence of AI, Intelligent Recruiter enables faster, fairer, and more accurate hiring decisions. Let the UiPath AI and automation do the heavy lifting- so your team can focus on what matters most: People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Andreea Tomescu</dc:creator>
  <cp:keywords/>
  <dc:description/>
  <cp:lastModifiedBy>yuvaraja kannan</cp:lastModifiedBy>
  <cp:revision>2</cp:revision>
  <dcterms:created xsi:type="dcterms:W3CDTF">2025-06-06T15:41:05Z</dcterms:created>
  <dcterms:modified xsi:type="dcterms:W3CDTF">2025-07-02T15:36:33Z</dcterms:modified>
  <cp:category/>
</cp:coreProperties>
</file>