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354012"/>
            <a:ext cx="11075035" cy="1246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717" y="1310703"/>
            <a:ext cx="5841365" cy="4420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644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5334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391400" y="1752600"/>
            <a:ext cx="23526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05201" y="381000"/>
            <a:ext cx="31242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3200" spc="-4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3194" y="2438400"/>
            <a:ext cx="7025006" cy="229806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2893695">
              <a:lnSpc>
                <a:spcPts val="2850"/>
              </a:lnSpc>
              <a:spcBef>
                <a:spcPts val="220"/>
              </a:spcBef>
            </a:pP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:YUVARAJAN.E</a:t>
            </a:r>
            <a:endParaRPr lang="en-US" sz="2000" spc="-10" dirty="0">
              <a:latin typeface="Times New Roman" pitchFamily="18" charset="0"/>
              <a:cs typeface="Times New Roman" pitchFamily="18" charset="0"/>
            </a:endParaRPr>
          </a:p>
          <a:p>
            <a:pPr marL="12700" marR="2893695">
              <a:lnSpc>
                <a:spcPts val="2850"/>
              </a:lnSpc>
              <a:spcBef>
                <a:spcPts val="220"/>
              </a:spcBef>
            </a:pP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sz="2000" spc="-6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NO:20324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108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marR="460375">
              <a:lnSpc>
                <a:spcPts val="2860"/>
              </a:lnSpc>
              <a:spcBef>
                <a:spcPts val="7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NMID</a:t>
            </a:r>
            <a:r>
              <a:rPr sz="200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75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75" dirty="0" smtClean="0">
                <a:latin typeface="Times New Roman" pitchFamily="18" charset="0"/>
                <a:cs typeface="Times New Roman" pitchFamily="18" charset="0"/>
              </a:rPr>
              <a:t>E1D91C5FEF580988B7B4B58416EE24DC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12700" marR="460375">
              <a:lnSpc>
                <a:spcPts val="2860"/>
              </a:lnSpc>
              <a:spcBef>
                <a:spcPts val="75"/>
              </a:spcBef>
            </a:pP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sz="2000" spc="-35" smtClean="0"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BCA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82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COLLEGE: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DR.MGR.CHOCKALINGAM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ARTS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COLLEGE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870"/>
              </a:lnSpc>
            </a:pPr>
            <a:r>
              <a:rPr sz="2000" spc="-25" dirty="0">
                <a:latin typeface="Times New Roman" pitchFamily="18" charset="0"/>
                <a:cs typeface="Times New Roman" pitchFamily="18" charset="0"/>
              </a:rPr>
              <a:t>UNIVERSITY: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THIRUVALLUVAR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UNIVERSITY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0" y="3438525"/>
            <a:ext cx="3005455" cy="3419475"/>
            <a:chOff x="66675" y="3381373"/>
            <a:chExt cx="3005455" cy="34194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5" y="3381373"/>
              <a:ext cx="2466975" cy="34194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6025" y="4152836"/>
              <a:ext cx="585787" cy="47148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16470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sng" dirty="0">
                <a:latin typeface="Times New Roman" pitchFamily="18" charset="0"/>
                <a:cs typeface="Times New Roman" pitchFamily="18" charset="0"/>
              </a:rPr>
              <a:t>RESULTS</a:t>
            </a:r>
            <a:r>
              <a:rPr u="sng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u="sng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u="sng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u="sng" spc="-10" dirty="0">
                <a:latin typeface="Times New Roman" pitchFamily="18" charset="0"/>
                <a:cs typeface="Times New Roman" pitchFamily="18" charset="0"/>
              </a:rPr>
              <a:t>SCREENSHOTS</a:t>
            </a:r>
            <a:endParaRPr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6025" y="1133411"/>
            <a:ext cx="566737" cy="47148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614295" y="1183322"/>
            <a:ext cx="5156835" cy="277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Results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Section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3204" indent="-230504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43204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sz="18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Outcome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2075" lvl="1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Briefly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explain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achieved.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5650" marR="5080" lvl="2" indent="-286385">
              <a:lnSpc>
                <a:spcPts val="2100"/>
              </a:lnSpc>
              <a:spcBef>
                <a:spcPts val="135"/>
              </a:spcBef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“Developed</a:t>
            </a:r>
            <a:r>
              <a:rPr sz="1800" i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i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responsive</a:t>
            </a:r>
            <a:r>
              <a:rPr sz="1800" i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website</a:t>
            </a:r>
            <a:r>
              <a:rPr sz="1800" i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spc="-2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increased</a:t>
            </a:r>
            <a:r>
              <a:rPr sz="1800" i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traffic</a:t>
            </a:r>
            <a:r>
              <a:rPr sz="1800" i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1800" i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spc="-20" dirty="0">
                <a:latin typeface="Times New Roman" pitchFamily="18" charset="0"/>
                <a:cs typeface="Times New Roman" pitchFamily="18" charset="0"/>
              </a:rPr>
              <a:t>35%.”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3204" indent="-230504">
              <a:lnSpc>
                <a:spcPts val="2120"/>
              </a:lnSpc>
              <a:buAutoNum type="arabicPeriod" startAt="2"/>
              <a:tabLst>
                <a:tab pos="243204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Metrics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Achievements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9375" marR="1578610" lvl="1" indent="-79375" algn="r">
              <a:lnSpc>
                <a:spcPct val="100000"/>
              </a:lnSpc>
              <a:spcBef>
                <a:spcPts val="20"/>
              </a:spcBef>
              <a:buSzPct val="83333"/>
              <a:buFont typeface="Arial MT"/>
              <a:buChar char="•"/>
              <a:tabLst>
                <a:tab pos="7937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measurable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possible: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85750" marR="1536065" lvl="2" indent="-285750" algn="r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8575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Grades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scores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(if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academic).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Impact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Value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2075" indent="-88900">
              <a:lnSpc>
                <a:spcPts val="2130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solved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improved?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4295" y="4206811"/>
            <a:ext cx="583057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Screenshot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Section</a:t>
            </a:r>
            <a:endParaRPr sz="1800">
              <a:latin typeface="Calibri"/>
              <a:cs typeface="Calibri"/>
            </a:endParaRPr>
          </a:p>
          <a:p>
            <a:pPr marL="12700" marR="44450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	Visual Proof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screenshots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projects, </a:t>
            </a:r>
            <a:r>
              <a:rPr sz="1800" spc="-10" dirty="0">
                <a:latin typeface="Calibri"/>
                <a:cs typeface="Calibri"/>
              </a:rPr>
              <a:t>designs,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websites.</a:t>
            </a:r>
            <a:endParaRPr sz="1800">
              <a:latin typeface="Calibri"/>
              <a:cs typeface="Calibri"/>
            </a:endParaRPr>
          </a:p>
          <a:p>
            <a:pPr marL="92075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Before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After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(if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applicable)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improvements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redesign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results.</a:t>
            </a:r>
            <a:endParaRPr sz="1800">
              <a:latin typeface="Calibri"/>
              <a:cs typeface="Calibri"/>
            </a:endParaRPr>
          </a:p>
          <a:p>
            <a:pPr marL="12700" marR="5080" indent="-9525">
              <a:lnSpc>
                <a:spcPts val="2180"/>
              </a:lnSpc>
              <a:spcBef>
                <a:spcPts val="7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	Highlight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Key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Features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annotations,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captions,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callouts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explain 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screenshot.</a:t>
            </a:r>
            <a:endParaRPr sz="1800">
              <a:latin typeface="Calibri"/>
              <a:cs typeface="Calibri"/>
            </a:endParaRPr>
          </a:p>
          <a:p>
            <a:pPr marL="92075" indent="-88900">
              <a:lnSpc>
                <a:spcPts val="2075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Multiple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Formats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website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→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homepage,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dashboard,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mobile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view.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Picture 13" descr="WhatsApp Image 2025-09-12 at 10.00.32 AM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800" y="2362200"/>
            <a:ext cx="4267200" cy="21069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36715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u="sng" spc="-10" dirty="0"/>
              <a:t>CONCLUSION</a:t>
            </a:r>
            <a:endParaRPr sz="4800" u="sng"/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60717" y="1310703"/>
            <a:ext cx="5841365" cy="47234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98120" algn="just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The digital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serves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comprehensive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showcase</a:t>
            </a:r>
            <a:r>
              <a:rPr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skills,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knowledge,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accomplishments. It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highlights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not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projects I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completed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tools,</a:t>
            </a:r>
          </a:p>
          <a:p>
            <a:pPr marL="12700" marR="44450">
              <a:lnSpc>
                <a:spcPts val="2100"/>
              </a:lnSpc>
              <a:spcBef>
                <a:spcPts val="135"/>
              </a:spcBef>
            </a:pPr>
            <a:r>
              <a:rPr b="1" dirty="0">
                <a:latin typeface="Times New Roman" pitchFamily="18" charset="0"/>
                <a:cs typeface="Times New Roman" pitchFamily="18" charset="0"/>
              </a:rPr>
              <a:t>techniques,</a:t>
            </a:r>
            <a:r>
              <a:rPr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creative</a:t>
            </a:r>
            <a:r>
              <a:rPr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approaches</a:t>
            </a:r>
            <a:r>
              <a:rPr b="1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applied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throughout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my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work.</a:t>
            </a:r>
          </a:p>
          <a:p>
            <a:pPr marL="12700">
              <a:lnSpc>
                <a:spcPts val="212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organizing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sections—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12700" marR="46355">
              <a:lnSpc>
                <a:spcPct val="100800"/>
              </a:lnSpc>
              <a:spcBef>
                <a:spcPts val="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statements,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overviews,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tools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techniques,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results,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screenshots—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this port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demonstrates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both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my</a:t>
            </a: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b="1" dirty="0"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expertise</a:t>
            </a:r>
            <a:r>
              <a:rPr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problem-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solving</a:t>
            </a:r>
            <a:r>
              <a:rPr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abilities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700" marR="5080">
              <a:lnSpc>
                <a:spcPts val="2180"/>
              </a:lnSpc>
              <a:spcBef>
                <a:spcPts val="30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Ultimately,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reflects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growth,</a:t>
            </a:r>
            <a:r>
              <a:rPr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journey,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stands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evidence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my</a:t>
            </a:r>
          </a:p>
          <a:p>
            <a:pPr marL="12700">
              <a:lnSpc>
                <a:spcPts val="21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ability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impactful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solutions,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adapt</a:t>
            </a:r>
            <a:r>
              <a:rPr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challenges,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12700" marR="177165">
              <a:lnSpc>
                <a:spcPct val="99600"/>
              </a:lnSpc>
              <a:spcBef>
                <a:spcPts val="2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continuously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improve.</a:t>
            </a:r>
            <a:r>
              <a:rPr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aim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potential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employers,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educators,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collaborators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clear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capabilities</a:t>
            </a:r>
            <a:r>
              <a:rPr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pathways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future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opportunies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1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u="sng" spc="-10" dirty="0"/>
              <a:t>AGENDA</a:t>
            </a:r>
            <a:endParaRPr sz="4800" u="sng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265930" cy="39017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sz="2750" spc="-2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-1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Technologies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2750" spc="9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2750" spc="1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Layout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z="2750" spc="7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7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sz="2750" spc="13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endParaRPr sz="275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482" y="354012"/>
            <a:ext cx="1107503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z="4800" u="sng" dirty="0"/>
              <a:t>PROJECT</a:t>
            </a:r>
            <a:r>
              <a:rPr sz="4800" u="sng" spc="-30" dirty="0"/>
              <a:t> </a:t>
            </a:r>
            <a:r>
              <a:rPr sz="4800" u="sng" spc="-10" dirty="0"/>
              <a:t>TITLE</a:t>
            </a:r>
            <a:endParaRPr sz="4800" u="sng"/>
          </a:p>
        </p:txBody>
      </p:sp>
      <p:sp>
        <p:nvSpPr>
          <p:cNvPr id="3" name="object 3"/>
          <p:cNvSpPr txBox="1"/>
          <p:nvPr/>
        </p:nvSpPr>
        <p:spPr>
          <a:xfrm>
            <a:off x="3124835" y="3124136"/>
            <a:ext cx="4573905" cy="55463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FRONT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DEVELOPMENT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5819" y="922655"/>
            <a:ext cx="563372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230" algn="l"/>
              </a:tabLst>
            </a:pPr>
            <a:r>
              <a:rPr sz="4250" u="sng" spc="-10" dirty="0"/>
              <a:t>PROBLEM</a:t>
            </a:r>
            <a:r>
              <a:rPr sz="4250" u="sng" dirty="0"/>
              <a:t>	</a:t>
            </a:r>
            <a:r>
              <a:rPr sz="4250" u="sng" spc="-80" dirty="0"/>
              <a:t>STATEMENT</a:t>
            </a:r>
            <a:endParaRPr sz="4250" u="sng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24560" y="1991676"/>
            <a:ext cx="791464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Portfolio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today’s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age,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professionals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face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increasing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challenges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presenting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skills,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achievements,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creative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effectively.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resumes,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paper-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portfolios,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certificates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often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fail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capture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depth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individual’s</a:t>
            </a:r>
            <a:r>
              <a:rPr sz="18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capabilities,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they lack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interactivity,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accessibility,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personalization.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205740">
              <a:lnSpc>
                <a:spcPct val="99700"/>
              </a:lnSpc>
              <a:spcBef>
                <a:spcPts val="2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Furthermore,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employers,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educators,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clients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require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centralized,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easily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accessible,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well-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organized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review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candidates’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work.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Without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platform,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individuals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struggle to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showcase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1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talents</a:t>
            </a:r>
            <a:r>
              <a:rPr sz="1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stands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competitive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environment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2"/>
            <a:ext cx="573659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3200" u="sng" spc="-10" smtClean="0">
                <a:latin typeface="Times New Roman" pitchFamily="18" charset="0"/>
                <a:cs typeface="Times New Roman" pitchFamily="18" charset="0"/>
              </a:rPr>
              <a:t>PROJEC</a:t>
            </a:r>
            <a:r>
              <a:rPr lang="en-US" sz="3200" u="sng" spc="-1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u="sng" spc="-1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9150" y="1741741"/>
            <a:ext cx="5898515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Overview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8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showcased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represents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skills,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creativity,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ability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solve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problems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effectively.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designed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clear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objective,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detailed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planning,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step- by-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achieve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meaningful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outcomes.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1440" indent="-88900">
              <a:lnSpc>
                <a:spcPts val="21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[Name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project]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3555" indent="-10160">
              <a:lnSpc>
                <a:spcPts val="2180"/>
              </a:lnSpc>
              <a:spcBef>
                <a:spcPts val="7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Objective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brief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aims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achieve.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1440" indent="-88900">
              <a:lnSpc>
                <a:spcPts val="21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Tools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Technologies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software,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platforms,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or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languages</a:t>
            </a:r>
            <a:r>
              <a:rPr sz="18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applied.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175895" indent="-10160">
              <a:lnSpc>
                <a:spcPts val="218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	Process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steps</a:t>
            </a:r>
            <a:r>
              <a:rPr sz="18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followed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developing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(e.g.,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research,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design,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coding,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testing,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presentation).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3975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Outcome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achieved,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supported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measurable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impact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feedback.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1440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Reflection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What I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learned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improve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skills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482" y="354012"/>
            <a:ext cx="11075035" cy="1037784"/>
          </a:xfrm>
          <a:prstGeom prst="rect">
            <a:avLst/>
          </a:prstGeom>
        </p:spPr>
        <p:txBody>
          <a:bodyPr vert="horz" wrap="square" lIns="0" tIns="540067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u="sng" spc="-10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3200" u="sng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u="sng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u="sng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sz="3200" u="sng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spc="-10" dirty="0">
                <a:latin typeface="Times New Roman" pitchFamily="18" charset="0"/>
                <a:cs typeface="Times New Roman" pitchFamily="18" charset="0"/>
              </a:rPr>
              <a:t>USERS?</a:t>
            </a:r>
            <a:endParaRPr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169" y="1789795"/>
            <a:ext cx="273997" cy="2546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2533586"/>
            <a:ext cx="585787" cy="4810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3352736"/>
            <a:ext cx="585787" cy="4810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550" y="4448111"/>
            <a:ext cx="566737" cy="4810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0550" y="5276850"/>
            <a:ext cx="585787" cy="4810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7867" y="1761172"/>
            <a:ext cx="560832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Educators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Instructors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15875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Review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grading,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assessment,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academic evaluation.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73380">
              <a:lnSpc>
                <a:spcPts val="2130"/>
              </a:lnSpc>
              <a:spcBef>
                <a:spcPts val="2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Employers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Recruiters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625475" indent="-10160">
              <a:lnSpc>
                <a:spcPts val="2180"/>
              </a:lnSpc>
              <a:spcBef>
                <a:spcPts val="3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Use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assess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skills,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creativity,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readiness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73380">
              <a:lnSpc>
                <a:spcPts val="2100"/>
              </a:lnSpc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Clients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sz="1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(for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freelancers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creative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professionals)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 indent="-10160">
              <a:lnSpc>
                <a:spcPts val="2100"/>
              </a:lnSpc>
              <a:spcBef>
                <a:spcPts val="14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Review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past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decide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they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want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hire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you</a:t>
            </a:r>
            <a:r>
              <a:rPr sz="18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collaborate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57505">
              <a:lnSpc>
                <a:spcPts val="2120"/>
              </a:lnSpc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Peers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Colleagues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210185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May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team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projects,</a:t>
            </a:r>
            <a:r>
              <a:rPr sz="1800"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networking,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collaboration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73380">
              <a:lnSpc>
                <a:spcPts val="2130"/>
              </a:lnSpc>
              <a:spcBef>
                <a:spcPts val="2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5.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Yourself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(the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creator)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13970" indent="-10160">
              <a:lnSpc>
                <a:spcPts val="2180"/>
              </a:lnSpc>
              <a:spcBef>
                <a:spcPts val="3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As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self-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reflection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tool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track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progress,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 growth,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achievements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354012"/>
            <a:ext cx="11075035" cy="1068561"/>
          </a:xfrm>
          <a:prstGeom prst="rect">
            <a:avLst/>
          </a:prstGeom>
        </p:spPr>
        <p:txBody>
          <a:bodyPr vert="horz" wrap="square" lIns="0" tIns="5095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TOOLS</a:t>
            </a:r>
            <a:r>
              <a:rPr u="sng" spc="-5" dirty="0"/>
              <a:t> </a:t>
            </a:r>
            <a:r>
              <a:rPr u="sng" dirty="0"/>
              <a:t>AND</a:t>
            </a:r>
            <a:r>
              <a:rPr u="sng" spc="45" dirty="0"/>
              <a:t> </a:t>
            </a:r>
            <a:r>
              <a:rPr u="sng" spc="-10" dirty="0"/>
              <a:t>TECHNIQUES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2763" y="1779804"/>
            <a:ext cx="207609" cy="1886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2394" y="3656696"/>
            <a:ext cx="273997" cy="25465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00426" y="1703641"/>
            <a:ext cx="584200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Tools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(Platforms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Technologies)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1.Website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Builders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Portfolio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Platforms</a:t>
            </a:r>
            <a:endParaRPr sz="18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WordPress,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Wix,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Squarespace, Weebly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3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Editing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ts val="2130"/>
              </a:lnSpc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Canva,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Figma,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Adobe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Photoshop,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Illustration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ct val="10000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Productivity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Documentation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Google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Slides,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Microsoft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0" dirty="0">
                <a:latin typeface="Calibri"/>
                <a:cs typeface="Calibri"/>
              </a:rPr>
              <a:t> PowerPoint</a:t>
            </a:r>
            <a:endParaRPr sz="1800">
              <a:latin typeface="Calibri"/>
              <a:cs typeface="Calibri"/>
            </a:endParaRPr>
          </a:p>
          <a:p>
            <a:pPr marL="372745">
              <a:lnSpc>
                <a:spcPct val="100000"/>
              </a:lnSpc>
              <a:spcBef>
                <a:spcPts val="20"/>
              </a:spcBef>
            </a:pPr>
            <a:r>
              <a:rPr sz="1800" b="1" spc="-20" dirty="0">
                <a:latin typeface="Calibri"/>
                <a:cs typeface="Calibri"/>
              </a:rPr>
              <a:t>Techniques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(Methods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Best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Practices)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b="1" dirty="0">
                <a:latin typeface="Calibri"/>
                <a:cs typeface="Calibri"/>
              </a:rPr>
              <a:t>1.Content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Organization</a:t>
            </a:r>
            <a:endParaRPr sz="1800">
              <a:latin typeface="Calibri"/>
              <a:cs typeface="Calibri"/>
            </a:endParaRPr>
          </a:p>
          <a:p>
            <a:pPr marL="755650" marR="216535" indent="-286385">
              <a:lnSpc>
                <a:spcPts val="2180"/>
              </a:lnSpc>
              <a:spcBef>
                <a:spcPts val="30"/>
              </a:spcBef>
              <a:buAutoNum type="arabicPeriod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Structuring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sections: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Overview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→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→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Outcome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→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Reflection.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00"/>
              </a:lnSpc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User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Experience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(UX)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Easy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navigation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menus,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features.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3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spc="-10" dirty="0">
                <a:latin typeface="Calibri"/>
                <a:cs typeface="Calibri"/>
              </a:rPr>
              <a:t>Showcasing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  <a:p>
            <a:pPr marL="755650" marR="377190" lvl="1" indent="-286385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measurable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outcomes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(grades,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feedback, </a:t>
            </a:r>
            <a:r>
              <a:rPr sz="1800" dirty="0">
                <a:latin typeface="Calibri"/>
                <a:cs typeface="Calibri"/>
              </a:rPr>
              <a:t>metrics,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awards).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82955"/>
            <a:ext cx="74676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dirty="0">
                <a:latin typeface="Times New Roman" pitchFamily="18" charset="0"/>
                <a:cs typeface="Times New Roman" pitchFamily="18" charset="0"/>
              </a:rPr>
              <a:t>POTFOLIO</a:t>
            </a:r>
            <a:r>
              <a:rPr sz="3200" u="sng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3200" u="sng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u="sng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spc="-10" dirty="0">
                <a:latin typeface="Times New Roman" pitchFamily="18" charset="0"/>
                <a:cs typeface="Times New Roman" pitchFamily="18" charset="0"/>
              </a:rPr>
              <a:t>LAYOUT</a:t>
            </a:r>
            <a:endParaRPr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889" y="1666049"/>
            <a:ext cx="274032" cy="2546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2000" y="1676400"/>
            <a:ext cx="5690235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layout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4066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Homepage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Landing</a:t>
            </a:r>
            <a:r>
              <a:rPr sz="1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Page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Clean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name,</a:t>
            </a:r>
            <a:r>
              <a:rPr sz="18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tagline,</a:t>
            </a:r>
            <a:r>
              <a:rPr sz="18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photo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ts val="2130"/>
              </a:lnSpc>
              <a:spcBef>
                <a:spcPts val="20"/>
              </a:spcBef>
              <a:buAutoNum type="arabicPeriod" startAt="2"/>
              <a:tabLst>
                <a:tab pos="240665" algn="l"/>
              </a:tabLst>
            </a:pP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Navigation</a:t>
            </a:r>
            <a:r>
              <a:rPr sz="1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Menu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across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pages.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rabicPeriod" startAt="3"/>
              <a:tabLst>
                <a:tab pos="24066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Showcase</a:t>
            </a:r>
            <a:r>
              <a:rPr sz="18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Layout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Grid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card-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style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(thumbnail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images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previews).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rabicPeriod" startAt="4"/>
              <a:tabLst>
                <a:tab pos="24066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Visual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Hierarchy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clear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headings,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subheadings,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secrets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ts val="2130"/>
              </a:lnSpc>
              <a:buAutoNum type="arabicPeriod" startAt="5"/>
              <a:tabLst>
                <a:tab pos="24066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Scheme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Typography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8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Pick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2–3 main</a:t>
            </a:r>
            <a:r>
              <a:rPr sz="18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colors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(professional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matching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personal brand).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905065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u="sng"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z="4000" u="sng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u="sng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4000" u="sng" spc="-10" dirty="0">
                <a:latin typeface="Times New Roman" pitchFamily="18" charset="0"/>
                <a:cs typeface="Times New Roman" pitchFamily="18" charset="0"/>
              </a:rPr>
              <a:t> FUNCTIONALITY</a:t>
            </a:r>
            <a:endParaRPr sz="40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50" y="1000061"/>
            <a:ext cx="585787" cy="4810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917" y="4380596"/>
            <a:ext cx="255101" cy="2546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4707" y="1056322"/>
            <a:ext cx="5804535" cy="579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Portfolio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1.Personal</a:t>
            </a:r>
            <a:r>
              <a:rPr sz="18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1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Section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Name,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photo,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contact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details,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short</a:t>
            </a:r>
            <a:r>
              <a:rPr sz="18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bio,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resume/CV.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88595" indent="-184150">
              <a:lnSpc>
                <a:spcPts val="213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Showcase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Projects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5650" marR="74930" lvl="1" indent="-286385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75565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Organized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projects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(designs,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code,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artwork,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writing,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etc.).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88595" indent="-184150">
              <a:lnSpc>
                <a:spcPts val="2100"/>
              </a:lnSpc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Skills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Expertise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technical,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creative,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skills.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88595" indent="-184150">
              <a:lnSpc>
                <a:spcPts val="2130"/>
              </a:lnSpc>
              <a:spcBef>
                <a:spcPts val="15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Achievements</a:t>
            </a:r>
            <a:r>
              <a:rPr sz="18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Certifications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ts val="2130"/>
              </a:lnSpc>
              <a:buAutoNum type="arabicPeriod"/>
              <a:tabLst>
                <a:tab pos="75628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Awards,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certificates,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recognitions.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88595" indent="-184150">
              <a:lnSpc>
                <a:spcPct val="10000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sz="18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Media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Videos,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animations,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demo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recommendation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7338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Portfolio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 indent="-10160">
              <a:lnSpc>
                <a:spcPts val="2100"/>
              </a:lnSpc>
              <a:spcBef>
                <a:spcPts val="14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Accessibility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Easy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anywhere,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anytime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(web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cloud).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32765" indent="-10160">
              <a:lnSpc>
                <a:spcPts val="218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Interactivity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click,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view,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explore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projects dynamically.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1440" indent="-88900">
              <a:lnSpc>
                <a:spcPts val="21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Updates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18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be regularly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updated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new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work.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752475" indent="-10160">
              <a:lnSpc>
                <a:spcPts val="2180"/>
              </a:lnSpc>
              <a:spcBef>
                <a:spcPts val="3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Performance</a:t>
            </a:r>
            <a:r>
              <a:rPr sz="1800" b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Tracking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Visitor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(views,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clicks, downloads).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682</Words>
  <Application>Microsoft Office PowerPoint</Application>
  <PresentationFormat>Custom</PresentationFormat>
  <Paragraphs>128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</vt:lpstr>
      <vt:lpstr>AGENDA</vt:lpstr>
      <vt:lpstr>PROJECT TITLE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MYPC</dc:creator>
  <cp:lastModifiedBy>MYPC</cp:lastModifiedBy>
  <cp:revision>9</cp:revision>
  <dcterms:created xsi:type="dcterms:W3CDTF">2025-09-09T09:35:41Z</dcterms:created>
  <dcterms:modified xsi:type="dcterms:W3CDTF">2025-09-12T04:53:59Z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LastSaved">
    <vt:filetime>2025-09-09T00:00:00Z</vt:filetime>
  </property>
</Properties>
</file>