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482" y="354012"/>
            <a:ext cx="11075035" cy="12468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0717" y="1310703"/>
            <a:ext cx="5841365" cy="4420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64465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8590" y="4444"/>
            <a:ext cx="28428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E0E0E"/>
                </a:solidFill>
                <a:latin typeface="Times New Roman"/>
                <a:cs typeface="Times New Roman"/>
              </a:rPr>
              <a:t>Digital</a:t>
            </a:r>
            <a:r>
              <a:rPr sz="3200" spc="-4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E0E0E"/>
                </a:solidFill>
                <a:latin typeface="Times New Roman"/>
                <a:cs typeface="Times New Roman"/>
              </a:rPr>
              <a:t>Portfolio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33194" y="2560002"/>
            <a:ext cx="6343015" cy="2259593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2893695">
              <a:lnSpc>
                <a:spcPts val="2850"/>
              </a:lnSpc>
              <a:spcBef>
                <a:spcPts val="220"/>
              </a:spcBef>
            </a:pPr>
            <a:r>
              <a:rPr sz="2000" spc="-10" dirty="0">
                <a:latin typeface="Times New Roman" pitchFamily="18" charset="0"/>
                <a:cs typeface="Times New Roman" pitchFamily="18" charset="0"/>
              </a:rPr>
              <a:t>STUDENTS:</a:t>
            </a:r>
            <a:r>
              <a:rPr sz="20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YUVARAJAN.E </a:t>
            </a:r>
            <a:r>
              <a:rPr sz="2000" spc="-10">
                <a:latin typeface="Times New Roman" pitchFamily="18" charset="0"/>
                <a:cs typeface="Times New Roman" pitchFamily="18" charset="0"/>
              </a:rPr>
              <a:t>REGISTER</a:t>
            </a:r>
            <a:r>
              <a:rPr sz="2000" spc="-6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NO:20324</a:t>
            </a:r>
            <a:r>
              <a:rPr lang="en-US" sz="2000" spc="-10" dirty="0" smtClean="0">
                <a:latin typeface="Times New Roman" pitchFamily="18" charset="0"/>
                <a:cs typeface="Times New Roman" pitchFamily="18" charset="0"/>
              </a:rPr>
              <a:t>U</a:t>
            </a:r>
            <a:r>
              <a:rPr sz="2000" spc="-10" smtClean="0">
                <a:latin typeface="Times New Roman" pitchFamily="18" charset="0"/>
                <a:cs typeface="Times New Roman" pitchFamily="18" charset="0"/>
              </a:rPr>
              <a:t>09108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 marR="460375">
              <a:lnSpc>
                <a:spcPts val="2860"/>
              </a:lnSpc>
              <a:spcBef>
                <a:spcPts val="75"/>
              </a:spcBef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NMID: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E1D91C5FEF580988B7B4B58416EE24DC </a:t>
            </a:r>
            <a:r>
              <a:rPr sz="2000" spc="-35" dirty="0">
                <a:latin typeface="Times New Roman" pitchFamily="18" charset="0"/>
                <a:cs typeface="Times New Roman" pitchFamily="18" charset="0"/>
              </a:rPr>
              <a:t>DEPARTMENT: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BCA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820"/>
              </a:lnSpc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COLLEGE:</a:t>
            </a:r>
            <a:r>
              <a:rPr sz="20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DR.MGR.CHOCKALINGAM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ARTS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COLLEGE</a:t>
            </a:r>
            <a:endParaRPr sz="20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870"/>
              </a:lnSpc>
            </a:pPr>
            <a:r>
              <a:rPr sz="2000" spc="-25" dirty="0">
                <a:latin typeface="Times New Roman" pitchFamily="18" charset="0"/>
                <a:cs typeface="Times New Roman" pitchFamily="18" charset="0"/>
              </a:rPr>
              <a:t>UNIVERSITY:</a:t>
            </a:r>
            <a:r>
              <a:rPr sz="20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THIRUVALLUVAR</a:t>
            </a:r>
            <a:r>
              <a:rPr sz="20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UNIVERSITY</a:t>
            </a:r>
            <a:endParaRPr sz="2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66675" y="3381373"/>
            <a:ext cx="3005455" cy="3419475"/>
            <a:chOff x="66675" y="3381373"/>
            <a:chExt cx="3005455" cy="341947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6025" y="4152836"/>
              <a:ext cx="585787" cy="471487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40409" y="640715"/>
            <a:ext cx="716470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u="sng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u="sng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u="sng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u="sng" spc="-10" dirty="0">
                <a:latin typeface="Times New Roman" pitchFamily="18" charset="0"/>
                <a:cs typeface="Times New Roman" pitchFamily="18" charset="0"/>
              </a:rPr>
              <a:t>SCREENSHOTS</a:t>
            </a:r>
            <a:endParaRPr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6025" y="1133411"/>
            <a:ext cx="566737" cy="471487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2614295" y="1183322"/>
            <a:ext cx="5156835" cy="277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7505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Results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3204" indent="-230504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3204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Outcome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2075" lvl="1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Briefly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explain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achieved.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5650" marR="5080" lvl="2" indent="-286385">
              <a:lnSpc>
                <a:spcPts val="2100"/>
              </a:lnSpc>
              <a:spcBef>
                <a:spcPts val="135"/>
              </a:spcBef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Example: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“Developed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responsive</a:t>
            </a:r>
            <a:r>
              <a:rPr sz="1800" i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website</a:t>
            </a:r>
            <a:r>
              <a:rPr sz="1800" i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spc="-20" dirty="0">
                <a:latin typeface="Times New Roman" pitchFamily="18" charset="0"/>
                <a:cs typeface="Times New Roman" pitchFamily="18" charset="0"/>
              </a:rPr>
              <a:t>that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increased</a:t>
            </a:r>
            <a:r>
              <a:rPr sz="1800" i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traffic</a:t>
            </a:r>
            <a:r>
              <a:rPr sz="1800" i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800" i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i="1" spc="-20" dirty="0">
                <a:latin typeface="Times New Roman" pitchFamily="18" charset="0"/>
                <a:cs typeface="Times New Roman" pitchFamily="18" charset="0"/>
              </a:rPr>
              <a:t>35%.”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3204" indent="-230504">
              <a:lnSpc>
                <a:spcPts val="2120"/>
              </a:lnSpc>
              <a:buAutoNum type="arabicPeriod" startAt="2"/>
              <a:tabLst>
                <a:tab pos="243204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Metrics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Achievements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9375" marR="1578610" lvl="1" indent="-79375" algn="r">
              <a:lnSpc>
                <a:spcPct val="100000"/>
              </a:lnSpc>
              <a:spcBef>
                <a:spcPts val="20"/>
              </a:spcBef>
              <a:buSzPct val="83333"/>
              <a:buFont typeface="Arial MT"/>
              <a:buChar char="•"/>
              <a:tabLst>
                <a:tab pos="793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measurable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where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possible: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85750" marR="1536065" lvl="2" indent="-285750" algn="r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857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Grades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scores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(if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academic).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Impact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Value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2075" indent="-88900">
              <a:lnSpc>
                <a:spcPts val="213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solved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improved?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14295" y="4206811"/>
            <a:ext cx="583057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Screenshot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Section</a:t>
            </a:r>
            <a:endParaRPr sz="1800">
              <a:latin typeface="Calibri"/>
              <a:cs typeface="Calibri"/>
            </a:endParaRPr>
          </a:p>
          <a:p>
            <a:pPr marL="12700" marR="44450" indent="-9525">
              <a:lnSpc>
                <a:spcPct val="1008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	Visual Proof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screenshots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projects, </a:t>
            </a:r>
            <a:r>
              <a:rPr sz="1800" spc="-10" dirty="0">
                <a:latin typeface="Calibri"/>
                <a:cs typeface="Calibri"/>
              </a:rPr>
              <a:t>designs,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websites.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Before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After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(if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applicable)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Show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improvements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Calibri"/>
                <a:cs typeface="Calibri"/>
              </a:rPr>
              <a:t>redesign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results.</a:t>
            </a:r>
            <a:endParaRPr sz="1800">
              <a:latin typeface="Calibri"/>
              <a:cs typeface="Calibri"/>
            </a:endParaRPr>
          </a:p>
          <a:p>
            <a:pPr marL="12700" marR="5080" indent="-9525">
              <a:lnSpc>
                <a:spcPts val="2180"/>
              </a:lnSpc>
              <a:spcBef>
                <a:spcPts val="7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	Highlight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Key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Features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annotations,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captions,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callouts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explain 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screenshot.</a:t>
            </a:r>
            <a:endParaRPr sz="1800">
              <a:latin typeface="Calibri"/>
              <a:cs typeface="Calibri"/>
            </a:endParaRPr>
          </a:p>
          <a:p>
            <a:pPr marL="92075" indent="-88900">
              <a:lnSpc>
                <a:spcPts val="2075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Calibri"/>
                <a:cs typeface="Calibri"/>
              </a:rPr>
              <a:t>Multiple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Formats</a:t>
            </a:r>
            <a:r>
              <a:rPr sz="1800" spc="-1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755650" lvl="1" indent="-285750">
              <a:lnSpc>
                <a:spcPts val="2130"/>
              </a:lnSpc>
              <a:buFont typeface="Arial MT"/>
              <a:buChar char="•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website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homepage,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mobile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view.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5967" y="367347"/>
            <a:ext cx="367157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u="sng" spc="-10" dirty="0"/>
              <a:t>CONCLUSION</a:t>
            </a:r>
            <a:endParaRPr sz="4800" u="sng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778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660717" y="1310703"/>
            <a:ext cx="5841365" cy="472340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98120" algn="just">
              <a:lnSpc>
                <a:spcPct val="100800"/>
              </a:lnSpc>
              <a:spcBef>
                <a:spcPts val="8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The digital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serves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comprehensive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knowledge,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accomplishments. It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highlights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not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only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projects I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have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completed</a:t>
            </a:r>
            <a:r>
              <a:rPr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also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tools,</a:t>
            </a:r>
          </a:p>
          <a:p>
            <a:pPr marL="12700" marR="44450">
              <a:lnSpc>
                <a:spcPts val="2100"/>
              </a:lnSpc>
              <a:spcBef>
                <a:spcPts val="135"/>
              </a:spcBef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techniques,</a:t>
            </a:r>
            <a:r>
              <a:rPr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creative</a:t>
            </a:r>
            <a:r>
              <a:rPr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approaches</a:t>
            </a:r>
            <a:r>
              <a:rPr b="1" spc="-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applied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throughout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work.</a:t>
            </a:r>
          </a:p>
          <a:p>
            <a:pPr marL="12700">
              <a:lnSpc>
                <a:spcPts val="212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organizing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structured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sections—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as</a:t>
            </a:r>
          </a:p>
          <a:p>
            <a:pPr marL="12700" marR="46355">
              <a:lnSpc>
                <a:spcPct val="100800"/>
              </a:lnSpc>
              <a:spcBef>
                <a:spcPts val="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statements,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overviews,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tools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techniques,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results,</a:t>
            </a:r>
            <a:r>
              <a:rPr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screenshots—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 port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demonstrates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both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</a:t>
            </a: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b="1" dirty="0"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expertise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problem-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solving</a:t>
            </a:r>
            <a:r>
              <a:rPr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abilities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700" marR="5080">
              <a:lnSpc>
                <a:spcPts val="2180"/>
              </a:lnSpc>
              <a:spcBef>
                <a:spcPts val="30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Ultimately,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reflects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growth,</a:t>
            </a:r>
            <a:r>
              <a:rPr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journey,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b="1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development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stands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evidence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my</a:t>
            </a:r>
          </a:p>
          <a:p>
            <a:pPr marL="12700">
              <a:lnSpc>
                <a:spcPts val="2100"/>
              </a:lnSpc>
            </a:pPr>
            <a:r>
              <a:rPr dirty="0">
                <a:latin typeface="Times New Roman" pitchFamily="18" charset="0"/>
                <a:cs typeface="Times New Roman" pitchFamily="18" charset="0"/>
              </a:rPr>
              <a:t>ability</a:t>
            </a:r>
            <a:r>
              <a:rPr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create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impactful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solutions,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adapt</a:t>
            </a:r>
            <a:r>
              <a:rPr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challenges,</a:t>
            </a:r>
            <a:r>
              <a:rPr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marL="12700" marR="177165">
              <a:lnSpc>
                <a:spcPct val="99600"/>
              </a:lnSpc>
              <a:spcBef>
                <a:spcPts val="25"/>
              </a:spcBef>
            </a:pPr>
            <a:r>
              <a:rPr dirty="0">
                <a:latin typeface="Times New Roman" pitchFamily="18" charset="0"/>
                <a:cs typeface="Times New Roman" pitchFamily="18" charset="0"/>
              </a:rPr>
              <a:t>continuously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improve.</a:t>
            </a:r>
            <a:r>
              <a:rPr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aim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provide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potential</a:t>
            </a:r>
            <a:r>
              <a:rPr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employers,</a:t>
            </a:r>
            <a:r>
              <a:rPr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educators,</a:t>
            </a:r>
            <a:r>
              <a:rPr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collaborators</a:t>
            </a:r>
            <a:r>
              <a:rPr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pc="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spc="-10" dirty="0">
                <a:latin typeface="Times New Roman" pitchFamily="18" charset="0"/>
                <a:cs typeface="Times New Roman" pitchFamily="18" charset="0"/>
              </a:rPr>
              <a:t>clear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understanding</a:t>
            </a:r>
            <a:r>
              <a:rPr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b="1" dirty="0">
                <a:latin typeface="Times New Roman" pitchFamily="18" charset="0"/>
                <a:cs typeface="Times New Roman" pitchFamily="18" charset="0"/>
              </a:rPr>
              <a:t>capabilities</a:t>
            </a:r>
            <a:r>
              <a:rPr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open</a:t>
            </a:r>
            <a:r>
              <a:rPr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pathways</a:t>
            </a:r>
            <a:r>
              <a:rPr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future</a:t>
            </a:r>
            <a:r>
              <a:rPr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pc="-10" dirty="0">
                <a:latin typeface="Times New Roman" pitchFamily="18" charset="0"/>
                <a:cs typeface="Times New Roman" pitchFamily="18" charset="0"/>
              </a:rPr>
              <a:t>opportunies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2192000" cy="6829425"/>
          </a:xfrm>
          <a:custGeom>
            <a:avLst/>
            <a:gdLst/>
            <a:ahLst/>
            <a:cxnLst/>
            <a:rect l="l" t="t" r="r" b="b"/>
            <a:pathLst>
              <a:path w="12192000" h="6829425">
                <a:moveTo>
                  <a:pt x="12192000" y="0"/>
                </a:moveTo>
                <a:lnTo>
                  <a:pt x="0" y="0"/>
                </a:lnTo>
                <a:lnTo>
                  <a:pt x="0" y="6829426"/>
                </a:lnTo>
                <a:lnTo>
                  <a:pt x="12192000" y="682942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50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95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40409" y="427418"/>
            <a:ext cx="235013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u="sng" spc="-10" dirty="0"/>
              <a:t>AGENDA</a:t>
            </a:r>
            <a:endParaRPr sz="4800" u="sng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2590419" y="1496123"/>
            <a:ext cx="4265930" cy="39017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Statement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Overview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Users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Technologies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Layout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Functionality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Screenshots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sz="2750">
              <a:latin typeface="Times New Roman" pitchFamily="18" charset="0"/>
              <a:cs typeface="Times New Roman" pitchFamily="18" charset="0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 pitchFamily="18" charset="0"/>
                <a:cs typeface="Times New Roman" pitchFamily="18" charset="0"/>
              </a:rPr>
              <a:t>Link</a:t>
            </a:r>
            <a:endParaRPr sz="275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7485">
              <a:lnSpc>
                <a:spcPct val="100000"/>
              </a:lnSpc>
              <a:spcBef>
                <a:spcPts val="105"/>
              </a:spcBef>
            </a:pPr>
            <a:r>
              <a:rPr sz="4800" u="sng" dirty="0"/>
              <a:t>PROJECT</a:t>
            </a:r>
            <a:r>
              <a:rPr sz="4800" u="sng" spc="-30" dirty="0"/>
              <a:t> </a:t>
            </a:r>
            <a:r>
              <a:rPr sz="4800" u="sng" spc="-10" dirty="0"/>
              <a:t>TITLE</a:t>
            </a:r>
            <a:endParaRPr sz="4800" u="sng"/>
          </a:p>
        </p:txBody>
      </p:sp>
      <p:sp>
        <p:nvSpPr>
          <p:cNvPr id="3" name="object 3"/>
          <p:cNvSpPr txBox="1"/>
          <p:nvPr/>
        </p:nvSpPr>
        <p:spPr>
          <a:xfrm>
            <a:off x="3124835" y="3124136"/>
            <a:ext cx="4573905" cy="55463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STUDENT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FRONT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END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DEVELOPMENT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45819" y="922655"/>
            <a:ext cx="563372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9230" algn="l"/>
              </a:tabLst>
            </a:pPr>
            <a:r>
              <a:rPr sz="4250" u="sng" spc="-10" dirty="0"/>
              <a:t>PROBLEM</a:t>
            </a:r>
            <a:r>
              <a:rPr sz="4250" u="sng" dirty="0"/>
              <a:t>	</a:t>
            </a:r>
            <a:r>
              <a:rPr sz="4250" u="sng" spc="-80" dirty="0"/>
              <a:t>STATEMENT</a:t>
            </a:r>
            <a:endParaRPr sz="4250" u="sng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24560" y="1991676"/>
            <a:ext cx="791464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Problem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Statement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–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99700"/>
              </a:lnSpc>
              <a:spcBef>
                <a:spcPts val="2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today’s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age,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students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professionals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face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increasing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challenges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presenting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achievements,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creative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effectively.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Traditional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resumes,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paper-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based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portfolios,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certificates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often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fail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capture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depth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an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individual’s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capabilities,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they lack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interactivity,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accessibility,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personalization.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205740">
              <a:lnSpc>
                <a:spcPct val="99700"/>
              </a:lnSpc>
              <a:spcBef>
                <a:spcPts val="2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Furthermore,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employers,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educators,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clients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require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centralized,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easily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accessible,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well-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platform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review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candidates’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work.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Without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such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a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platform,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individuals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struggle to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their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talents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way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stands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out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competitive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environment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0409" y="815592"/>
            <a:ext cx="5736591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4140" algn="l"/>
              </a:tabLst>
            </a:pPr>
            <a:r>
              <a:rPr sz="3200" u="sng" spc="-10" smtClean="0">
                <a:latin typeface="Times New Roman" pitchFamily="18" charset="0"/>
                <a:cs typeface="Times New Roman" pitchFamily="18" charset="0"/>
              </a:rPr>
              <a:t>PROJEC</a:t>
            </a:r>
            <a:r>
              <a:rPr lang="en-US" sz="3200" u="sng" spc="-10" dirty="0" smtClean="0">
                <a:latin typeface="Times New Roman" pitchFamily="18" charset="0"/>
                <a:cs typeface="Times New Roman" pitchFamily="18" charset="0"/>
              </a:rPr>
              <a:t>T </a:t>
            </a:r>
            <a:r>
              <a:rPr sz="3200" u="sng" spc="-10" smtClean="0">
                <a:latin typeface="Times New Roman" pitchFamily="18" charset="0"/>
                <a:cs typeface="Times New Roman" pitchFamily="18" charset="0"/>
              </a:rPr>
              <a:t>OVERVIEW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19150" y="1741741"/>
            <a:ext cx="5898515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Overview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showcased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represents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skills,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creativity,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ability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solve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problems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effectively.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Each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18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designed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objective,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detailed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planning,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step- by-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step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execution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achieve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meaningful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outcomes.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Title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[Name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project]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3555" indent="-10160">
              <a:lnSpc>
                <a:spcPts val="2180"/>
              </a:lnSpc>
              <a:spcBef>
                <a:spcPts val="7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Objective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brief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description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aims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to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Tools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Technologies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software,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platforms,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or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languages</a:t>
            </a:r>
            <a:r>
              <a:rPr sz="1800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applied.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75895" indent="-10160">
              <a:lnSpc>
                <a:spcPts val="2180"/>
              </a:lnSpc>
              <a:spcBef>
                <a:spcPts val="2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	Process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Approach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Key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steps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methods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followed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in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developing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(e.g.,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research,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design,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coding,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testing,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00"/>
              </a:lnSpc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presentation).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397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Outcome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final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result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achieved,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supported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measurable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impact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feedback.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5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Reflection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What I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learned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how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improve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1037784"/>
          </a:xfrm>
          <a:prstGeom prst="rect">
            <a:avLst/>
          </a:prstGeom>
        </p:spPr>
        <p:txBody>
          <a:bodyPr vert="horz" wrap="square" lIns="0" tIns="540067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30"/>
              </a:spcBef>
            </a:pP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WHO</a:t>
            </a:r>
            <a:r>
              <a:rPr sz="3200" u="sng" spc="-2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3200" u="sng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3200" u="sng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END</a:t>
            </a:r>
            <a:r>
              <a:rPr sz="3200" u="sng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USERS?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1169" y="1789795"/>
            <a:ext cx="273997" cy="2546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0550" y="2533586"/>
            <a:ext cx="585787" cy="4810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0550" y="3352736"/>
            <a:ext cx="585787" cy="4810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90550" y="4448111"/>
            <a:ext cx="566737" cy="481012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90550" y="5276850"/>
            <a:ext cx="585787" cy="48101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717867" y="1761172"/>
            <a:ext cx="560832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Educators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Instructors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587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Review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grading,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assessment,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academic evaluation.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Employers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Recruiters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625475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Use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assess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skills,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creativity,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readiness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00"/>
              </a:lnSpc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3.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Clients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Customers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(for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freelancers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creative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professionals)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 indent="-1016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Review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past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decide</a:t>
            </a:r>
            <a:r>
              <a:rPr sz="18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if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they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want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hire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you</a:t>
            </a:r>
            <a:r>
              <a:rPr sz="1800" b="1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collaborate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57505">
              <a:lnSpc>
                <a:spcPts val="2120"/>
              </a:lnSpc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4.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Peers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Colleagues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210185" indent="-10160">
              <a:lnSpc>
                <a:spcPct val="1008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May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team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projects,</a:t>
            </a:r>
            <a:r>
              <a:rPr sz="1800" b="1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networking,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collaboration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ts val="213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5.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Yourself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(the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creator)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13970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	As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self-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reflection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tool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track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progress,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 growth,</a:t>
            </a:r>
            <a:r>
              <a:rPr sz="1800" b="1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achievements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482" y="354012"/>
            <a:ext cx="11075035" cy="1068561"/>
          </a:xfrm>
          <a:prstGeom prst="rect">
            <a:avLst/>
          </a:prstGeom>
        </p:spPr>
        <p:txBody>
          <a:bodyPr vert="horz" wrap="square" lIns="0" tIns="50958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u="sng" dirty="0"/>
              <a:t>TOOLS</a:t>
            </a:r>
            <a:r>
              <a:rPr u="sng" spc="-5" dirty="0"/>
              <a:t> </a:t>
            </a:r>
            <a:r>
              <a:rPr u="sng" dirty="0"/>
              <a:t>AND</a:t>
            </a:r>
            <a:r>
              <a:rPr u="sng" spc="45" dirty="0"/>
              <a:t> </a:t>
            </a:r>
            <a:r>
              <a:rPr u="sng" spc="-10" dirty="0"/>
              <a:t>TECHNIQUES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22763" y="1779804"/>
            <a:ext cx="207609" cy="18863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32394" y="3656696"/>
            <a:ext cx="273997" cy="25465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900426" y="1703641"/>
            <a:ext cx="5842000" cy="442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latin typeface="Calibri"/>
                <a:cs typeface="Calibri"/>
              </a:rPr>
              <a:t>Tools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(Platforms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Technologies)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spc="-10" dirty="0">
                <a:latin typeface="Calibri"/>
                <a:cs typeface="Calibri"/>
              </a:rPr>
              <a:t>1.Website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Builders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/</a:t>
            </a:r>
            <a:r>
              <a:rPr sz="1800" b="1" spc="-10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Portfolio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Platforms</a:t>
            </a:r>
            <a:endParaRPr sz="18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spc="-10" dirty="0">
                <a:latin typeface="Calibri"/>
                <a:cs typeface="Calibri"/>
              </a:rPr>
              <a:t>WordPress,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Wix,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Squarespace, Weebly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Design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Editing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ts val="2130"/>
              </a:lnSpc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Canva,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Figma,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Adobe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Photoshop,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Illustration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ct val="10000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Productivity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Documentation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Tools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Google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Docs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Slides,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Microsoft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Word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0" dirty="0">
                <a:latin typeface="Calibri"/>
                <a:cs typeface="Calibri"/>
              </a:rPr>
              <a:t> PowerPoint</a:t>
            </a:r>
            <a:endParaRPr sz="1800">
              <a:latin typeface="Calibri"/>
              <a:cs typeface="Calibri"/>
            </a:endParaRPr>
          </a:p>
          <a:p>
            <a:pPr marL="372745">
              <a:lnSpc>
                <a:spcPct val="100000"/>
              </a:lnSpc>
              <a:spcBef>
                <a:spcPts val="20"/>
              </a:spcBef>
            </a:pPr>
            <a:r>
              <a:rPr sz="1800" b="1" spc="-20" dirty="0">
                <a:latin typeface="Calibri"/>
                <a:cs typeface="Calibri"/>
              </a:rPr>
              <a:t>Techniques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(Methods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&amp;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Best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Practices)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b="1" dirty="0">
                <a:latin typeface="Calibri"/>
                <a:cs typeface="Calibri"/>
              </a:rPr>
              <a:t>1.Content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Organization</a:t>
            </a:r>
            <a:endParaRPr sz="1800">
              <a:latin typeface="Calibri"/>
              <a:cs typeface="Calibri"/>
            </a:endParaRPr>
          </a:p>
          <a:p>
            <a:pPr marL="755650" marR="216535" indent="-286385">
              <a:lnSpc>
                <a:spcPts val="2180"/>
              </a:lnSpc>
              <a:spcBef>
                <a:spcPts val="30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Structuring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sections: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Overview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→ </a:t>
            </a:r>
            <a:r>
              <a:rPr sz="1800" dirty="0">
                <a:latin typeface="Calibri"/>
                <a:cs typeface="Calibri"/>
              </a:rPr>
              <a:t>Process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→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Reflection.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00"/>
              </a:lnSpc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Calibri"/>
                <a:cs typeface="Calibri"/>
              </a:rPr>
              <a:t>User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Experience</a:t>
            </a:r>
            <a:r>
              <a:rPr sz="1800" b="1" spc="-8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(UX)</a:t>
            </a:r>
            <a:endParaRPr sz="1800">
              <a:latin typeface="Calibri"/>
              <a:cs typeface="Calibri"/>
            </a:endParaRPr>
          </a:p>
          <a:p>
            <a:pPr marL="756285" lvl="1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Calibri"/>
                <a:cs typeface="Calibri"/>
              </a:rPr>
              <a:t>Easy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navigation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menus,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links,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search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features.</a:t>
            </a:r>
            <a:endParaRPr sz="1800">
              <a:latin typeface="Calibri"/>
              <a:cs typeface="Calibri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spc="-10" dirty="0">
                <a:latin typeface="Calibri"/>
                <a:cs typeface="Calibri"/>
              </a:rPr>
              <a:t>Showcasing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Results</a:t>
            </a:r>
            <a:endParaRPr sz="1800">
              <a:latin typeface="Calibri"/>
              <a:cs typeface="Calibri"/>
            </a:endParaRPr>
          </a:p>
          <a:p>
            <a:pPr marL="755650" marR="377190" lvl="1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Calibri"/>
                <a:cs typeface="Calibri"/>
              </a:rPr>
              <a:t>Including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measurable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outcomes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(grades,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feedback, </a:t>
            </a:r>
            <a:r>
              <a:rPr sz="1800" dirty="0">
                <a:latin typeface="Calibri"/>
                <a:cs typeface="Calibri"/>
              </a:rPr>
              <a:t>metrics,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awards).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0409" y="282955"/>
            <a:ext cx="7467600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u="sng" dirty="0">
                <a:latin typeface="Times New Roman" pitchFamily="18" charset="0"/>
                <a:cs typeface="Times New Roman" pitchFamily="18" charset="0"/>
              </a:rPr>
              <a:t>POTFOLIO</a:t>
            </a:r>
            <a:r>
              <a:rPr sz="3200" u="sng" spc="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3200" u="sng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3200" u="sng" spc="1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u="sng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3200" u="sng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5889" y="1666049"/>
            <a:ext cx="274032" cy="2546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000" y="1676400"/>
            <a:ext cx="5690235" cy="3323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Homepage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Landing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Page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Clean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introduction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name,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tagline,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photo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ts val="2130"/>
              </a:lnSpc>
              <a:spcBef>
                <a:spcPts val="20"/>
              </a:spcBef>
              <a:buAutoNum type="arabicPeriod" startAt="2"/>
              <a:tabLst>
                <a:tab pos="240665" algn="l"/>
              </a:tabLst>
            </a:pP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Navigation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Menu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Simple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consistent</a:t>
            </a:r>
            <a:r>
              <a:rPr sz="1800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across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pages.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 startAt="3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Project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b="1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Layout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Grid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card-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style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(thumbnail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images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previews).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rabicPeriod" startAt="4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Visual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Hierarchy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Use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clear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headings,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subheadings,</a:t>
            </a:r>
            <a:r>
              <a:rPr sz="1800" b="1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secrets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240665" indent="-227965">
              <a:lnSpc>
                <a:spcPts val="2130"/>
              </a:lnSpc>
              <a:buAutoNum type="arabicPeriod" startAt="5"/>
              <a:tabLst>
                <a:tab pos="24066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Color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Scheme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Typography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>
              <a:lnSpc>
                <a:spcPct val="100800"/>
              </a:lnSpc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Pick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2–3 main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colors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(professional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matching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your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personal brand).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3267" y="354012"/>
            <a:ext cx="905065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u="sng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4000" u="sng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4000" u="sng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4000" u="sng" spc="-10" dirty="0">
                <a:latin typeface="Times New Roman" pitchFamily="18" charset="0"/>
                <a:cs typeface="Times New Roman" pitchFamily="18" charset="0"/>
              </a:rPr>
              <a:t> FUNCTIONALITY</a:t>
            </a:r>
            <a:endParaRPr sz="4000" u="sng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50" y="1000061"/>
            <a:ext cx="585787" cy="48101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74917" y="4380596"/>
            <a:ext cx="255101" cy="25465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4707" y="1056322"/>
            <a:ext cx="5804535" cy="579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Features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1.Personal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Information</a:t>
            </a:r>
            <a:r>
              <a:rPr sz="1800" b="1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Section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indent="-28638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Name,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photo,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contact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details,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short</a:t>
            </a:r>
            <a:r>
              <a:rPr sz="1800" spc="-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bio,</a:t>
            </a:r>
            <a:r>
              <a:rPr sz="18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resume/CV.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3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Showcase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Work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sz="1800" b="1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Projects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5650" marR="74930" lvl="1" indent="-286385">
              <a:lnSpc>
                <a:spcPts val="2180"/>
              </a:lnSpc>
              <a:spcBef>
                <a:spcPts val="25"/>
              </a:spcBef>
              <a:buAutoNum type="arabicPeriod"/>
              <a:tabLst>
                <a:tab pos="755650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Organized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display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projects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(designs,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code,</a:t>
            </a:r>
            <a:r>
              <a:rPr sz="1800" spc="-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artwork,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writing,</a:t>
            </a:r>
            <a:r>
              <a:rPr sz="1800" spc="-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etc.).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00"/>
              </a:lnSpc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Skills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Expertise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List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technical,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creative,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professional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skills.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ts val="2130"/>
              </a:lnSpc>
              <a:spcBef>
                <a:spcPts val="15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Achievements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-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Certifications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ts val="2130"/>
              </a:lnSpc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Awards,</a:t>
            </a:r>
            <a:r>
              <a:rPr sz="1800" spc="-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certificates,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recognitions.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88595" indent="-184150">
              <a:lnSpc>
                <a:spcPct val="100000"/>
              </a:lnSpc>
              <a:spcBef>
                <a:spcPts val="20"/>
              </a:spcBef>
              <a:buSzPct val="91666"/>
              <a:buAutoNum type="arabicPeriod"/>
              <a:tabLst>
                <a:tab pos="188595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Interactive</a:t>
            </a:r>
            <a:r>
              <a:rPr sz="1800" b="1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20" dirty="0">
                <a:latin typeface="Times New Roman" pitchFamily="18" charset="0"/>
                <a:cs typeface="Times New Roman" pitchFamily="18" charset="0"/>
              </a:rPr>
              <a:t>Media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756285" lvl="1" indent="-28638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756285" algn="l"/>
              </a:tabLst>
            </a:pPr>
            <a:r>
              <a:rPr sz="1800" dirty="0">
                <a:latin typeface="Times New Roman" pitchFamily="18" charset="0"/>
                <a:cs typeface="Times New Roman" pitchFamily="18" charset="0"/>
              </a:rPr>
              <a:t>Videos,</a:t>
            </a:r>
            <a:r>
              <a:rPr sz="1800" spc="-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animations,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demo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links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recommendation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373380">
              <a:lnSpc>
                <a:spcPct val="100000"/>
              </a:lnSpc>
              <a:spcBef>
                <a:spcPts val="15"/>
              </a:spcBef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Functionality</a:t>
            </a:r>
            <a:r>
              <a:rPr sz="1800" b="1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1800" b="1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1800" b="1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Digital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spc="-10" dirty="0">
                <a:latin typeface="Times New Roman" pitchFamily="18" charset="0"/>
                <a:cs typeface="Times New Roman" pitchFamily="18" charset="0"/>
              </a:rPr>
              <a:t>Portfolio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080" indent="-10160">
              <a:lnSpc>
                <a:spcPts val="2100"/>
              </a:lnSpc>
              <a:spcBef>
                <a:spcPts val="14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Accessibility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Easy</a:t>
            </a:r>
            <a:r>
              <a:rPr sz="1800" spc="-7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access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anywhere,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anytime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(web</a:t>
            </a:r>
            <a:r>
              <a:rPr sz="18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cloud).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532765" indent="-10160">
              <a:lnSpc>
                <a:spcPts val="218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Interactivity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1800" spc="-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click,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view,</a:t>
            </a:r>
            <a:r>
              <a:rPr sz="1800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explore</a:t>
            </a:r>
            <a:r>
              <a:rPr sz="18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projects dynamically.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91440" indent="-88900">
              <a:lnSpc>
                <a:spcPts val="21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Updates</a:t>
            </a:r>
            <a:r>
              <a:rPr sz="1800" b="1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&amp;</a:t>
            </a:r>
            <a:r>
              <a:rPr sz="1800" b="1" spc="-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Maintenance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18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be regularly</a:t>
            </a:r>
            <a:r>
              <a:rPr sz="1800" spc="-5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updated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sz="1800" spc="-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spc="-25" dirty="0">
                <a:latin typeface="Times New Roman" pitchFamily="18" charset="0"/>
                <a:cs typeface="Times New Roman" pitchFamily="18" charset="0"/>
              </a:rPr>
              <a:t>new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ts val="2130"/>
              </a:lnSpc>
              <a:spcBef>
                <a:spcPts val="15"/>
              </a:spcBef>
            </a:pPr>
            <a:r>
              <a:rPr sz="1800" spc="-10" dirty="0">
                <a:latin typeface="Times New Roman" pitchFamily="18" charset="0"/>
                <a:cs typeface="Times New Roman" pitchFamily="18" charset="0"/>
              </a:rPr>
              <a:t>work.</a:t>
            </a:r>
            <a:endParaRPr sz="1800">
              <a:latin typeface="Times New Roman" pitchFamily="18" charset="0"/>
              <a:cs typeface="Times New Roman" pitchFamily="18" charset="0"/>
            </a:endParaRPr>
          </a:p>
          <a:p>
            <a:pPr marL="12700" marR="752475" indent="-10160">
              <a:lnSpc>
                <a:spcPts val="2180"/>
              </a:lnSpc>
              <a:spcBef>
                <a:spcPts val="3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 pitchFamily="18" charset="0"/>
                <a:cs typeface="Times New Roman" pitchFamily="18" charset="0"/>
              </a:rPr>
              <a:t>	Performance</a:t>
            </a:r>
            <a:r>
              <a:rPr sz="1800" b="1" spc="-9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b="1" dirty="0">
                <a:latin typeface="Times New Roman" pitchFamily="18" charset="0"/>
                <a:cs typeface="Times New Roman" pitchFamily="18" charset="0"/>
              </a:rPr>
              <a:t>Tracking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Visitor</a:t>
            </a:r>
            <a:r>
              <a:rPr sz="1800" spc="-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analytics</a:t>
            </a:r>
            <a:r>
              <a:rPr sz="1800" spc="-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1800" dirty="0">
                <a:latin typeface="Times New Roman" pitchFamily="18" charset="0"/>
                <a:cs typeface="Times New Roman" pitchFamily="18" charset="0"/>
              </a:rPr>
              <a:t>(views,</a:t>
            </a:r>
            <a:r>
              <a:rPr sz="1800" spc="-10" dirty="0">
                <a:latin typeface="Times New Roman" pitchFamily="18" charset="0"/>
                <a:cs typeface="Times New Roman" pitchFamily="18" charset="0"/>
              </a:rPr>
              <a:t> clicks, downloads).</a:t>
            </a:r>
            <a:endParaRPr sz="18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683</Words>
  <Application>Microsoft Office PowerPoint</Application>
  <PresentationFormat>Custom</PresentationFormat>
  <Paragraphs>126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</vt:lpstr>
      <vt:lpstr>AGENDA</vt:lpstr>
      <vt:lpstr>PROJECT TITLE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MYPC</cp:lastModifiedBy>
  <cp:revision>1</cp:revision>
  <dcterms:created xsi:type="dcterms:W3CDTF">2025-09-09T09:35:41Z</dcterms:created>
  <dcterms:modified xsi:type="dcterms:W3CDTF">2025-09-09T09:44:44Z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LastSaved">
    <vt:filetime>2025-09-09T00:00:00Z</vt:filetime>
  </property>
</Properties>
</file>