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064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28600"/>
          </a:xfrm>
        </p:spPr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829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615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LLEGE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ARTS AND SCIENCE COLLEGE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209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647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28346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2024-03-25T23:07:00Z</dcterms:created>
  <dcterms:modified xsi:type="dcterms:W3CDTF">2024-09-13T09:02:09Z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