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p:scale>
          <a:sx n="165" d="100"/>
          <a:sy n="165"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9"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4/7/2024</a:t>
            </a:fld>
            <a:endParaRPr lang="zh-CN" altLang="en-US" sz="1200">
              <a:latin typeface="Calibri" pitchFamily="0" charset="0"/>
              <a:ea typeface="等线" pitchFamily="0" charset="0"/>
              <a:cs typeface="Calibri" pitchFamily="0" charset="0"/>
            </a:endParaRPr>
          </a:p>
        </p:txBody>
      </p:sp>
      <p:sp>
        <p:nvSpPr>
          <p:cNvPr id="11"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2"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3"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0038969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24" name="对象"/>
          <p:cNvSpPr>
            <a:spLocks noGrp="1"/>
          </p:cNvSpPr>
          <p:nvPr>
            <p:ph type="sldImg"/>
          </p:nvPr>
        </p:nvSpPr>
        <p:spPr>
          <a:xfrm rot="0">
            <a:off x="685800" y="1143000"/>
            <a:ext cx="5486400" cy="3086100"/>
          </a:xfrm>
          <a:prstGeom prst="rect"/>
          <a:noFill/>
          <a:ln w="12700" cmpd="sng" cap="flat">
            <a:noFill/>
            <a:prstDash val="solid"/>
            <a:miter/>
          </a:ln>
        </p:spPr>
      </p:sp>
      <p:sp>
        <p:nvSpPr>
          <p:cNvPr id="2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1402873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66" name="对象"/>
          <p:cNvSpPr>
            <a:spLocks noGrp="1"/>
          </p:cNvSpPr>
          <p:nvPr>
            <p:ph type="sldImg"/>
          </p:nvPr>
        </p:nvSpPr>
        <p:spPr>
          <a:xfrm rot="0">
            <a:off x="685800" y="1143000"/>
            <a:ext cx="5486400" cy="3086100"/>
          </a:xfrm>
          <a:prstGeom prst="rect"/>
          <a:noFill/>
          <a:ln w="12700" cmpd="sng" cap="flat">
            <a:noFill/>
            <a:prstDash val="solid"/>
            <a:miter/>
          </a:ln>
        </p:spPr>
      </p:sp>
      <p:sp>
        <p:nvSpPr>
          <p:cNvPr id="6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6667693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74" name="对象"/>
          <p:cNvSpPr>
            <a:spLocks noGrp="1"/>
          </p:cNvSpPr>
          <p:nvPr>
            <p:ph type="sldImg"/>
          </p:nvPr>
        </p:nvSpPr>
        <p:spPr>
          <a:xfrm rot="0">
            <a:off x="685800" y="1143000"/>
            <a:ext cx="5486400" cy="3086100"/>
          </a:xfrm>
          <a:prstGeom prst="rect"/>
          <a:noFill/>
          <a:ln w="12700" cmpd="sng" cap="flat">
            <a:noFill/>
            <a:prstDash val="solid"/>
            <a:miter/>
          </a:ln>
        </p:spPr>
      </p:sp>
      <p:sp>
        <p:nvSpPr>
          <p:cNvPr id="7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3095638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34" name="对象"/>
          <p:cNvSpPr>
            <a:spLocks noGrp="1"/>
          </p:cNvSpPr>
          <p:nvPr>
            <p:ph type="sldImg"/>
          </p:nvPr>
        </p:nvSpPr>
        <p:spPr>
          <a:xfrm rot="0">
            <a:off x="685800" y="1143000"/>
            <a:ext cx="5486400" cy="3086100"/>
          </a:xfrm>
          <a:prstGeom prst="rect"/>
          <a:noFill/>
          <a:ln w="12700" cmpd="sng" cap="flat">
            <a:noFill/>
            <a:prstDash val="solid"/>
            <a:miter/>
          </a:ln>
        </p:spPr>
      </p:sp>
      <p:sp>
        <p:nvSpPr>
          <p:cNvPr id="3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9079083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38" name="对象"/>
          <p:cNvSpPr>
            <a:spLocks noGrp="1"/>
          </p:cNvSpPr>
          <p:nvPr>
            <p:ph type="sldImg"/>
          </p:nvPr>
        </p:nvSpPr>
        <p:spPr>
          <a:xfrm rot="0">
            <a:off x="685800" y="1143000"/>
            <a:ext cx="5486400" cy="3086100"/>
          </a:xfrm>
          <a:prstGeom prst="rect"/>
          <a:noFill/>
          <a:ln w="12700" cmpd="sng" cap="flat">
            <a:noFill/>
            <a:prstDash val="solid"/>
            <a:miter/>
          </a:ln>
        </p:spPr>
      </p:sp>
      <p:sp>
        <p:nvSpPr>
          <p:cNvPr id="3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2625664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42" name="对象"/>
          <p:cNvSpPr>
            <a:spLocks noGrp="1"/>
          </p:cNvSpPr>
          <p:nvPr>
            <p:ph type="sldImg"/>
          </p:nvPr>
        </p:nvSpPr>
        <p:spPr>
          <a:xfrm rot="0">
            <a:off x="685800" y="1143000"/>
            <a:ext cx="5486400" cy="3086100"/>
          </a:xfrm>
          <a:prstGeom prst="rect"/>
          <a:noFill/>
          <a:ln w="12700" cmpd="sng" cap="flat">
            <a:noFill/>
            <a:prstDash val="solid"/>
            <a:miter/>
          </a:ln>
        </p:spPr>
      </p:sp>
      <p:sp>
        <p:nvSpPr>
          <p:cNvPr id="4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256250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46" name="对象"/>
          <p:cNvSpPr>
            <a:spLocks noGrp="1"/>
          </p:cNvSpPr>
          <p:nvPr>
            <p:ph type="sldImg"/>
          </p:nvPr>
        </p:nvSpPr>
        <p:spPr>
          <a:xfrm rot="0">
            <a:off x="685800" y="1143000"/>
            <a:ext cx="5486400" cy="3086100"/>
          </a:xfrm>
          <a:prstGeom prst="rect"/>
          <a:noFill/>
          <a:ln w="12700" cmpd="sng" cap="flat">
            <a:noFill/>
            <a:prstDash val="solid"/>
            <a:miter/>
          </a:ln>
        </p:spPr>
      </p:sp>
      <p:sp>
        <p:nvSpPr>
          <p:cNvPr id="4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8985392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50" name="对象"/>
          <p:cNvSpPr>
            <a:spLocks noGrp="1"/>
          </p:cNvSpPr>
          <p:nvPr>
            <p:ph type="sldImg"/>
          </p:nvPr>
        </p:nvSpPr>
        <p:spPr>
          <a:xfrm rot="0">
            <a:off x="685800" y="1143000"/>
            <a:ext cx="5486400" cy="3086100"/>
          </a:xfrm>
          <a:prstGeom prst="rect"/>
          <a:noFill/>
          <a:ln w="12700" cmpd="sng" cap="flat">
            <a:noFill/>
            <a:prstDash val="solid"/>
            <a:miter/>
          </a:ln>
        </p:spPr>
      </p:sp>
      <p:sp>
        <p:nvSpPr>
          <p:cNvPr id="5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4401374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54" name="对象"/>
          <p:cNvSpPr>
            <a:spLocks noGrp="1"/>
          </p:cNvSpPr>
          <p:nvPr>
            <p:ph type="sldImg"/>
          </p:nvPr>
        </p:nvSpPr>
        <p:spPr>
          <a:xfrm rot="0">
            <a:off x="685800" y="1143000"/>
            <a:ext cx="5486400" cy="3086100"/>
          </a:xfrm>
          <a:prstGeom prst="rect"/>
          <a:noFill/>
          <a:ln w="12700" cmpd="sng" cap="flat">
            <a:noFill/>
            <a:prstDash val="solid"/>
            <a:miter/>
          </a:ln>
        </p:spPr>
      </p:sp>
      <p:sp>
        <p:nvSpPr>
          <p:cNvPr id="5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1824099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58" name="对象"/>
          <p:cNvSpPr>
            <a:spLocks noGrp="1"/>
          </p:cNvSpPr>
          <p:nvPr>
            <p:ph type="sldImg"/>
          </p:nvPr>
        </p:nvSpPr>
        <p:spPr>
          <a:xfrm rot="0">
            <a:off x="685800" y="1143000"/>
            <a:ext cx="5486400" cy="3086100"/>
          </a:xfrm>
          <a:prstGeom prst="rect"/>
          <a:noFill/>
          <a:ln w="12700" cmpd="sng" cap="flat">
            <a:noFill/>
            <a:prstDash val="solid"/>
            <a:miter/>
          </a:ln>
        </p:spPr>
      </p:sp>
      <p:sp>
        <p:nvSpPr>
          <p:cNvPr id="5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1471060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62" name="对象"/>
          <p:cNvSpPr>
            <a:spLocks noGrp="1"/>
          </p:cNvSpPr>
          <p:nvPr>
            <p:ph type="sldImg"/>
          </p:nvPr>
        </p:nvSpPr>
        <p:spPr>
          <a:xfrm rot="0">
            <a:off x="685800" y="1143000"/>
            <a:ext cx="5486400" cy="3086100"/>
          </a:xfrm>
          <a:prstGeom prst="rect"/>
          <a:noFill/>
          <a:ln w="12700" cmpd="sng" cap="flat">
            <a:noFill/>
            <a:prstDash val="solid"/>
            <a:miter/>
          </a:ln>
        </p:spPr>
      </p:sp>
      <p:sp>
        <p:nvSpPr>
          <p:cNvPr id="6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65822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pic>
        <p:nvPicPr>
          <p:cNvPr id="14" name="图片" descr="Logo  Description automatically generated"/>
          <p:cNvPicPr>
            <a:picLocks noChangeAspect="1"/>
          </p:cNvPicPr>
          <p:nvPr/>
        </p:nvPicPr>
        <p:blipFill>
          <a:blip r:embed="rId2" cstate="print"/>
          <a:stretch>
            <a:fillRect/>
          </a:stretch>
        </p:blipFill>
        <p:spPr>
          <a:xfrm rot="0">
            <a:off x="10485004" y="6437910"/>
            <a:ext cx="1125802" cy="365126"/>
          </a:xfrm>
          <a:prstGeom prst="rect"/>
          <a:noFill/>
          <a:ln w="12700" cmpd="sng" cap="flat">
            <a:noFill/>
            <a:prstDash val="solid"/>
            <a:miter/>
          </a:ln>
        </p:spPr>
      </p:pic>
      <p:sp>
        <p:nvSpPr>
          <p:cNvPr id="15" name="文本框"/>
          <p:cNvSpPr>
            <a:spLocks noGrp="1"/>
          </p:cNvSpPr>
          <p:nvPr>
            <p:ph type="ctrTitle"/>
          </p:nvPr>
        </p:nvSpPr>
        <p:spPr>
          <a:xfrm rot="0">
            <a:off x="914400" y="2130440"/>
            <a:ext cx="10363199" cy="1470025"/>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0" i="0" u="none" strike="noStrike" kern="1200" cap="none" spc="0" baseline="0">
                <a:solidFill>
                  <a:schemeClr val="tx1"/>
                </a:solidFill>
                <a:latin typeface="Calibri" pitchFamily="0" charset="0"/>
                <a:ea typeface="宋体" pitchFamily="0" charset="0"/>
                <a:cs typeface="Lucida Sans" pitchFamily="0" charset="0"/>
              </a:rPr>
              <a:t>Click to edit Master title style</a:t>
            </a:r>
            <a:endParaRPr lang="zh-CN" altLang="en-US" sz="4400" b="0" i="0" u="none" strike="noStrike" kern="1200" cap="none" spc="0" baseline="0">
              <a:solidFill>
                <a:schemeClr val="tx1"/>
              </a:solidFill>
              <a:latin typeface="Calibri" pitchFamily="0" charset="0"/>
              <a:ea typeface="宋体" pitchFamily="0" charset="0"/>
              <a:cs typeface="Lucida Sans" pitchFamily="0" charset="0"/>
            </a:endParaRPr>
          </a:p>
        </p:txBody>
      </p:sp>
      <p:sp>
        <p:nvSpPr>
          <p:cNvPr id="16" name="文本框"/>
          <p:cNvSpPr>
            <a:spLocks noGrp="1"/>
          </p:cNvSpPr>
          <p:nvPr>
            <p:ph type="subTitle" idx="1"/>
          </p:nvPr>
        </p:nvSpPr>
        <p:spPr>
          <a:xfrm rot="0">
            <a:off x="1828800" y="3886200"/>
            <a:ext cx="8534401" cy="17526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ct val="20000"/>
              </a:spcBef>
              <a:spcAft>
                <a:spcPts val="0"/>
              </a:spcAft>
              <a:buNone/>
            </a:pPr>
            <a:r>
              <a:rPr lang="en-US" altLang="zh-CN" sz="3200" b="0" i="0" u="none" strike="noStrike" kern="1200" cap="none" spc="0" baseline="0">
                <a:solidFill>
                  <a:srgbClr val="898989"/>
                </a:solidFill>
                <a:latin typeface="Calibri" pitchFamily="0" charset="0"/>
                <a:ea typeface="宋体" pitchFamily="0" charset="0"/>
                <a:cs typeface="Lucida Sans" pitchFamily="0" charset="0"/>
              </a:rPr>
              <a:t>Click to edit Master subtitle style</a:t>
            </a:r>
            <a:endParaRPr lang="zh-CN" altLang="en-US" sz="3200" b="0" i="0" u="none" strike="noStrike" kern="1200" cap="none" spc="0" baseline="0">
              <a:solidFill>
                <a:srgbClr val="898989"/>
              </a:solidFill>
              <a:latin typeface="Calibri" pitchFamily="0" charset="0"/>
              <a:ea typeface="宋体" pitchFamily="0" charset="0"/>
              <a:cs typeface="Lucida Sans" pitchFamily="0" charset="0"/>
            </a:endParaRPr>
          </a:p>
        </p:txBody>
      </p:sp>
      <p:sp>
        <p:nvSpPr>
          <p:cNvPr id="17" name="文本框"/>
          <p:cNvSpPr>
            <a:spLocks noGrp="1"/>
          </p:cNvSpPr>
          <p:nvPr>
            <p:ph type="dt" idx="10"/>
          </p:nvPr>
        </p:nvSpPr>
        <p:spPr>
          <a:xfrm rot="0">
            <a:off x="609600" y="6356364"/>
            <a:ext cx="284480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fld id="{CAD2D6BD-DE1B-4B5F-8B41-2702339687B9}" type="datetime1">
              <a:rPr lang="en-US" altLang="zh-CN" sz="1200" b="0" i="0" u="none" strike="noStrike" kern="1200" cap="none" spc="0" baseline="0">
                <a:solidFill>
                  <a:srgbClr val="898989"/>
                </a:solidFill>
                <a:latin typeface="Calibri" pitchFamily="0" charset="0"/>
                <a:ea typeface="宋体" pitchFamily="0" charset="0"/>
                <a:cs typeface="Calibri" pitchFamily="0" charset="0"/>
              </a:rPr>
              <a:t>4/7/2024</a:t>
            </a:fld>
            <a:endParaRPr lang="zh-CN" altLang="en-US" sz="1200" b="0" i="0" u="none" strike="noStrike" kern="1200" cap="none" spc="0" baseline="0">
              <a:solidFill>
                <a:srgbClr val="898989"/>
              </a:solidFill>
              <a:latin typeface="Calibri" pitchFamily="0" charset="0"/>
              <a:ea typeface="宋体" pitchFamily="0" charset="0"/>
              <a:cs typeface="Calibri" pitchFamily="0" charset="0"/>
            </a:endParaRPr>
          </a:p>
        </p:txBody>
      </p:sp>
      <p:sp>
        <p:nvSpPr>
          <p:cNvPr id="18" name="文本框"/>
          <p:cNvSpPr>
            <a:spLocks noGrp="1"/>
          </p:cNvSpPr>
          <p:nvPr>
            <p:ph type="ftr"/>
          </p:nvPr>
        </p:nvSpPr>
        <p:spPr>
          <a:xfrm rot="0">
            <a:off x="4165600" y="6356364"/>
            <a:ext cx="3860799"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endParaRPr lang="zh-CN" altLang="en-US" sz="1200" b="0" i="0" u="none" strike="noStrike" kern="1200" cap="none" spc="0" baseline="0">
              <a:solidFill>
                <a:srgbClr val="898989"/>
              </a:solidFill>
              <a:latin typeface="Calibri" pitchFamily="0" charset="0"/>
              <a:ea typeface="宋体" pitchFamily="0" charset="0"/>
              <a:cs typeface="Calibri" pitchFamily="0" charset="0"/>
            </a:endParaRPr>
          </a:p>
        </p:txBody>
      </p:sp>
      <p:sp>
        <p:nvSpPr>
          <p:cNvPr id="19" name="文本框"/>
          <p:cNvSpPr>
            <a:spLocks noGrp="1"/>
          </p:cNvSpPr>
          <p:nvPr>
            <p:ph type="sldNum"/>
          </p:nvPr>
        </p:nvSpPr>
        <p:spPr>
          <a:xfrm rot="0">
            <a:off x="8737600" y="6356364"/>
            <a:ext cx="2844797"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b="0" i="0" u="none" strike="noStrike" kern="1200" cap="none" spc="0" baseline="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1598250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5141575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4918314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26" name="图片" descr="Logo  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4"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7" name="文本框"/>
          <p:cNvSpPr>
            <a:spLocks xmlns:a="http://schemas.openxmlformats.org/drawingml/2006/main" noGrp="1"/>
          </p:cNvSpPr>
          <p:nvPr>
            <p:ph type="title"/>
          </p:nvPr>
        </p:nvSpPr>
        <p:spPr>
          <a:xfrm xmlns:a="http://schemas.openxmlformats.org/drawingml/2006/main" rot="0">
            <a:off x="609600" y="274638"/>
            <a:ext cx="10972800" cy="11430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28" name="文本框"/>
          <p:cNvSpPr>
            <a:spLocks xmlns:a="http://schemas.openxmlformats.org/drawingml/2006/main" noGrp="1"/>
          </p:cNvSpPr>
          <p:nvPr>
            <p:ph type="body" idx="1"/>
          </p:nvPr>
        </p:nvSpPr>
        <p:spPr>
          <a:xfrm xmlns:a="http://schemas.openxmlformats.org/drawingml/2006/main" rot="0">
            <a:off x="609600" y="1600206"/>
            <a:ext cx="10972800" cy="452596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29" name="文本框"/>
          <p:cNvSpPr>
            <a:spLocks xmlns:a="http://schemas.openxmlformats.org/drawingml/2006/main" noGrp="1"/>
          </p:cNvSpPr>
          <p:nvPr>
            <p:ph type="dt" idx="10"/>
          </p:nvPr>
        </p:nvSpPr>
        <p:spPr>
          <a:xfrm xmlns:a="http://schemas.openxmlformats.org/drawingml/2006/main" rot="0">
            <a:off x="609600" y="6356364"/>
            <a:ext cx="2844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fld id="{CAD2D6BD-DE1B-4B5F-8B41-2702339687B9}" type="datetime1">
              <a:rPr lang="en-US" altLang="zh-CN" sz="1200">
                <a:solidFill>
                  <a:srgbClr val="898989"/>
                </a:solidFill>
                <a:latin typeface="Calibri" pitchFamily="0" charset="0"/>
                <a:ea typeface="宋体" pitchFamily="0" charset="0"/>
                <a:cs typeface="Calibri" pitchFamily="0" charset="0"/>
              </a:rPr>
              <a:t>4/7/2024</a:t>
            </a:fld>
            <a:endParaRPr lang="zh-CN" altLang="en-US" sz="1200">
              <a:solidFill>
                <a:srgbClr val="898989"/>
              </a:solidFill>
              <a:latin typeface="Calibri" pitchFamily="0" charset="0"/>
              <a:ea typeface="宋体" pitchFamily="0" charset="0"/>
              <a:cs typeface="Calibri" pitchFamily="0" charset="0"/>
            </a:endParaRPr>
          </a:p>
        </p:txBody>
      </p:sp>
      <p:sp>
        <p:nvSpPr>
          <p:cNvPr id="30" name="文本框"/>
          <p:cNvSpPr>
            <a:spLocks xmlns:a="http://schemas.openxmlformats.org/drawingml/2006/main" noGrp="1"/>
          </p:cNvSpPr>
          <p:nvPr>
            <p:ph type="ftr"/>
          </p:nvPr>
        </p:nvSpPr>
        <p:spPr>
          <a:xfrm xmlns:a="http://schemas.openxmlformats.org/drawingml/2006/main" rot="0">
            <a:off x="4165600" y="6356364"/>
            <a:ext cx="386079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898989"/>
              </a:solidFill>
              <a:latin typeface="Calibri" pitchFamily="0" charset="0"/>
              <a:ea typeface="宋体" pitchFamily="0" charset="0"/>
              <a:cs typeface="Calibri" pitchFamily="0" charset="0"/>
            </a:endParaRPr>
          </a:p>
        </p:txBody>
      </p:sp>
      <p:sp>
        <p:nvSpPr>
          <p:cNvPr id="31" name="文本框"/>
          <p:cNvSpPr>
            <a:spLocks xmlns:a="http://schemas.openxmlformats.org/drawingml/2006/main" noGrp="1"/>
          </p:cNvSpPr>
          <p:nvPr>
            <p:ph type="sldNum"/>
          </p:nvPr>
        </p:nvSpPr>
        <p:spPr>
          <a:xfrm xmlns:a="http://schemas.openxmlformats.org/drawingml/2006/main" rot="0">
            <a:off x="8737600" y="6356364"/>
            <a:ext cx="2844797"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530518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68" name="图片" descr="Logo  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4"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69" name="文本框"/>
          <p:cNvSpPr>
            <a:spLocks xmlns:a="http://schemas.openxmlformats.org/drawingml/2006/main" noGrp="1"/>
          </p:cNvSpPr>
          <p:nvPr>
            <p:ph type="title"/>
          </p:nvPr>
        </p:nvSpPr>
        <p:spPr>
          <a:xfrm xmlns:a="http://schemas.openxmlformats.org/drawingml/2006/main" rot="0">
            <a:off x="609600" y="274638"/>
            <a:ext cx="10972800" cy="11430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70" name="文本框"/>
          <p:cNvSpPr>
            <a:spLocks xmlns:a="http://schemas.openxmlformats.org/drawingml/2006/main" noGrp="1"/>
          </p:cNvSpPr>
          <p:nvPr>
            <p:ph type="dt" idx="10"/>
          </p:nvPr>
        </p:nvSpPr>
        <p:spPr>
          <a:xfrm xmlns:a="http://schemas.openxmlformats.org/drawingml/2006/main" rot="0">
            <a:off x="609600" y="6356364"/>
            <a:ext cx="2844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fld id="{CAD2D6BD-DE1B-4B5F-8B41-2702339687B9}" type="datetime1">
              <a:rPr lang="en-US" altLang="zh-CN" sz="1200">
                <a:solidFill>
                  <a:srgbClr val="898989"/>
                </a:solidFill>
                <a:latin typeface="Calibri" pitchFamily="0" charset="0"/>
                <a:ea typeface="宋体" pitchFamily="0" charset="0"/>
                <a:cs typeface="Calibri" pitchFamily="0" charset="0"/>
              </a:rPr>
              <a:t>4/7/2024</a:t>
            </a:fld>
            <a:endParaRPr lang="zh-CN" altLang="en-US" sz="1200">
              <a:solidFill>
                <a:srgbClr val="898989"/>
              </a:solidFill>
              <a:latin typeface="Calibri" pitchFamily="0" charset="0"/>
              <a:ea typeface="宋体" pitchFamily="0" charset="0"/>
              <a:cs typeface="Calibri" pitchFamily="0" charset="0"/>
            </a:endParaRPr>
          </a:p>
        </p:txBody>
      </p:sp>
      <p:sp>
        <p:nvSpPr>
          <p:cNvPr id="71" name="文本框"/>
          <p:cNvSpPr>
            <a:spLocks xmlns:a="http://schemas.openxmlformats.org/drawingml/2006/main" noGrp="1"/>
          </p:cNvSpPr>
          <p:nvPr>
            <p:ph type="ftr"/>
          </p:nvPr>
        </p:nvSpPr>
        <p:spPr>
          <a:xfrm xmlns:a="http://schemas.openxmlformats.org/drawingml/2006/main" rot="0">
            <a:off x="4165600" y="6356364"/>
            <a:ext cx="386079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898989"/>
              </a:solidFill>
              <a:latin typeface="Calibri" pitchFamily="0" charset="0"/>
              <a:ea typeface="宋体" pitchFamily="0" charset="0"/>
              <a:cs typeface="Calibri" pitchFamily="0" charset="0"/>
            </a:endParaRPr>
          </a:p>
        </p:txBody>
      </p:sp>
      <p:sp>
        <p:nvSpPr>
          <p:cNvPr id="72" name="文本框"/>
          <p:cNvSpPr>
            <a:spLocks xmlns:a="http://schemas.openxmlformats.org/drawingml/2006/main" noGrp="1"/>
          </p:cNvSpPr>
          <p:nvPr>
            <p:ph type="sldNum"/>
          </p:nvPr>
        </p:nvSpPr>
        <p:spPr>
          <a:xfrm xmlns:a="http://schemas.openxmlformats.org/drawingml/2006/main" rot="0">
            <a:off x="8737600" y="6356364"/>
            <a:ext cx="2844797"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2992778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945611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9809067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061304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200782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521126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0883198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865457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0096618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609600" y="274638"/>
            <a:ext cx="10972800" cy="1143000"/>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609600" y="1600206"/>
            <a:ext cx="10972800" cy="452596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609600" y="6356364"/>
            <a:ext cx="28448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98989"/>
                </a:solidFill>
                <a:latin typeface="Calibri" pitchFamily="0" charset="0"/>
                <a:ea typeface="宋体" pitchFamily="0" charset="0"/>
                <a:cs typeface="Calibri" pitchFamily="0" charset="0"/>
              </a:rPr>
              <a:t>4/7/2024</a:t>
            </a:fld>
            <a:endParaRPr lang="zh-CN" altLang="en-US" sz="1200">
              <a:solidFill>
                <a:srgbClr val="898989"/>
              </a:solidFill>
              <a:latin typeface="Calibri" pitchFamily="0" charset="0"/>
              <a:ea typeface="宋体" pitchFamily="0" charset="0"/>
              <a:cs typeface="Calibri" pitchFamily="0" charset="0"/>
            </a:endParaRPr>
          </a:p>
        </p:txBody>
      </p:sp>
      <p:sp>
        <p:nvSpPr>
          <p:cNvPr id="5" name="文本框"/>
          <p:cNvSpPr>
            <a:spLocks noGrp="1"/>
          </p:cNvSpPr>
          <p:nvPr>
            <p:ph type="ftr" idx="3"/>
          </p:nvPr>
        </p:nvSpPr>
        <p:spPr>
          <a:xfrm rot="0">
            <a:off x="4165600" y="6356364"/>
            <a:ext cx="3860799" cy="365125"/>
          </a:xfrm>
          <a:prstGeom prst="rect"/>
          <a:noFill/>
          <a:ln w="12700" cmpd="sng" cap="flat">
            <a:noFill/>
            <a:prstDash val="solid"/>
            <a:miter/>
          </a:ln>
        </p:spPr>
        <p:txBody>
          <a:bodyPr vert="horz" wrap="square" lIns="91440" tIns="45720" rIns="91440" bIns="45720" anchor="ctr" anchorCtr="0">
            <a:prstTxWarp prst="textNoShape"/>
          </a:bodyPr>
          <a:lstStyle/>
          <a:p>
            <a:pPr algn="ctr"/>
            <a:endParaRPr lang="zh-CN" altLang="en-US" sz="1200">
              <a:solidFill>
                <a:srgbClr val="898989"/>
              </a:solidFill>
              <a:latin typeface="Calibri" pitchFamily="0" charset="0"/>
              <a:ea typeface="宋体" pitchFamily="0" charset="0"/>
              <a:cs typeface="Calibri" pitchFamily="0" charset="0"/>
            </a:endParaRPr>
          </a:p>
        </p:txBody>
      </p:sp>
      <p:sp>
        <p:nvSpPr>
          <p:cNvPr id="6" name="文本框"/>
          <p:cNvSpPr>
            <a:spLocks noGrp="1"/>
          </p:cNvSpPr>
          <p:nvPr>
            <p:ph type="sldNum" idx="4"/>
          </p:nvPr>
        </p:nvSpPr>
        <p:spPr>
          <a:xfrm rot="0">
            <a:off x="8737600" y="6356364"/>
            <a:ext cx="2844797"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pic>
        <p:nvPicPr>
          <p:cNvPr id="7" name="图片" descr="Logo  Description automatically generated"/>
          <p:cNvPicPr>
            <a:picLocks noChangeAspect="1"/>
          </p:cNvPicPr>
          <p:nvPr/>
        </p:nvPicPr>
        <p:blipFill>
          <a:blip r:embed="rId1" cstate="print"/>
          <a:stretch>
            <a:fillRect/>
          </a:stretch>
        </p:blipFill>
        <p:spPr>
          <a:xfrm rot="0">
            <a:off x="10485004" y="6437910"/>
            <a:ext cx="1125802" cy="365126"/>
          </a:xfrm>
          <a:prstGeom prst="rect"/>
          <a:noFill/>
          <a:ln w="12700" cmpd="sng" cap="flat">
            <a:noFill/>
            <a:prstDash val="solid"/>
            <a:miter/>
          </a:ln>
        </p:spPr>
      </p:pic>
    </p:spTree>
    <p:extLst>
      <p:ext uri="{BB962C8B-B14F-4D97-AF65-F5344CB8AC3E}">
        <p14:creationId xmlns:p14="http://schemas.microsoft.com/office/powerpoint/2010/main" val="836998831"/>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ctr" defTabSz="914400" eaLnBrk="1" fontAlgn="auto" latinLnBrk="0" hangingPunct="1">
        <a:spcBef>
          <a:spcPts val="0"/>
        </a:spcBef>
        <a:buNone/>
        <a:defRPr sz="4400" kern="1200">
          <a:solidFill>
            <a:schemeClr val="tx1"/>
          </a:solidFill>
          <a:latin typeface="Calibri" pitchFamily="0" charset="0"/>
          <a:ea typeface="宋体" pitchFamily="0" charset="0"/>
          <a:cs typeface="Calibri" pitchFamily="0" charset="0"/>
        </a:defRPr>
      </a:lvl1pPr>
    </p:titleStyle>
    <p:bodyStyle>
      <a:lvl1pPr marL="342900" indent="-342900" algn="l" defTabSz="914400" eaLnBrk="1" fontAlgn="auto" latinLnBrk="0" hangingPunct="1">
        <a:spcBef>
          <a:spcPct val="20000"/>
        </a:spcBef>
        <a:buFont typeface="Arial" pitchFamily="34" charset="0"/>
        <a:buChar char="•"/>
        <a:defRPr sz="3200" kern="1200">
          <a:solidFill>
            <a:schemeClr val="tx1"/>
          </a:solidFill>
          <a:latin typeface="Calibri" pitchFamily="0" charset="0"/>
          <a:ea typeface="宋体" pitchFamily="0" charset="0"/>
          <a:cs typeface="Calibri" pitchFamily="0" charset="0"/>
        </a:defRPr>
      </a:lvl1pPr>
      <a:lvl2pPr marL="742950" indent="-285750" algn="l" defTabSz="914400" eaLnBrk="1" fontAlgn="auto" latinLnBrk="0" hangingPunct="1">
        <a:spcBef>
          <a:spcPct val="20000"/>
        </a:spcBef>
        <a:buFont typeface="Arial" pitchFamily="34" charset="0"/>
        <a:buChar char="–"/>
        <a:defRPr sz="2800" kern="1200">
          <a:solidFill>
            <a:schemeClr val="tx1"/>
          </a:solidFill>
          <a:latin typeface="Calibri" pitchFamily="0" charset="0"/>
          <a:ea typeface="宋体" pitchFamily="0" charset="0"/>
          <a:cs typeface="Calibri" pitchFamily="0" charset="0"/>
        </a:defRPr>
      </a:lvl2pPr>
      <a:lvl3pPr marL="1143000" indent="-228600" algn="l" defTabSz="914400" eaLnBrk="1" fontAlgn="auto" latinLnBrk="0" hangingPunct="1">
        <a:spcBef>
          <a:spcPct val="20000"/>
        </a:spcBef>
        <a:buFont typeface="Arial" pitchFamily="34" charset="0"/>
        <a:buChar char="•"/>
        <a:defRPr sz="2400" kern="1200">
          <a:solidFill>
            <a:schemeClr val="tx1"/>
          </a:solidFill>
          <a:latin typeface="Calibri" pitchFamily="0" charset="0"/>
          <a:ea typeface="宋体" pitchFamily="0" charset="0"/>
          <a:cs typeface="Calibri" pitchFamily="0" charset="0"/>
        </a:defRPr>
      </a:lvl3pPr>
      <a:lvl4pPr marL="16002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4pPr>
      <a:lvl5pPr marL="20574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5pPr>
      <a:lvl6pPr marL="25146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6pPr>
      <a:lvl7pPr marL="29718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7pPr>
      <a:lvl8pPr marL="34290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8pPr>
      <a:lvl9pPr marL="34290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宋体" pitchFamily="0" charset="0"/>
                <a:cs typeface="Arial" pitchFamily="34" charset="0"/>
              </a:rPr>
              <a:t>KEY LOGGER</a:t>
            </a:r>
            <a:endParaRPr lang="zh-CN" altLang="en-US" sz="4400" b="1" i="0" u="none" strike="noStrike" kern="1200" cap="none" spc="0" baseline="0">
              <a:solidFill>
                <a:schemeClr val="accent1"/>
              </a:solidFill>
              <a:latin typeface="Arial" pitchFamily="34" charset="0"/>
              <a:ea typeface="宋体" pitchFamily="0" charset="0"/>
              <a:cs typeface="Arial" pitchFamily="34" charset="0"/>
            </a:endParaRPr>
          </a:p>
        </p:txBody>
      </p:sp>
      <p:sp>
        <p:nvSpPr>
          <p:cNvPr id="21" name="矩形"/>
          <p:cNvSpPr>
            <a:spLocks/>
          </p:cNvSpPr>
          <p:nvPr/>
        </p:nvSpPr>
        <p:spPr>
          <a:xfrm rot="0">
            <a:off x="-329783" y="1034323"/>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376091"/>
                </a:solidFill>
                <a:latin typeface="Arial" pitchFamily="34" charset="0"/>
                <a:ea typeface="宋体" pitchFamily="0" charset="0"/>
                <a:cs typeface="Arial" pitchFamily="34" charset="0"/>
              </a:rPr>
              <a:t>CAPSTONE PROJECT</a:t>
            </a:r>
            <a:endParaRPr lang="zh-CN" altLang="en-US" sz="3200" b="1" i="0" u="none" strike="noStrike" kern="1200" cap="none" spc="0" baseline="0">
              <a:solidFill>
                <a:srgbClr val="376091"/>
              </a:solidFill>
              <a:latin typeface="Arial" pitchFamily="34" charset="0"/>
              <a:ea typeface="宋体" pitchFamily="0" charset="0"/>
              <a:cs typeface="Arial" pitchFamily="34" charset="0"/>
            </a:endParaRPr>
          </a:p>
        </p:txBody>
      </p:sp>
      <p:sp>
        <p:nvSpPr>
          <p:cNvPr id="22" name="矩形"/>
          <p:cNvSpPr>
            <a:spLocks/>
          </p:cNvSpPr>
          <p:nvPr/>
        </p:nvSpPr>
        <p:spPr>
          <a:xfrm rot="0">
            <a:off x="1755463" y="3557665"/>
            <a:ext cx="8052868" cy="2529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376091"/>
                </a:solidFill>
                <a:latin typeface="Arial" pitchFamily="34" charset="0"/>
                <a:ea typeface="宋体" pitchFamily="0" charset="0"/>
                <a:cs typeface="Arial" pitchFamily="34" charset="0"/>
              </a:rPr>
              <a:t>          PRESENTED BY:</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1" i="0" u="none" strike="noStrike" kern="1200" cap="none" spc="0" baseline="0">
                <a:solidFill>
                  <a:srgbClr val="376091"/>
                </a:solidFill>
                <a:latin typeface="Arial" pitchFamily="34" charset="0"/>
                <a:ea typeface="宋体" pitchFamily="0" charset="0"/>
                <a:cs typeface="Arial" pitchFamily="34" charset="0"/>
              </a:rPr>
              <a:t>                                       </a:t>
            </a:r>
            <a:r>
              <a:rPr lang="en-US" altLang="zh-CN" sz="2800" b="1" i="0" u="none" strike="noStrike" kern="1200" cap="none" spc="0" baseline="0">
                <a:solidFill>
                  <a:srgbClr val="376091"/>
                </a:solidFill>
                <a:latin typeface="Arial" pitchFamily="34" charset="0"/>
                <a:ea typeface="宋体" pitchFamily="0" charset="0"/>
                <a:cs typeface="Arial" pitchFamily="34" charset="0"/>
              </a:rPr>
              <a:t>   </a:t>
            </a:r>
            <a:r>
              <a:rPr lang="en-US" altLang="zh-CN" sz="2800" b="1" i="0" u="none" strike="noStrike" kern="1200" cap="none" spc="0" baseline="0">
                <a:solidFill>
                  <a:srgbClr val="376091"/>
                </a:solidFill>
                <a:latin typeface="Arial" pitchFamily="34" charset="0"/>
                <a:ea typeface="宋体" pitchFamily="0" charset="0"/>
                <a:cs typeface="Arial" pitchFamily="34" charset="0"/>
              </a:rPr>
              <a:t>J.YUVA RAJ</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ctr">
              <a:lnSpc>
                <a:spcPct val="100000"/>
              </a:lnSpc>
              <a:spcBef>
                <a:spcPts val="0"/>
              </a:spcBef>
              <a:spcAft>
                <a:spcPts val="0"/>
              </a:spcAft>
              <a:buNone/>
            </a:pPr>
            <a:r>
              <a:rPr lang="en-US" altLang="zh-CN" sz="2800" b="1" i="0" u="none" strike="noStrike" kern="1200" cap="none" spc="0" baseline="0">
                <a:solidFill>
                  <a:srgbClr val="376091"/>
                </a:solidFill>
                <a:latin typeface="Arial" pitchFamily="34" charset="0"/>
                <a:ea typeface="宋体" pitchFamily="0" charset="0"/>
                <a:cs typeface="Arial" pitchFamily="34" charset="0"/>
              </a:rPr>
              <a:t>    CHRISTIAN COLLEGE OF ENGINEERING AND TECHNOLOGY IN ODDANCHTRAM</a:t>
            </a:r>
            <a:endParaRPr lang="en-US" altLang="zh-CN" sz="2800" b="1" i="0" u="none" strike="noStrike" kern="1200" cap="none" spc="0" baseline="0">
              <a:solidFill>
                <a:srgbClr val="376091"/>
              </a:solidFill>
              <a:latin typeface="Arial" pitchFamily="34" charset="0"/>
              <a:ea typeface="宋体" pitchFamily="0" charset="0"/>
              <a:cs typeface="Arial" pitchFamily="34" charset="0"/>
            </a:endParaRPr>
          </a:p>
          <a:p>
            <a:pPr marL="457200" indent="-457200" algn="ctr">
              <a:lnSpc>
                <a:spcPct val="100000"/>
              </a:lnSpc>
              <a:spcBef>
                <a:spcPts val="0"/>
              </a:spcBef>
              <a:spcAft>
                <a:spcPts val="0"/>
              </a:spcAft>
              <a:buNone/>
            </a:pPr>
            <a:r>
              <a:rPr lang="en-US" altLang="zh-CN" sz="2400" b="1" i="0" u="none" strike="noStrike" kern="1200" cap="none" spc="0" baseline="0">
                <a:solidFill>
                  <a:srgbClr val="376091"/>
                </a:solidFill>
                <a:latin typeface="Arial" pitchFamily="34" charset="0"/>
                <a:ea typeface="宋体" pitchFamily="0" charset="0"/>
                <a:cs typeface="Arial" pitchFamily="34" charset="0"/>
              </a:rPr>
              <a:t>  </a:t>
            </a:r>
            <a:r>
              <a:rPr lang="en-US" altLang="zh-CN" sz="2800" b="1" i="0" u="none" strike="noStrike" kern="1200" cap="none" spc="0" baseline="0">
                <a:solidFill>
                  <a:srgbClr val="376091"/>
                </a:solidFill>
                <a:latin typeface="Arial" pitchFamily="34" charset="0"/>
                <a:ea typeface="宋体" pitchFamily="0" charset="0"/>
                <a:cs typeface="Arial" pitchFamily="34" charset="0"/>
              </a:rPr>
              <a:t>CSE DEPARTMENT</a:t>
            </a:r>
            <a:endParaRPr lang="zh-CN" altLang="en-US" sz="2800" b="1" i="0" u="none" strike="noStrike" kern="1200" cap="none" spc="0" baseline="0">
              <a:solidFill>
                <a:srgbClr val="376091"/>
              </a:solidFill>
              <a:latin typeface="Arial" pitchFamily="34" charset="0"/>
              <a:ea typeface="宋体" pitchFamily="0" charset="0"/>
              <a:cs typeface="Arial" pitchFamily="34" charset="0"/>
            </a:endParaRPr>
          </a:p>
        </p:txBody>
      </p:sp>
      <p:sp>
        <p:nvSpPr>
          <p:cNvPr id="23" name="矩形"/>
          <p:cNvSpPr>
            <a:spLocks/>
          </p:cNvSpPr>
          <p:nvPr/>
        </p:nvSpPr>
        <p:spPr>
          <a:xfrm rot="0">
            <a:off x="5481327" y="2810966"/>
            <a:ext cx="1238231" cy="358140"/>
          </a:xfrm>
          <a:prstGeom prst="rect"/>
          <a:noFill/>
          <a:ln w="12700" cmpd="sng" cap="flat">
            <a:noFill/>
            <a:prstDash val="solid"/>
            <a:miter/>
          </a:ln>
        </p:spPr>
      </p:sp>
    </p:spTree>
    <p:extLst>
      <p:ext uri="{BB962C8B-B14F-4D97-AF65-F5344CB8AC3E}">
        <p14:creationId xmlns:p14="http://schemas.microsoft.com/office/powerpoint/2010/main" val="86763136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4" name="文本框"/>
          <p:cNvSpPr>
            <a:spLocks noGrp="1"/>
          </p:cNvSpPr>
          <p:nvPr>
            <p:ph type="title"/>
          </p:nvPr>
        </p:nvSpPr>
        <p:spPr>
          <a:xfrm rot="0">
            <a:off x="609600" y="274638"/>
            <a:ext cx="109728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pitchFamily="0" charset="0"/>
                <a:cs typeface="Arial" pitchFamily="34" charset="0"/>
              </a:rPr>
              <a:t>References</a:t>
            </a:r>
            <a:endParaRPr lang="zh-CN" altLang="en-US" sz="4400" b="0" i="0" u="none" strike="noStrike" kern="1200" cap="none" spc="0" baseline="0">
              <a:solidFill>
                <a:schemeClr val="tx1"/>
              </a:solidFill>
              <a:latin typeface="Calibri" pitchFamily="0" charset="0"/>
              <a:ea typeface="宋体" pitchFamily="0" charset="0"/>
              <a:cs typeface="Lucida Sans" pitchFamily="0" charset="0"/>
            </a:endParaRPr>
          </a:p>
        </p:txBody>
      </p:sp>
      <p:sp>
        <p:nvSpPr>
          <p:cNvPr id="65" name="文本框"/>
          <p:cNvSpPr>
            <a:spLocks noGrp="1"/>
          </p:cNvSpPr>
          <p:nvPr>
            <p:ph type="body" idx="1"/>
          </p:nvPr>
        </p:nvSpPr>
        <p:spPr>
          <a:xfrm rot="0">
            <a:off x="609600" y="1600206"/>
            <a:ext cx="10972800" cy="4525963"/>
          </a:xfrm>
          <a:prstGeom prst="rect"/>
          <a:noFill/>
          <a:ln w="12700" cmpd="sng" cap="flat">
            <a:noFill/>
            <a:prstDash val="solid"/>
            <a:miter/>
          </a:ln>
        </p:spPr>
        <p:txBody>
          <a:bodyPr vert="horz" wrap="square" lIns="91440" tIns="45720" rIns="91440" bIns="45720" anchor="t" anchorCtr="0">
            <a:prstTxWarp prst="textNoShape"/>
          </a:bodyPr>
          <a:lstStyle/>
          <a:p>
            <a:pPr marL="305435" indent="-305435" algn="l">
              <a:lnSpc>
                <a:spcPct val="100000"/>
              </a:lnSpc>
              <a:spcBef>
                <a:spcPct val="20000"/>
              </a:spcBef>
              <a:spcAft>
                <a:spcPts val="0"/>
              </a:spcAft>
              <a:buFont typeface="Arial" pitchFamily="34" charset="0"/>
              <a:buChar char="•"/>
            </a:pPr>
            <a:r>
              <a:rPr lang="en-US" altLang="zh-CN" sz="2400" b="0" i="0" u="none" strike="noStrike" kern="1200" cap="none" spc="0" baseline="0">
                <a:solidFill>
                  <a:srgbClr val="0F0F0F"/>
                </a:solidFill>
                <a:latin typeface="Calibri" pitchFamily="0" charset="0"/>
                <a:ea typeface="Calibri" pitchFamily="0" charset="0"/>
                <a:cs typeface="Calibri" pitchFamily="0"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chemeClr val="tx1"/>
              </a:solidFill>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48531997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3" name="文本框"/>
          <p:cNvSpPr>
            <a:spLocks noGrp="1"/>
          </p:cNvSpPr>
          <p:nvPr>
            <p:ph type="title"/>
          </p:nvPr>
        </p:nvSpPr>
        <p:spPr>
          <a:xfrm rot="0">
            <a:off x="1463041" y="2766220"/>
            <a:ext cx="9298745" cy="1325563"/>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1" i="0" u="none" strike="noStrike" kern="1200" cap="none" spc="0" baseline="0">
                <a:solidFill>
                  <a:srgbClr val="002060"/>
                </a:solidFill>
                <a:latin typeface="Arial" pitchFamily="34" charset="0"/>
                <a:ea typeface="宋体" pitchFamily="0" charset="0"/>
                <a:cs typeface="Arial" pitchFamily="34" charset="0"/>
              </a:rPr>
              <a:t>THANK YOU</a:t>
            </a:r>
            <a:endParaRPr lang="zh-CN" altLang="en-US" sz="4400" b="1" i="0" u="none" strike="noStrike" kern="1200" cap="none" spc="0" baseline="0">
              <a:solidFill>
                <a:srgbClr val="002060"/>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177362738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2" name="文本框"/>
          <p:cNvSpPr>
            <a:spLocks noGrp="1"/>
          </p:cNvSpPr>
          <p:nvPr>
            <p:ph type="title"/>
          </p:nvPr>
        </p:nvSpPr>
        <p:spPr>
          <a:xfrm rot="0">
            <a:off x="849573" y="558470"/>
            <a:ext cx="10515600" cy="1325563"/>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1" i="0" u="none" strike="noStrike" kern="1200" cap="none" spc="0" baseline="0">
                <a:solidFill>
                  <a:srgbClr val="002060"/>
                </a:solidFill>
                <a:latin typeface="Arial" pitchFamily="34" charset="0"/>
                <a:ea typeface="宋体" pitchFamily="0" charset="0"/>
                <a:cs typeface="Arial" pitchFamily="34" charset="0"/>
              </a:rPr>
              <a:t>OUTLINE</a:t>
            </a:r>
            <a:endParaRPr lang="zh-CN" altLang="en-US" sz="4400" b="1" i="0" u="none" strike="noStrike" kern="1200" cap="none" spc="0" baseline="0">
              <a:solidFill>
                <a:srgbClr val="002060"/>
              </a:solidFill>
              <a:latin typeface="Arial" pitchFamily="34" charset="0"/>
              <a:ea typeface="宋体" pitchFamily="0" charset="0"/>
              <a:cs typeface="Arial" pitchFamily="34" charset="0"/>
            </a:endParaRPr>
          </a:p>
        </p:txBody>
      </p:sp>
      <p:sp>
        <p:nvSpPr>
          <p:cNvPr id="33" name="文本框"/>
          <p:cNvSpPr>
            <a:spLocks noGrp="1"/>
          </p:cNvSpPr>
          <p:nvPr>
            <p:ph type="body" idx="1"/>
          </p:nvPr>
        </p:nvSpPr>
        <p:spPr>
          <a:xfrm rot="0">
            <a:off x="838201"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ct val="20000"/>
              </a:spcBef>
              <a:spcAft>
                <a:spcPts val="0"/>
              </a:spcAft>
              <a:buNone/>
            </a:pPr>
            <a:r>
              <a:rPr lang="en-US" altLang="zh-CN" sz="2000" b="1" i="0" u="none" strike="noStrike" kern="1200" cap="none" spc="0" baseline="0">
                <a:solidFill>
                  <a:schemeClr val="tx1"/>
                </a:solidFill>
                <a:latin typeface="Arial" pitchFamily="34" charset="0"/>
                <a:ea typeface="Calibri" pitchFamily="0" charset="0"/>
                <a:cs typeface="Arial" pitchFamily="34" charset="0"/>
              </a:rPr>
              <a:t>  </a:t>
            </a:r>
            <a:endParaRPr lang="en-US" altLang="zh-CN" sz="3200" b="0" i="0" u="none" strike="noStrike" kern="1200" cap="none" spc="0" baseline="0">
              <a:solidFill>
                <a:schemeClr val="tx1"/>
              </a:solidFill>
              <a:latin typeface="Arial" pitchFamily="34" charset="0"/>
              <a:ea typeface="宋体" pitchFamily="0" charset="0"/>
              <a:cs typeface="Arial" pitchFamily="34" charset="0"/>
            </a:endParaRPr>
          </a:p>
          <a:p>
            <a:pPr marL="305435" indent="-305435" algn="l">
              <a:lnSpc>
                <a:spcPct val="100000"/>
              </a:lnSpc>
              <a:spcBef>
                <a:spcPct val="20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Problem Statement </a:t>
            </a:r>
            <a:r>
              <a:rPr lang="en-US" altLang="zh-CN" sz="2000" b="0" i="0" u="none" strike="noStrike" kern="1200" cap="none" spc="0" baseline="0">
                <a:solidFill>
                  <a:schemeClr val="tx1"/>
                </a:solidFill>
                <a:latin typeface="Arial" pitchFamily="34" charset="0"/>
                <a:ea typeface="Calibri" pitchFamily="0" charset="0"/>
                <a:cs typeface="Arial" pitchFamily="34" charset="0"/>
              </a:rPr>
              <a:t>(Should not include solution)</a:t>
            </a:r>
            <a:endParaRPr lang="en-US" altLang="zh-CN" sz="3200" b="0" i="0" u="none" strike="noStrike" kern="1200" cap="none" spc="0" baseline="0">
              <a:solidFill>
                <a:schemeClr val="tx1"/>
              </a:solidFill>
              <a:latin typeface="Arial" pitchFamily="34" charset="0"/>
              <a:ea typeface="宋体" pitchFamily="0" charset="0"/>
              <a:cs typeface="Arial" pitchFamily="34" charset="0"/>
            </a:endParaRPr>
          </a:p>
          <a:p>
            <a:pPr marL="305435" indent="-305435" algn="l">
              <a:lnSpc>
                <a:spcPct val="100000"/>
              </a:lnSpc>
              <a:spcBef>
                <a:spcPct val="20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Proposed System/Solution</a:t>
            </a:r>
            <a:endParaRPr lang="en-US" altLang="zh-CN" sz="3200" b="0" i="0" u="none" strike="noStrike" kern="1200" cap="none" spc="0" baseline="0">
              <a:solidFill>
                <a:schemeClr val="tx1"/>
              </a:solidFill>
              <a:latin typeface="Arial" pitchFamily="34" charset="0"/>
              <a:ea typeface="宋体" pitchFamily="0" charset="0"/>
              <a:cs typeface="Arial" pitchFamily="34" charset="0"/>
            </a:endParaRPr>
          </a:p>
          <a:p>
            <a:pPr marL="305435" indent="-305435" algn="l">
              <a:lnSpc>
                <a:spcPct val="100000"/>
              </a:lnSpc>
              <a:spcBef>
                <a:spcPct val="20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Calibri" pitchFamily="0" charset="0"/>
              </a:rPr>
              <a:t>System </a:t>
            </a:r>
            <a:r>
              <a:rPr lang="en-US" altLang="zh-CN" sz="2000" b="1" i="0" u="none" strike="noStrike" kern="1200" cap="none" spc="0" baseline="0">
                <a:solidFill>
                  <a:schemeClr val="tx1"/>
                </a:solidFill>
                <a:latin typeface="Arial" pitchFamily="34" charset="0"/>
                <a:ea typeface="Calibri" pitchFamily="0" charset="0"/>
                <a:cs typeface="Calibri" pitchFamily="0" charset="0"/>
              </a:rPr>
              <a:t>Development Approach </a:t>
            </a:r>
            <a:r>
              <a:rPr lang="en-US" altLang="zh-CN" sz="2000" b="0" i="0" u="none" strike="noStrike" kern="1200" cap="none" spc="0" baseline="0">
                <a:solidFill>
                  <a:schemeClr val="tx1"/>
                </a:solidFill>
                <a:latin typeface="Arial" pitchFamily="34" charset="0"/>
                <a:ea typeface="Calibri" pitchFamily="0" charset="0"/>
                <a:cs typeface="Calibri" pitchFamily="0" charset="0"/>
              </a:rPr>
              <a:t>(Technology Used) </a:t>
            </a:r>
            <a:endParaRPr lang="en-US" altLang="zh-CN" sz="3200" b="0" i="0" u="none" strike="noStrike" kern="1200" cap="none" spc="0" baseline="0">
              <a:solidFill>
                <a:schemeClr val="tx1"/>
              </a:solidFill>
              <a:latin typeface="Arial" pitchFamily="34" charset="0"/>
              <a:ea typeface="Calibri" pitchFamily="0" charset="0"/>
              <a:cs typeface="Calibri" pitchFamily="0" charset="0"/>
            </a:endParaRPr>
          </a:p>
          <a:p>
            <a:pPr marL="305435" indent="-305435" algn="l">
              <a:lnSpc>
                <a:spcPct val="100000"/>
              </a:lnSpc>
              <a:spcBef>
                <a:spcPct val="20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Calibri" pitchFamily="0" charset="0"/>
              </a:rPr>
              <a:t>Algorithm &amp; Deployment  </a:t>
            </a:r>
            <a:endParaRPr lang="en-US" altLang="zh-CN" sz="3200" b="0" i="0" u="none" strike="noStrike" kern="1200" cap="none" spc="0" baseline="0">
              <a:solidFill>
                <a:schemeClr val="tx1"/>
              </a:solidFill>
              <a:latin typeface="Arial" pitchFamily="34" charset="0"/>
              <a:ea typeface="宋体" pitchFamily="0" charset="0"/>
              <a:cs typeface="Calibri" pitchFamily="0" charset="0"/>
            </a:endParaRPr>
          </a:p>
          <a:p>
            <a:pPr marL="305435" indent="-305435" algn="l">
              <a:lnSpc>
                <a:spcPct val="100000"/>
              </a:lnSpc>
              <a:spcBef>
                <a:spcPct val="20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Result (Output Image)</a:t>
            </a:r>
            <a:endParaRPr lang="en-US" altLang="zh-CN" sz="2000" b="1" i="0" u="none" strike="noStrike" kern="1200" cap="none" spc="0" baseline="0">
              <a:solidFill>
                <a:schemeClr val="tx1"/>
              </a:solidFill>
              <a:latin typeface="Arial" pitchFamily="34" charset="0"/>
              <a:ea typeface="Calibri" pitchFamily="0" charset="0"/>
              <a:cs typeface="Arial" pitchFamily="34" charset="0"/>
            </a:endParaRPr>
          </a:p>
          <a:p>
            <a:pPr marL="305435" indent="-305435" algn="l">
              <a:lnSpc>
                <a:spcPct val="100000"/>
              </a:lnSpc>
              <a:spcBef>
                <a:spcPct val="20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Conclusion</a:t>
            </a:r>
            <a:endParaRPr lang="en-US" altLang="zh-CN" sz="3200" b="0" i="0" u="none" strike="noStrike" kern="1200" cap="none" spc="0" baseline="0">
              <a:solidFill>
                <a:schemeClr val="tx1"/>
              </a:solidFill>
              <a:latin typeface="Arial" pitchFamily="34" charset="0"/>
              <a:ea typeface="宋体" pitchFamily="0" charset="0"/>
              <a:cs typeface="Arial" pitchFamily="34" charset="0"/>
            </a:endParaRPr>
          </a:p>
          <a:p>
            <a:pPr marL="305435" indent="-305435" algn="l">
              <a:lnSpc>
                <a:spcPct val="100000"/>
              </a:lnSpc>
              <a:spcBef>
                <a:spcPct val="20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Future Scope</a:t>
            </a:r>
            <a:endParaRPr lang="en-US" altLang="zh-CN" sz="2000" b="1" i="0" u="none" strike="noStrike" kern="1200" cap="none" spc="0" baseline="0">
              <a:solidFill>
                <a:schemeClr val="tx1"/>
              </a:solidFill>
              <a:latin typeface="Arial" pitchFamily="34" charset="0"/>
              <a:ea typeface="Calibri" pitchFamily="0" charset="0"/>
              <a:cs typeface="Arial" pitchFamily="34" charset="0"/>
            </a:endParaRPr>
          </a:p>
          <a:p>
            <a:pPr marL="305435" indent="-305435" algn="l">
              <a:lnSpc>
                <a:spcPct val="100000"/>
              </a:lnSpc>
              <a:spcBef>
                <a:spcPct val="20000"/>
              </a:spcBef>
              <a:spcAft>
                <a:spcPts val="0"/>
              </a:spcAft>
              <a:buFont typeface="Arial" pitchFamily="34" charset="0"/>
              <a:buChar char="•"/>
            </a:pPr>
            <a:r>
              <a:rPr lang="en-US" altLang="zh-CN" sz="2000" b="1" i="0" u="none" strike="noStrike" kern="1200" cap="none" spc="0" baseline="0">
                <a:solidFill>
                  <a:schemeClr val="tx1"/>
                </a:solidFill>
                <a:latin typeface="Arial" pitchFamily="34" charset="0"/>
                <a:ea typeface="Calibri" pitchFamily="0" charset="0"/>
                <a:cs typeface="Arial" pitchFamily="34" charset="0"/>
              </a:rPr>
              <a:t>References</a:t>
            </a:r>
            <a:endParaRPr lang="en-US" altLang="zh-CN" sz="3200" b="0" i="0" u="none" strike="noStrike" kern="1200" cap="none" spc="0" baseline="0">
              <a:solidFill>
                <a:schemeClr val="tx1"/>
              </a:solidFill>
              <a:latin typeface="Arial" pitchFamily="34" charset="0"/>
              <a:ea typeface="宋体" pitchFamily="0" charset="0"/>
              <a:cs typeface="Arial" pitchFamily="34" charset="0"/>
            </a:endParaRPr>
          </a:p>
          <a:p>
            <a:pPr marL="305435" indent="-305435" algn="l">
              <a:lnSpc>
                <a:spcPct val="100000"/>
              </a:lnSpc>
              <a:spcBef>
                <a:spcPct val="20000"/>
              </a:spcBef>
              <a:spcAft>
                <a:spcPts val="0"/>
              </a:spcAft>
              <a:buFont typeface="Arial" pitchFamily="34" charset="0"/>
              <a:buChar char="•"/>
            </a:pPr>
            <a:endParaRPr lang="zh-CN" altLang="en-US" sz="32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75649098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609600" y="274638"/>
            <a:ext cx="109728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宋体" pitchFamily="0" charset="0"/>
                <a:cs typeface="Arial" pitchFamily="34" charset="0"/>
              </a:rPr>
              <a:t>Problem Statement</a:t>
            </a:r>
            <a:endParaRPr lang="zh-CN" altLang="en-US" sz="4400" b="0" i="0" u="none" strike="noStrike" kern="1200" cap="none" spc="0" baseline="0">
              <a:solidFill>
                <a:schemeClr val="tx1"/>
              </a:solidFill>
              <a:latin typeface="Calibri" pitchFamily="0" charset="0"/>
              <a:ea typeface="宋体" pitchFamily="0" charset="0"/>
              <a:cs typeface="Lucida Sans" pitchFamily="0" charset="0"/>
            </a:endParaRPr>
          </a:p>
        </p:txBody>
      </p:sp>
      <p:sp>
        <p:nvSpPr>
          <p:cNvPr id="37" name="文本框"/>
          <p:cNvSpPr>
            <a:spLocks noGrp="1"/>
          </p:cNvSpPr>
          <p:nvPr>
            <p:ph type="body" idx="1"/>
          </p:nvPr>
        </p:nvSpPr>
        <p:spPr>
          <a:xfrm rot="0">
            <a:off x="452405" y="1237632"/>
            <a:ext cx="11029615" cy="467332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ct val="20000"/>
              </a:spcBef>
              <a:spcAft>
                <a:spcPts val="0"/>
              </a:spcAft>
              <a:buNone/>
            </a:pPr>
            <a:r>
              <a:rPr lang="en-US" altLang="zh-CN" sz="3200" b="0" i="0" u="none" strike="noStrike" kern="1200" cap="none" spc="0" baseline="0">
                <a:solidFill>
                  <a:srgbClr val="0F0F0F"/>
                </a:solidFill>
                <a:latin typeface="Calibri" pitchFamily="0" charset="0"/>
                <a:ea typeface="Calibri" pitchFamily="0" charset="0"/>
                <a:cs typeface="Calibri" pitchFamily="0" charset="0"/>
              </a:rPr>
              <a:t>Example:</a:t>
            </a:r>
            <a:r>
              <a:rPr lang="en-US" altLang="zh-CN" sz="2800" b="0" i="0" u="none" strike="noStrike" kern="1200" cap="none" spc="0" baseline="0">
                <a:solidFill>
                  <a:srgbClr val="0F0F0F"/>
                </a:solidFill>
                <a:latin typeface="Calibri" pitchFamily="0" charset="0"/>
                <a:ea typeface="Calibri" pitchFamily="0" charset="0"/>
                <a:cs typeface="Calibri" pitchFamily="0" charset="0"/>
              </a:rPr>
              <a:t> </a:t>
            </a:r>
            <a:r>
              <a:rPr lang="en-US" altLang="zh-CN" sz="2400" b="0" i="0" u="none" strike="noStrike" kern="1200" cap="none" spc="0" baseline="0">
                <a:solidFill>
                  <a:srgbClr val="0F0F0F"/>
                </a:solidFill>
                <a:latin typeface="Calibri" pitchFamily="0" charset="0"/>
                <a:ea typeface="Calibri" pitchFamily="0" charset="0"/>
                <a:cs typeface="Calibri" pitchFamily="0"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altLang="zh-CN" sz="2400" b="0" i="0" u="none" strike="noStrike" kern="1200" cap="none" spc="0" baseline="0">
              <a:solidFill>
                <a:schemeClr val="tx1"/>
              </a:solidFill>
              <a:latin typeface="Calibri" pitchFamily="0" charset="0"/>
              <a:ea typeface="宋体" pitchFamily="0" charset="0"/>
              <a:cs typeface="Lucida Sans" pitchFamily="0" charset="0"/>
            </a:endParaRPr>
          </a:p>
          <a:p>
            <a:pPr marL="305435" indent="-305435" algn="l">
              <a:lnSpc>
                <a:spcPct val="100000"/>
              </a:lnSpc>
              <a:spcBef>
                <a:spcPct val="20000"/>
              </a:spcBef>
              <a:spcAft>
                <a:spcPts val="0"/>
              </a:spcAft>
              <a:buFont typeface="Arial" pitchFamily="34" charset="0"/>
              <a:buChar char="•"/>
            </a:pPr>
            <a:endParaRPr lang="zh-CN" altLang="en-US" sz="3200" b="0" i="0" u="none" strike="noStrike" kern="1200" cap="none" spc="0" baseline="0">
              <a:solidFill>
                <a:schemeClr val="tx1"/>
              </a:solidFill>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3637465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609600" y="274638"/>
            <a:ext cx="109728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宋体" pitchFamily="0" charset="0"/>
                <a:cs typeface="Arial" pitchFamily="34" charset="0"/>
              </a:rPr>
              <a:t>Proposed Solution</a:t>
            </a:r>
            <a:endParaRPr lang="zh-CN" altLang="en-US" sz="4400" b="0" i="0" u="none" strike="noStrike" kern="1200" cap="none" spc="0" baseline="0">
              <a:solidFill>
                <a:schemeClr val="tx1"/>
              </a:solidFill>
              <a:latin typeface="Calibri" pitchFamily="0" charset="0"/>
              <a:ea typeface="宋体" pitchFamily="0" charset="0"/>
              <a:cs typeface="Lucida Sans" pitchFamily="0" charset="0"/>
            </a:endParaRPr>
          </a:p>
        </p:txBody>
      </p:sp>
      <p:sp>
        <p:nvSpPr>
          <p:cNvPr id="41" name="文本框"/>
          <p:cNvSpPr>
            <a:spLocks noGrp="1"/>
          </p:cNvSpPr>
          <p:nvPr>
            <p:ph type="body" idx="1"/>
          </p:nvPr>
        </p:nvSpPr>
        <p:spPr>
          <a:xfrm rot="0">
            <a:off x="441671" y="1087380"/>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00000"/>
              </a:lnSpc>
              <a:spcBef>
                <a:spcPct val="20000"/>
              </a:spcBef>
              <a:spcAft>
                <a:spcPts val="0"/>
              </a:spcAft>
              <a:buFont typeface="Arial" pitchFamily="34" charset="0"/>
              <a:buChar char="•"/>
            </a:pP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marL="305435"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marL="305435"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Data Collection:</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lvl="1" marL="629920"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Gather historical data on bike rentals, including time, date, location, and other relevant factors.</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lvl="1" marL="629920"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Utilize real-time data sources, such as weather conditions, events, and holidays, to enhance prediction accuracy.</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marL="305435"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Data Preprocessing:</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lvl="1" marL="629920"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Clean and preprocess the collected data to handle missing values, outliers, and inconsistencies.</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lvl="1" marL="629920"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Feature engineering to extract relevant features from the data that might impact bike demand.</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marL="305435"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Machine Learning Algorithm:</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lvl="1" marL="629920"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lvl="1" marL="629920"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Consider incorporating other factors like weather conditions, day of the week, and special events to improve prediction accuracy.</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marL="305435"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Deployment:</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lvl="1" marL="629920"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Develop a user-friendly interface or application that provides real-time predictions for bike counts at different hours.</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lvl="1" marL="629920"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Deploy the solution on a scalable and reliable platform, considering factors like server infrastructure, response time, and user accessibility.</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marL="305435"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Evaluation:</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lvl="1" marL="629920"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Assess the model's performance using appropriate metrics such as Mean Absolute Error (MAE), Root Mean Squared Error (RMSE), or other relevant metrics.</a:t>
            </a:r>
            <a:endParaRPr lang="en-US" altLang="zh-CN" sz="1200" b="1" i="0" u="none" strike="noStrike" kern="1200" cap="none" spc="0" baseline="0">
              <a:solidFill>
                <a:schemeClr val="tx1"/>
              </a:solidFill>
              <a:latin typeface="Calibri" pitchFamily="0" charset="0"/>
              <a:ea typeface="宋体" pitchFamily="0" charset="0"/>
              <a:cs typeface="Calibri" pitchFamily="0" charset="0"/>
            </a:endParaRPr>
          </a:p>
          <a:p>
            <a:pPr lvl="1" marL="629920" indent="-305435" algn="l">
              <a:lnSpc>
                <a:spcPct val="10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Fine-tune the model based on feedback and continuous monitoring of prediction accuracy.</a:t>
            </a:r>
            <a:endParaRPr lang="en-US" altLang="zh-CN" sz="1200" b="1" i="0" u="none" strike="noStrike" kern="1200" cap="none" spc="0" baseline="0">
              <a:solidFill>
                <a:schemeClr val="tx1"/>
              </a:solidFill>
              <a:latin typeface="Calibri" pitchFamily="0" charset="0"/>
              <a:ea typeface="宋体" pitchFamily="0" charset="0"/>
              <a:cs typeface="Lucida Sans" pitchFamily="0" charset="0"/>
            </a:endParaRPr>
          </a:p>
          <a:p>
            <a:pPr lvl="1" marL="629920" indent="-305435" algn="l">
              <a:lnSpc>
                <a:spcPct val="100000"/>
              </a:lnSpc>
              <a:spcBef>
                <a:spcPct val="20000"/>
              </a:spcBef>
              <a:spcAft>
                <a:spcPts val="0"/>
              </a:spcAft>
              <a:buFont typeface="Arial" pitchFamily="34" charset="0"/>
              <a:buChar char="–"/>
            </a:pPr>
            <a:r>
              <a:rPr lang="en-US" altLang="zh-CN" sz="1200" b="0" i="0" u="none" strike="noStrike" kern="1200" cap="none" spc="0" baseline="0">
                <a:solidFill>
                  <a:schemeClr val="tx1"/>
                </a:solidFill>
                <a:latin typeface="Calibri" pitchFamily="0" charset="0"/>
                <a:ea typeface="Calibri" pitchFamily="0" charset="0"/>
                <a:cs typeface="Calibri" pitchFamily="0" charset="0"/>
              </a:rPr>
              <a:t>Result:</a:t>
            </a:r>
            <a:endParaRPr lang="en-US" altLang="zh-CN" sz="1200" b="0" i="0" u="none" strike="noStrike" kern="1200" cap="none" spc="0" baseline="0">
              <a:solidFill>
                <a:schemeClr val="tx1"/>
              </a:solidFill>
              <a:latin typeface="Calibri" pitchFamily="0" charset="0"/>
              <a:ea typeface="宋体" pitchFamily="0" charset="0"/>
              <a:cs typeface="Lucida Sans" pitchFamily="0" charset="0"/>
            </a:endParaRPr>
          </a:p>
          <a:p>
            <a:pPr marL="0" indent="0" algn="l">
              <a:lnSpc>
                <a:spcPct val="100000"/>
              </a:lnSpc>
              <a:spcBef>
                <a:spcPct val="20000"/>
              </a:spcBef>
              <a:spcAft>
                <a:spcPts val="0"/>
              </a:spcAft>
              <a:buNone/>
            </a:pPr>
            <a:endParaRPr lang="zh-CN" altLang="en-US" sz="3200" b="0" i="0" u="none" strike="noStrike" kern="1200" cap="none" spc="0" baseline="0">
              <a:solidFill>
                <a:schemeClr val="tx1"/>
              </a:solidFill>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61292242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000" b="1" i="0" u="none" strike="noStrike" kern="1200" cap="none" spc="0" baseline="0">
                <a:solidFill>
                  <a:schemeClr val="accent1"/>
                </a:solidFill>
                <a:latin typeface="Arial" pitchFamily="34" charset="0"/>
                <a:ea typeface="Calibri" pitchFamily="0" charset="0"/>
                <a:cs typeface="Arial" pitchFamily="34" charset="0"/>
              </a:rPr>
              <a:t>System  Approach</a:t>
            </a:r>
            <a:endParaRPr lang="zh-CN" altLang="en-US" sz="4000" b="0" i="0" u="none" strike="noStrike" kern="1200" cap="none" spc="0" baseline="0">
              <a:solidFill>
                <a:schemeClr val="accent1"/>
              </a:solidFill>
              <a:latin typeface="Calibri Light" pitchFamily="0" charset="0"/>
              <a:ea typeface="宋体" pitchFamily="0" charset="0"/>
              <a:cs typeface="Calibri Light" pitchFamily="0" charset="0"/>
            </a:endParaRPr>
          </a:p>
        </p:txBody>
      </p:sp>
      <p:sp>
        <p:nvSpPr>
          <p:cNvPr id="45" name="文本框"/>
          <p:cNvSpPr>
            <a:spLocks noGrp="1"/>
          </p:cNvSpPr>
          <p:nvPr>
            <p:ph type="body" idx="1"/>
          </p:nvPr>
        </p:nvSpPr>
        <p:spPr>
          <a:xfrm rot="0">
            <a:off x="609600" y="1600206"/>
            <a:ext cx="10972800" cy="452596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ct val="20000"/>
              </a:spcBef>
              <a:spcAft>
                <a:spcPts val="0"/>
              </a:spcAft>
              <a:buNone/>
            </a:pPr>
            <a:r>
              <a:rPr lang="en-US" altLang="zh-CN" sz="1800" b="1" i="0" u="none" strike="noStrike" kern="1200" cap="none" spc="0" baseline="0">
                <a:solidFill>
                  <a:srgbClr val="0F0F0F"/>
                </a:solidFill>
                <a:latin typeface="Calibri" pitchFamily="0" charset="0"/>
                <a:ea typeface="Calibri" pitchFamily="0" charset="0"/>
                <a:cs typeface="Calibri" pitchFamily="0" charset="0"/>
              </a:rPr>
              <a:t>The "System Approach" section outlines the overall strategy and methodology for developing and implementing the rental bike prediction system. Here's a suggested structure for this section:</a:t>
            </a:r>
            <a:endParaRPr lang="en-US" altLang="zh-CN" sz="3200" b="0" i="0" u="none" strike="noStrike" kern="1200" cap="none" spc="0" baseline="0">
              <a:solidFill>
                <a:schemeClr val="tx1"/>
              </a:solidFill>
              <a:latin typeface="Calibri" pitchFamily="0" charset="0"/>
              <a:ea typeface="宋体" pitchFamily="0" charset="0"/>
              <a:cs typeface="Lucida Sans" pitchFamily="0" charset="0"/>
            </a:endParaRPr>
          </a:p>
          <a:p>
            <a:pPr marL="305435" indent="-305435" algn="l">
              <a:lnSpc>
                <a:spcPct val="100000"/>
              </a:lnSpc>
              <a:spcBef>
                <a:spcPct val="20000"/>
              </a:spcBef>
              <a:spcAft>
                <a:spcPts val="0"/>
              </a:spcAft>
              <a:buFont typeface="Arial" pitchFamily="34" charset="0"/>
              <a:buChar char="•"/>
            </a:pPr>
            <a:r>
              <a:rPr lang="en-US" altLang="zh-CN" sz="1800" b="1" i="0" u="none" strike="noStrike" kern="1200" cap="none" spc="0" baseline="0">
                <a:solidFill>
                  <a:srgbClr val="0F0F0F"/>
                </a:solidFill>
                <a:latin typeface="Calibri" pitchFamily="0" charset="0"/>
                <a:ea typeface="宋体" pitchFamily="0" charset="0"/>
                <a:cs typeface="Lucida Sans" pitchFamily="0" charset="0"/>
              </a:rPr>
              <a:t>System requirements</a:t>
            </a:r>
            <a:endParaRPr lang="en-US" altLang="zh-CN" sz="1800" b="1" i="0" u="none" strike="noStrike" kern="1200" cap="none" spc="0" baseline="0">
              <a:solidFill>
                <a:srgbClr val="0F0F0F"/>
              </a:solidFill>
              <a:latin typeface="Calibri" pitchFamily="0" charset="0"/>
              <a:ea typeface="宋体" pitchFamily="0" charset="0"/>
              <a:cs typeface="Lucida Sans" pitchFamily="0" charset="0"/>
            </a:endParaRPr>
          </a:p>
          <a:p>
            <a:pPr marL="305435" indent="-305435" algn="l">
              <a:lnSpc>
                <a:spcPct val="100000"/>
              </a:lnSpc>
              <a:spcBef>
                <a:spcPct val="20000"/>
              </a:spcBef>
              <a:spcAft>
                <a:spcPts val="0"/>
              </a:spcAft>
              <a:buFont typeface="Arial" pitchFamily="34" charset="0"/>
              <a:buChar char="•"/>
            </a:pPr>
            <a:r>
              <a:rPr lang="en-US" altLang="zh-CN" sz="1800" b="1" i="0" u="none" strike="noStrike" kern="1200" cap="none" spc="0" baseline="0">
                <a:solidFill>
                  <a:srgbClr val="0F0F0F"/>
                </a:solidFill>
                <a:latin typeface="Calibri" pitchFamily="0" charset="0"/>
                <a:ea typeface="宋体" pitchFamily="0" charset="0"/>
                <a:cs typeface="Lucida Sans" pitchFamily="0" charset="0"/>
              </a:rPr>
              <a:t>Library required to build the model</a:t>
            </a:r>
            <a:endParaRPr lang="zh-CN" altLang="en-US" sz="1800" b="1" i="0" u="none" strike="noStrike" kern="1200" cap="none" spc="0" baseline="0">
              <a:solidFill>
                <a:srgbClr val="0F0F0F"/>
              </a:solidFill>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57080908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609600" y="274638"/>
            <a:ext cx="109728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pitchFamily="0" charset="0"/>
                <a:cs typeface="Arial" pitchFamily="34" charset="0"/>
              </a:rPr>
              <a:t>Algorithm &amp; Deployment</a:t>
            </a:r>
            <a:endParaRPr lang="zh-CN" altLang="en-US" sz="4400" b="0" i="0" u="none" strike="noStrike" kern="1200" cap="none" spc="0" baseline="0">
              <a:solidFill>
                <a:schemeClr val="tx1"/>
              </a:solidFill>
              <a:latin typeface="Calibri" pitchFamily="0" charset="0"/>
              <a:ea typeface="宋体" pitchFamily="0" charset="0"/>
              <a:cs typeface="Lucida Sans" pitchFamily="0" charset="0"/>
            </a:endParaRPr>
          </a:p>
        </p:txBody>
      </p:sp>
      <p:sp>
        <p:nvSpPr>
          <p:cNvPr id="49" name="文本框"/>
          <p:cNvSpPr>
            <a:spLocks noGrp="1"/>
          </p:cNvSpPr>
          <p:nvPr>
            <p:ph type="body" idx="1"/>
          </p:nvPr>
        </p:nvSpPr>
        <p:spPr>
          <a:xfrm rot="0">
            <a:off x="609600" y="1600206"/>
            <a:ext cx="10972800" cy="4525963"/>
          </a:xfrm>
          <a:prstGeom prst="rect"/>
          <a:noFill/>
          <a:ln w="12700" cmpd="sng" cap="flat">
            <a:noFill/>
            <a:prstDash val="solid"/>
            <a:miter/>
          </a:ln>
        </p:spPr>
        <p:txBody>
          <a:bodyPr vert="horz" wrap="square" lIns="91440" tIns="45720" rIns="91440" bIns="45720" anchor="t" anchorCtr="0">
            <a:prstTxWarp prst="textNoShape"/>
          </a:bodyPr>
          <a:lstStyle/>
          <a:p>
            <a:pPr marL="305435" indent="-305435" algn="l">
              <a:lnSpc>
                <a:spcPct val="80000"/>
              </a:lnSpc>
              <a:spcBef>
                <a:spcPct val="20000"/>
              </a:spcBef>
              <a:spcAft>
                <a:spcPts val="0"/>
              </a:spcAft>
              <a:buFont typeface="Arial" pitchFamily="34" charset="0"/>
              <a:buChar char="•"/>
            </a:pPr>
            <a:r>
              <a:rPr lang="en-US" altLang="zh-CN" sz="1200" b="0" i="0" u="none" strike="noStrike" kern="1200" cap="none" spc="0" baseline="0">
                <a:solidFill>
                  <a:schemeClr val="tx1"/>
                </a:solidFill>
                <a:latin typeface="Calibri" pitchFamily="0" charset="0"/>
                <a:ea typeface="Calibri" pitchFamily="0" charset="0"/>
                <a:cs typeface="Calibri" pitchFamily="0" charset="0"/>
              </a:rPr>
              <a:t>In the Algorithm section, describe the machine learning algorithm chosen for predicting bike counts. Here's an example structure for this section:</a:t>
            </a:r>
            <a:endParaRPr lang="en-US" altLang="zh-CN" sz="1200" b="0" i="0" u="none" strike="noStrike" kern="1200" cap="none" spc="0" baseline="0">
              <a:solidFill>
                <a:schemeClr val="tx1"/>
              </a:solidFill>
              <a:latin typeface="Calibri" pitchFamily="0" charset="0"/>
              <a:ea typeface="宋体" pitchFamily="0" charset="0"/>
              <a:cs typeface="Lucida Sans" pitchFamily="0" charset="0"/>
            </a:endParaRPr>
          </a:p>
          <a:p>
            <a:pPr marL="305435" indent="-305435" algn="l">
              <a:lnSpc>
                <a:spcPct val="8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Algorithm Selection:</a:t>
            </a:r>
            <a:endParaRPr lang="en-US" altLang="zh-CN" sz="1200" b="0" i="0" u="none" strike="noStrike" kern="1200" cap="none" spc="0" baseline="0">
              <a:solidFill>
                <a:schemeClr val="tx1"/>
              </a:solidFill>
              <a:latin typeface="Calibri" pitchFamily="0" charset="0"/>
              <a:ea typeface="宋体" pitchFamily="0" charset="0"/>
              <a:cs typeface="Lucida Sans" pitchFamily="0" charset="0"/>
            </a:endParaRPr>
          </a:p>
          <a:p>
            <a:pPr lvl="1" marL="629920" indent="-305435" algn="l">
              <a:lnSpc>
                <a:spcPct val="8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Calibri" pitchFamily="0" charset="0"/>
                <a:cs typeface="Calibri" pitchFamily="0" charset="0"/>
              </a:rPr>
              <a:t>Provide a brief overview of the chosen algorithm (e.g., time-series forecasting model, like ARIMA or LSTM) and justify its selection based on the problem statement and data characteristics.</a:t>
            </a:r>
            <a:endParaRPr lang="en-US" altLang="zh-CN" sz="2400" b="0" i="0" u="none" strike="noStrike" kern="1200" cap="none" spc="0" baseline="0">
              <a:solidFill>
                <a:schemeClr val="tx1"/>
              </a:solidFill>
              <a:latin typeface="Calibri" pitchFamily="0" charset="0"/>
              <a:ea typeface="宋体" pitchFamily="0" charset="0"/>
              <a:cs typeface="Lucida Sans" pitchFamily="0" charset="0"/>
            </a:endParaRPr>
          </a:p>
          <a:p>
            <a:pPr marL="305435" indent="-305435" algn="l">
              <a:lnSpc>
                <a:spcPct val="8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Data Input:</a:t>
            </a:r>
            <a:endParaRPr lang="en-US" altLang="zh-CN" sz="1200" b="0" i="0" u="none" strike="noStrike" kern="1200" cap="none" spc="0" baseline="0">
              <a:solidFill>
                <a:schemeClr val="tx1"/>
              </a:solidFill>
              <a:latin typeface="Calibri" pitchFamily="0" charset="0"/>
              <a:ea typeface="宋体" pitchFamily="0" charset="0"/>
              <a:cs typeface="Lucida Sans" pitchFamily="0" charset="0"/>
            </a:endParaRPr>
          </a:p>
          <a:p>
            <a:pPr lvl="1" marL="629920" indent="-305435" algn="l">
              <a:lnSpc>
                <a:spcPct val="8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Calibri" pitchFamily="0" charset="0"/>
                <a:cs typeface="Calibri" pitchFamily="0" charset="0"/>
              </a:rPr>
              <a:t>Specify the input features used by the algorithm, such as historical bike rental data, weather conditions, day of the week, and any other relevant factors.</a:t>
            </a:r>
            <a:endParaRPr lang="en-US" altLang="zh-CN" sz="2400" b="0" i="0" u="none" strike="noStrike" kern="1200" cap="none" spc="0" baseline="0">
              <a:solidFill>
                <a:schemeClr val="tx1"/>
              </a:solidFill>
              <a:latin typeface="Calibri" pitchFamily="0" charset="0"/>
              <a:ea typeface="宋体" pitchFamily="0" charset="0"/>
              <a:cs typeface="Lucida Sans" pitchFamily="0" charset="0"/>
            </a:endParaRPr>
          </a:p>
          <a:p>
            <a:pPr marL="305435" indent="-305435" algn="l">
              <a:lnSpc>
                <a:spcPct val="8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Training Process:</a:t>
            </a:r>
            <a:endParaRPr lang="en-US" altLang="zh-CN" sz="1200" b="0" i="0" u="none" strike="noStrike" kern="1200" cap="none" spc="0" baseline="0">
              <a:solidFill>
                <a:schemeClr val="tx1"/>
              </a:solidFill>
              <a:latin typeface="Calibri" pitchFamily="0" charset="0"/>
              <a:ea typeface="宋体" pitchFamily="0" charset="0"/>
              <a:cs typeface="Lucida Sans" pitchFamily="0" charset="0"/>
            </a:endParaRPr>
          </a:p>
          <a:p>
            <a:pPr lvl="1" marL="629920" indent="-305435" algn="l">
              <a:lnSpc>
                <a:spcPct val="8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Calibri" pitchFamily="0" charset="0"/>
                <a:cs typeface="Calibri" pitchFamily="0" charset="0"/>
              </a:rPr>
              <a:t>Explain how the algorithm is trained using historical data. Highlight any specific considerations or techniques employed, such as cross-validation or hyperparameter tuning.</a:t>
            </a:r>
            <a:endParaRPr lang="en-US" altLang="zh-CN" sz="2400" b="0" i="0" u="none" strike="noStrike" kern="1200" cap="none" spc="0" baseline="0">
              <a:solidFill>
                <a:schemeClr val="tx1"/>
              </a:solidFill>
              <a:latin typeface="Calibri" pitchFamily="0" charset="0"/>
              <a:ea typeface="宋体" pitchFamily="0" charset="0"/>
              <a:cs typeface="Lucida Sans" pitchFamily="0" charset="0"/>
            </a:endParaRPr>
          </a:p>
          <a:p>
            <a:pPr marL="305435" indent="-305435" algn="l">
              <a:lnSpc>
                <a:spcPct val="80000"/>
              </a:lnSpc>
              <a:spcBef>
                <a:spcPct val="20000"/>
              </a:spcBef>
              <a:spcAft>
                <a:spcPts val="0"/>
              </a:spcAft>
              <a:buFont typeface="Arial" pitchFamily="34" charset="0"/>
              <a:buChar char="•"/>
            </a:pPr>
            <a:r>
              <a:rPr lang="en-US" altLang="zh-CN" sz="1200" b="1" i="0" u="none" strike="noStrike" kern="1200" cap="none" spc="0" baseline="0">
                <a:solidFill>
                  <a:schemeClr val="tx1"/>
                </a:solidFill>
                <a:latin typeface="Calibri" pitchFamily="0" charset="0"/>
                <a:ea typeface="Calibri" pitchFamily="0" charset="0"/>
                <a:cs typeface="Calibri" pitchFamily="0" charset="0"/>
              </a:rPr>
              <a:t>Prediction Process:</a:t>
            </a:r>
            <a:endParaRPr lang="en-US" altLang="zh-CN" sz="1200" b="0" i="0" u="none" strike="noStrike" kern="1200" cap="none" spc="0" baseline="0">
              <a:solidFill>
                <a:schemeClr val="tx1"/>
              </a:solidFill>
              <a:latin typeface="Calibri" pitchFamily="0" charset="0"/>
              <a:ea typeface="宋体" pitchFamily="0" charset="0"/>
              <a:cs typeface="Lucida Sans" pitchFamily="0" charset="0"/>
            </a:endParaRPr>
          </a:p>
          <a:p>
            <a:pPr lvl="1" marL="629920" indent="-305435" algn="l">
              <a:lnSpc>
                <a:spcPct val="8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Calibri" pitchFamily="0" charset="0"/>
                <a:cs typeface="Calibri" pitchFamily="0" charset="0"/>
              </a:rPr>
              <a:t>Detail how the trained algorithm makes predictions for future bike counts. Discuss any real-time data inputs considered during the prediction phase.</a:t>
            </a:r>
            <a:endParaRPr lang="en-US" altLang="zh-CN" sz="2400" b="0" i="0" u="none" strike="noStrike" kern="1200" cap="none" spc="0" baseline="0">
              <a:solidFill>
                <a:schemeClr val="tx1"/>
              </a:solidFill>
              <a:latin typeface="Calibri" pitchFamily="0" charset="0"/>
              <a:ea typeface="宋体" pitchFamily="0" charset="0"/>
              <a:cs typeface="Lucida Sans" pitchFamily="0" charset="0"/>
            </a:endParaRPr>
          </a:p>
          <a:p>
            <a:pPr marL="305435" indent="-305435" algn="l">
              <a:lnSpc>
                <a:spcPct val="80000"/>
              </a:lnSpc>
              <a:spcBef>
                <a:spcPct val="20000"/>
              </a:spcBef>
              <a:spcAft>
                <a:spcPts val="0"/>
              </a:spcAft>
              <a:buFont typeface="Arial" pitchFamily="34" charset="0"/>
              <a:buChar char="•"/>
            </a:pPr>
            <a:endParaRPr lang="zh-CN" altLang="en-US" sz="2700" b="0" i="0" u="none" strike="noStrike" kern="1200" cap="none" spc="0" baseline="0">
              <a:solidFill>
                <a:schemeClr val="tx1"/>
              </a:solidFill>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30440796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609600" y="274638"/>
            <a:ext cx="109728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pitchFamily="0" charset="0"/>
                <a:cs typeface="Arial" pitchFamily="34" charset="0"/>
              </a:rPr>
              <a:t>Result</a:t>
            </a:r>
            <a:endParaRPr lang="zh-CN" altLang="en-US" sz="4400" b="0" i="0" u="none" strike="noStrike" kern="1200" cap="none" spc="0" baseline="0">
              <a:solidFill>
                <a:schemeClr val="tx1"/>
              </a:solidFill>
              <a:latin typeface="Calibri" pitchFamily="0" charset="0"/>
              <a:ea typeface="宋体" pitchFamily="0" charset="0"/>
              <a:cs typeface="Lucida Sans" pitchFamily="0" charset="0"/>
            </a:endParaRPr>
          </a:p>
        </p:txBody>
      </p:sp>
      <p:sp>
        <p:nvSpPr>
          <p:cNvPr id="53" name="文本框"/>
          <p:cNvSpPr>
            <a:spLocks noGrp="1"/>
          </p:cNvSpPr>
          <p:nvPr>
            <p:ph type="body" idx="1"/>
          </p:nvPr>
        </p:nvSpPr>
        <p:spPr>
          <a:xfrm rot="0">
            <a:off x="609600" y="1600206"/>
            <a:ext cx="10972800" cy="452596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ct val="20000"/>
              </a:spcBef>
              <a:spcAft>
                <a:spcPts val="0"/>
              </a:spcAft>
              <a:buNone/>
            </a:pPr>
            <a:r>
              <a:rPr lang="en-US" altLang="zh-CN" sz="2400" b="0" i="0" u="none" strike="noStrike" kern="1200" cap="none" spc="0" baseline="0">
                <a:solidFill>
                  <a:srgbClr val="0F0F0F"/>
                </a:solidFill>
                <a:latin typeface="Calibri" pitchFamily="0" charset="0"/>
                <a:ea typeface="Calibri" pitchFamily="0" charset="0"/>
                <a:cs typeface="Calibri" pitchFamily="0" charset="0"/>
              </a:rPr>
              <a:t>Present the results of the machine learning model in terms of its accuracy and effectiveness in predicting bike counts. Include visualizations and comparisons between predicted and actual counts to highlight the model's performance.</a:t>
            </a:r>
            <a:endParaRPr lang="zh-CN" altLang="en-US" sz="2400" b="0" i="0" u="none" strike="noStrike" kern="1200" cap="none" spc="0" baseline="0">
              <a:solidFill>
                <a:schemeClr val="tx1"/>
              </a:solidFill>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96474368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6" name="文本框"/>
          <p:cNvSpPr>
            <a:spLocks noGrp="1"/>
          </p:cNvSpPr>
          <p:nvPr>
            <p:ph type="title"/>
          </p:nvPr>
        </p:nvSpPr>
        <p:spPr>
          <a:xfrm rot="0">
            <a:off x="609600" y="274638"/>
            <a:ext cx="109728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1" i="0" u="none" strike="noStrike" kern="1200" cap="none" spc="0" baseline="0">
                <a:solidFill>
                  <a:schemeClr val="accent1"/>
                </a:solidFill>
                <a:latin typeface="Arial" pitchFamily="34" charset="0"/>
                <a:ea typeface="Calibri" pitchFamily="0" charset="0"/>
                <a:cs typeface="Arial" pitchFamily="34" charset="0"/>
              </a:rPr>
              <a:t>Conclusion</a:t>
            </a:r>
            <a:endParaRPr lang="zh-CN" altLang="en-US" sz="4400" b="0" i="0" u="none" strike="noStrike" kern="1200" cap="none" spc="0" baseline="0">
              <a:solidFill>
                <a:schemeClr val="tx1"/>
              </a:solidFill>
              <a:latin typeface="Calibri" pitchFamily="0" charset="0"/>
              <a:ea typeface="宋体" pitchFamily="0" charset="0"/>
              <a:cs typeface="Lucida Sans" pitchFamily="0" charset="0"/>
            </a:endParaRPr>
          </a:p>
        </p:txBody>
      </p:sp>
      <p:sp>
        <p:nvSpPr>
          <p:cNvPr id="57" name="文本框"/>
          <p:cNvSpPr>
            <a:spLocks noGrp="1"/>
          </p:cNvSpPr>
          <p:nvPr>
            <p:ph type="body" idx="1"/>
          </p:nvPr>
        </p:nvSpPr>
        <p:spPr>
          <a:xfrm rot="0">
            <a:off x="609600" y="1600206"/>
            <a:ext cx="10972800" cy="4525963"/>
          </a:xfrm>
          <a:prstGeom prst="rect"/>
          <a:noFill/>
          <a:ln w="12700" cmpd="sng" cap="flat">
            <a:noFill/>
            <a:prstDash val="solid"/>
            <a:miter/>
          </a:ln>
        </p:spPr>
        <p:txBody>
          <a:bodyPr vert="horz" wrap="square" lIns="91440" tIns="45720" rIns="91440" bIns="45720" anchor="t" anchorCtr="0">
            <a:prstTxWarp prst="textNoShape"/>
          </a:bodyPr>
          <a:lstStyle/>
          <a:p>
            <a:pPr marL="305435" indent="-305435" algn="l">
              <a:lnSpc>
                <a:spcPct val="100000"/>
              </a:lnSpc>
              <a:spcBef>
                <a:spcPct val="20000"/>
              </a:spcBef>
              <a:spcAft>
                <a:spcPts val="0"/>
              </a:spcAft>
              <a:buFont typeface="Arial" pitchFamily="34" charset="0"/>
              <a:buChar char="•"/>
            </a:pPr>
            <a:r>
              <a:rPr lang="en-US" altLang="zh-CN" sz="2000" b="0" i="0" u="none" strike="noStrike" kern="1200" cap="none" spc="0" baseline="0">
                <a:solidFill>
                  <a:srgbClr val="0F0F0F"/>
                </a:solidFill>
                <a:latin typeface="Calibri" pitchFamily="0" charset="0"/>
                <a:ea typeface="Calibri" pitchFamily="0" charset="0"/>
                <a:cs typeface="Calibri" pitchFamily="0"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chemeClr val="tx1"/>
              </a:solidFill>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79841407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0" name="文本框"/>
          <p:cNvSpPr>
            <a:spLocks noGrp="1"/>
          </p:cNvSpPr>
          <p:nvPr>
            <p:ph type="body" idx="1"/>
          </p:nvPr>
        </p:nvSpPr>
        <p:spPr>
          <a:xfrm rot="0">
            <a:off x="609600" y="1600206"/>
            <a:ext cx="10972800" cy="452596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ct val="20000"/>
              </a:spcBef>
              <a:spcAft>
                <a:spcPts val="0"/>
              </a:spcAft>
              <a:buNone/>
            </a:pPr>
            <a:endParaRPr lang="en-US" altLang="zh-CN" sz="2000" b="1" i="0" u="none" strike="noStrike" kern="1200" cap="none" spc="0" baseline="0">
              <a:solidFill>
                <a:schemeClr val="tx1"/>
              </a:solidFill>
              <a:latin typeface="Calibri" pitchFamily="0" charset="0"/>
              <a:ea typeface="宋体" pitchFamily="0" charset="0"/>
              <a:cs typeface="Lucida Sans" pitchFamily="0" charset="0"/>
            </a:endParaRPr>
          </a:p>
          <a:p>
            <a:pPr marL="305435" indent="-305435" algn="l">
              <a:lnSpc>
                <a:spcPct val="100000"/>
              </a:lnSpc>
              <a:spcBef>
                <a:spcPct val="20000"/>
              </a:spcBef>
              <a:spcAft>
                <a:spcPts val="0"/>
              </a:spcAft>
              <a:buFont typeface="Arial" pitchFamily="34" charset="0"/>
              <a:buChar char="•"/>
            </a:pPr>
            <a:r>
              <a:rPr lang="en-US" altLang="zh-CN" sz="2000" b="0" i="0" u="none" strike="noStrike" kern="1200" cap="none" spc="0" baseline="0">
                <a:solidFill>
                  <a:schemeClr val="tx1"/>
                </a:solidFill>
                <a:latin typeface="Calibri" pitchFamily="0" charset="0"/>
                <a:ea typeface="Calibri" pitchFamily="0" charset="0"/>
                <a:cs typeface="Calibri" pitchFamily="0"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chemeClr val="tx1"/>
              </a:solidFill>
              <a:latin typeface="Calibri" pitchFamily="0" charset="0"/>
              <a:ea typeface="宋体" pitchFamily="0" charset="0"/>
              <a:cs typeface="Lucida Sans" pitchFamily="0" charset="0"/>
            </a:endParaRPr>
          </a:p>
          <a:p>
            <a:pPr marL="305435" indent="-305435" algn="l">
              <a:lnSpc>
                <a:spcPct val="100000"/>
              </a:lnSpc>
              <a:spcBef>
                <a:spcPct val="20000"/>
              </a:spcBef>
              <a:spcAft>
                <a:spcPts val="0"/>
              </a:spcAft>
              <a:buFont typeface="Arial" pitchFamily="34" charset="0"/>
              <a:buChar char="•"/>
            </a:pPr>
            <a:endParaRPr lang="zh-CN" altLang="en-US" sz="3200" b="0" i="0" u="none" strike="noStrike" kern="1200" cap="none" spc="0" baseline="0">
              <a:solidFill>
                <a:schemeClr val="tx1"/>
              </a:solidFill>
              <a:latin typeface="Calibri" pitchFamily="0" charset="0"/>
              <a:ea typeface="宋体" pitchFamily="0" charset="0"/>
              <a:cs typeface="Lucida Sans" pitchFamily="0" charset="0"/>
            </a:endParaRPr>
          </a:p>
        </p:txBody>
      </p:sp>
      <p:sp>
        <p:nvSpPr>
          <p:cNvPr id="61" name="矩形"/>
          <p:cNvSpPr>
            <a:spLocks/>
          </p:cNvSpPr>
          <p:nvPr/>
        </p:nvSpPr>
        <p:spPr>
          <a:xfrm rot="0">
            <a:off x="535671"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800" b="1" i="0" u="none" strike="noStrike" kern="1200" cap="all" spc="0" baseline="0">
                <a:solidFill>
                  <a:schemeClr val="accent1"/>
                </a:solidFill>
                <a:latin typeface="Arial" pitchFamily="34" charset="0"/>
                <a:ea typeface="宋体" pitchFamily="0" charset="0"/>
                <a:cs typeface="Arial" pitchFamily="34" charset="0"/>
              </a:rPr>
              <a:t>Future scope</a:t>
            </a:r>
            <a:endParaRPr lang="zh-CN" altLang="en-US" sz="3800" b="1" i="0" u="none" strike="noStrike" kern="1200" cap="all" spc="0" baseline="0">
              <a:solidFill>
                <a:schemeClr val="accent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166525200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0</cp:revision>
  <dcterms:created xsi:type="dcterms:W3CDTF">2021-05-26T05:50:10Z</dcterms:created>
  <dcterms:modified xsi:type="dcterms:W3CDTF">2024-04-07T14:20:54Z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y fmtid="{D5CDD505-2E9C-101B-9397-08002B2CF9AE}" pid="3" name="ICV">
    <vt:lpwstr>4d9a4a9d0a9440c28ed582d37d5466e4</vt:lpwstr>
  </property>
</Properties>
</file>