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39"/>
          </a:xfrm>
          <a:prstGeom prst="rect"/>
          <a:noFill/>
        </p:spPr>
        <p:txBody>
          <a:bodyPr rtlCol="0" wrap="square">
            <a:spAutoFit/>
          </a:bodyPr>
          <a:p>
            <a:pPr/>
            <a:r>
              <a:rPr altLang="en-IN" dirty="0" sz="2400" lang="en-US"/>
              <a:t>STUDENT NAME: YUVARANI. J</a:t>
            </a:r>
            <a:endParaRPr dirty="0" sz="2400" lang="en-IN"/>
          </a:p>
          <a:p>
            <a:pPr/>
            <a:r>
              <a:rPr altLang="en-IN" dirty="0" sz="2400" lang="en-US"/>
              <a:t>REGISTER NO:122203012</a:t>
            </a:r>
            <a:endParaRPr dirty="0" sz="2400" lang="en-IN"/>
          </a:p>
          <a:p>
            <a:pPr/>
            <a:r>
              <a:rPr altLang="en-IN" dirty="0" sz="2400" lang="en-US"/>
              <a:t>DEPARTMENT: (B.COM corporate seceratoryship </a:t>
            </a:r>
            <a:r>
              <a:rPr altLang="en-IN" dirty="0" sz="2400" lang="en-US"/>
              <a:t>)</a:t>
            </a:r>
            <a:endParaRPr dirty="0" sz="2400" lang="en-IN"/>
          </a:p>
          <a:p>
            <a:pPr/>
            <a:r>
              <a:rPr altLang="en-IN" dirty="0" sz="2400" lang="en-US"/>
              <a:t>COLLEGE: Sree muthukumaraswamy college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2024-09-11T15:17:40Z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4b31d3f59325494f84585f2117e80837</vt:lpwstr>
  </property>
</Properties>
</file>