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778059" y="3571876"/>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Yuvarani p</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314326" y="1743075"/>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21362" y="1743075"/>
            <a:ext cx="6199187" cy="4230157"/>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47</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6</cp:revision>
  <dcterms:created xsi:type="dcterms:W3CDTF">2024-04-03T00:18:32Z</dcterms:created>
  <dcterms:modified xsi:type="dcterms:W3CDTF">2024-04-04T09:32:06Z</dcterms:modified>
</cp:coreProperties>
</file>