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994628" y="214058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</a:t>
            </a:r>
            <a:r>
              <a:rPr lang="en-IN" sz="2400" dirty="0" err="1"/>
              <a:t>AME:J.yuvarani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312204213</a:t>
            </a:r>
          </a:p>
          <a:p>
            <a:r>
              <a:rPr lang="en-IN" sz="2400" dirty="0"/>
              <a:t>NM ID</a:t>
            </a:r>
            <a:r>
              <a:rPr lang="en-IN" sz="2400"/>
              <a:t>: A0918929224B62AA1CD49978B1D5C8A3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CCB56D-8CDB-0652-332F-B8B56432E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15" y="1601421"/>
            <a:ext cx="6942909" cy="4584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Conditional Formatting –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Filter-remove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Formula-performance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Pivot-summary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Graph-Data visualization 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091772" y="963356"/>
            <a:ext cx="625521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 Dataset- Kaggle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26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Features – 9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 ID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Gender- male,Female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Performance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Business Unit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First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Last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 Rating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 Timing-full or contract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=IFS(Z2&gt;=5,”very high”,Z2&gt;=3,”MED”, True,”Low”)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yuvaranij908@gmail.com</cp:lastModifiedBy>
  <cp:revision>16</cp:revision>
  <dcterms:created xsi:type="dcterms:W3CDTF">2024-03-29T15:07:22Z</dcterms:created>
  <dcterms:modified xsi:type="dcterms:W3CDTF">2024-09-10T08:43:17Z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