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660" y="7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a:solidFill>
          <a:schemeClr val="accent1">
            <a:lumMod val="50000"/>
          </a:schemeClr>
        </a:solidFill>
        <a:effectLs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a:solidFill>
          <a:schemeClr val="accent1">
            <a:lumMod val="50000"/>
          </a:schemeClr>
        </a:solidFill>
        <a:effectLs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a:solidFill>
          <a:schemeClr val="accent1">
            <a:lumMod val="50000"/>
          </a:schemeClr>
        </a:solidFill>
        <a:effectLs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a:solidFill>
          <a:schemeClr val="accent3">
            <a:lumMod val="50000"/>
          </a:schemeClr>
        </a:solidFill>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a:solidFill>
          <a:schemeClr val="accent3">
            <a:lumMod val="50000"/>
          </a:schemeClr>
        </a:solidFill>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a:solidFill>
          <a:schemeClr val="accent3">
            <a:lumMod val="50000"/>
          </a:schemeClr>
        </a:solidFill>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a:solidFill>
          <a:schemeClr val="accent4">
            <a:lumMod val="75000"/>
          </a:schemeClr>
        </a:solidFill>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a:solidFill>
          <a:schemeClr val="accent1">
            <a:lumMod val="60000"/>
            <a:lumOff val="40000"/>
          </a:schemeClr>
        </a:solidFill>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a:solidFill>
          <a:schemeClr val="accent1">
            <a:lumMod val="75000"/>
          </a:schemeClr>
        </a:solidFill>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a:solidFill>
          <a:schemeClr val="accent1">
            <a:lumMod val="75000"/>
          </a:schemeClr>
        </a:solidFill>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a:solidFill>
          <a:schemeClr val="accent1">
            <a:lumMod val="75000"/>
          </a:schemeClr>
        </a:solidFill>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a:solidFill>
          <a:schemeClr val="accent1">
            <a:lumMod val="75000"/>
          </a:schemeClr>
        </a:solidFill>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a:solidFill>
          <a:schemeClr val="accent3">
            <a:lumMod val="75000"/>
          </a:schemeClr>
        </a:solidFill>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a:solidFill>
          <a:schemeClr val="accent4">
            <a:lumMod val="75000"/>
          </a:schemeClr>
        </a:solidFill>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679531" y="1104700"/>
          <a:ext cx="2339223" cy="1429513"/>
        </a:xfrm>
        <a:prstGeom prst="round2SameRect">
          <a:avLst>
            <a:gd name="adj1" fmla="val 16670"/>
            <a:gd name="adj2" fmla="val 0"/>
          </a:avLst>
        </a:prstGeom>
        <a:solidFill>
          <a:schemeClr val="accent1">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88900" rIns="80010" bIns="88900" numCol="1" spcCol="1270" anchor="t" anchorCtr="0">
          <a:noAutofit/>
        </a:bodyPr>
        <a:lstStyle/>
        <a:p>
          <a:pPr marL="0" lvl="0" indent="0" algn="l" defTabSz="622300">
            <a:lnSpc>
              <a:spcPct val="90000"/>
            </a:lnSpc>
            <a:spcBef>
              <a:spcPct val="0"/>
            </a:spcBef>
            <a:spcAft>
              <a:spcPct val="35000"/>
            </a:spcAft>
            <a:buNone/>
          </a:pPr>
          <a:r>
            <a:rPr lang="en-US" sz="1400" kern="1200" dirty="0"/>
            <a:t>Web Scraping</a:t>
          </a:r>
        </a:p>
        <a:p>
          <a:pPr marL="57150" lvl="1" indent="-57150" algn="l" defTabSz="488950">
            <a:lnSpc>
              <a:spcPct val="90000"/>
            </a:lnSpc>
            <a:spcBef>
              <a:spcPct val="0"/>
            </a:spcBef>
            <a:spcAft>
              <a:spcPct val="15000"/>
            </a:spcAft>
            <a:buChar char="•"/>
          </a:pPr>
          <a:r>
            <a:rPr lang="en-US" sz="1100" kern="1200" dirty="0"/>
            <a:t>Wrote code to collect data</a:t>
          </a:r>
        </a:p>
        <a:p>
          <a:pPr marL="57150" lvl="1" indent="-57150" algn="l" defTabSz="488950">
            <a:lnSpc>
              <a:spcPct val="90000"/>
            </a:lnSpc>
            <a:spcBef>
              <a:spcPct val="0"/>
            </a:spcBef>
            <a:spcAft>
              <a:spcPct val="15000"/>
            </a:spcAft>
            <a:buChar char="•"/>
          </a:pPr>
          <a:r>
            <a:rPr lang="en-US" sz="1100" kern="1200" dirty="0"/>
            <a:t>Ensured the data collected is legitimate and valid</a:t>
          </a:r>
        </a:p>
      </dsp:txBody>
      <dsp:txXfrm rot="5400000">
        <a:off x="1204182" y="719641"/>
        <a:ext cx="1359717" cy="2199631"/>
      </dsp:txXfrm>
    </dsp:sp>
    <dsp:sp modelId="{3A76F6E3-BE2C-4E68-B27C-D774B28C018E}">
      <dsp:nvSpPr>
        <dsp:cNvPr id="0" name=""/>
        <dsp:cNvSpPr/>
      </dsp:nvSpPr>
      <dsp:spPr>
        <a:xfrm rot="5400000">
          <a:off x="2173956" y="1104700"/>
          <a:ext cx="2339223" cy="1429513"/>
        </a:xfrm>
        <a:prstGeom prst="round2SameRect">
          <a:avLst>
            <a:gd name="adj1" fmla="val 16670"/>
            <a:gd name="adj2" fmla="val 0"/>
          </a:avLst>
        </a:prstGeom>
        <a:solidFill>
          <a:schemeClr val="accent3">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8900" rIns="53340" bIns="88900" numCol="1" spcCol="1270" anchor="t" anchorCtr="0">
          <a:noAutofit/>
        </a:bodyPr>
        <a:lstStyle/>
        <a:p>
          <a:pPr marL="0" lvl="0" indent="0" algn="l" defTabSz="622300">
            <a:lnSpc>
              <a:spcPct val="90000"/>
            </a:lnSpc>
            <a:spcBef>
              <a:spcPct val="0"/>
            </a:spcBef>
            <a:spcAft>
              <a:spcPct val="35000"/>
            </a:spcAft>
            <a:buNone/>
          </a:pPr>
          <a:r>
            <a:rPr lang="en-US" sz="1400" kern="1200" dirty="0"/>
            <a:t>Machine Learning</a:t>
          </a:r>
        </a:p>
        <a:p>
          <a:pPr marL="57150" lvl="1" indent="-57150" algn="l" defTabSz="488950">
            <a:lnSpc>
              <a:spcPct val="90000"/>
            </a:lnSpc>
            <a:spcBef>
              <a:spcPct val="0"/>
            </a:spcBef>
            <a:spcAft>
              <a:spcPct val="15000"/>
            </a:spcAft>
            <a:buChar char="•"/>
          </a:pPr>
          <a:r>
            <a:rPr lang="en-US" sz="1100" kern="1200" dirty="0"/>
            <a:t>Performed Data cleaning, EDA, Visualization etc.</a:t>
          </a:r>
        </a:p>
        <a:p>
          <a:pPr marL="57150" lvl="1" indent="-57150" algn="l" defTabSz="488950">
            <a:lnSpc>
              <a:spcPct val="90000"/>
            </a:lnSpc>
            <a:spcBef>
              <a:spcPct val="0"/>
            </a:spcBef>
            <a:spcAft>
              <a:spcPct val="15000"/>
            </a:spcAft>
            <a:buChar char="•"/>
          </a:pPr>
          <a:r>
            <a:rPr lang="en-US" sz="1100" kern="1200" dirty="0"/>
            <a:t>Created multiple models and hyper tuned them</a:t>
          </a:r>
        </a:p>
      </dsp:txBody>
      <dsp:txXfrm rot="-5400000">
        <a:off x="2628811" y="719641"/>
        <a:ext cx="1359717" cy="2199631"/>
      </dsp:txXfrm>
    </dsp:sp>
    <dsp:sp modelId="{3C49965F-40A9-44AE-AD4B-5DD41A84CED1}">
      <dsp:nvSpPr>
        <dsp:cNvPr id="0" name=""/>
        <dsp:cNvSpPr/>
      </dsp:nvSpPr>
      <dsp:spPr>
        <a:xfrm>
          <a:off x="1848997" y="0"/>
          <a:ext cx="1494425" cy="1494352"/>
        </a:xfrm>
        <a:prstGeom prst="circularArrow">
          <a:avLst>
            <a:gd name="adj1" fmla="val 12500"/>
            <a:gd name="adj2" fmla="val 1142322"/>
            <a:gd name="adj3" fmla="val 20457678"/>
            <a:gd name="adj4" fmla="val 10800000"/>
            <a:gd name="adj5" fmla="val 12500"/>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848997" y="2144197"/>
          <a:ext cx="1494425" cy="1494352"/>
        </a:xfrm>
        <a:prstGeom prst="circularArrow">
          <a:avLst>
            <a:gd name="adj1" fmla="val 12500"/>
            <a:gd name="adj2" fmla="val 1142322"/>
            <a:gd name="adj3" fmla="val 20457678"/>
            <a:gd name="adj4" fmla="val 10800000"/>
            <a:gd name="adj5" fmla="val 12500"/>
          </a:avLst>
        </a:prstGeom>
        <a:solidFill>
          <a:schemeClr val="accent1">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543" y="303799"/>
        <a:ext cx="2065693" cy="592175"/>
      </dsp:txXfrm>
    </dsp:sp>
    <dsp:sp modelId="{9D677988-374B-4BBA-B73C-8BE59201B4AA}">
      <dsp:nvSpPr>
        <dsp:cNvPr id="0" name=""/>
        <dsp:cNvSpPr/>
      </dsp:nvSpPr>
      <dsp:spPr>
        <a:xfrm>
          <a:off x="427637"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88139" y="956477"/>
        <a:ext cx="1944689" cy="2832121"/>
      </dsp:txXfrm>
    </dsp:sp>
    <dsp:sp modelId="{51EA4E37-9197-43C9-9502-961CC2F00719}">
      <dsp:nvSpPr>
        <dsp:cNvPr id="0" name=""/>
        <dsp:cNvSpPr/>
      </dsp:nvSpPr>
      <dsp:spPr>
        <a:xfrm>
          <a:off x="2383388"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445598"/>
        <a:ext cx="509592" cy="308578"/>
      </dsp:txXfrm>
    </dsp:sp>
    <dsp:sp modelId="{6BB0ABCB-2373-47ED-9774-278F8EE9E9B2}">
      <dsp:nvSpPr>
        <dsp:cNvPr id="0" name=""/>
        <dsp:cNvSpPr/>
      </dsp:nvSpPr>
      <dsp:spPr>
        <a:xfrm>
          <a:off x="3322843"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22843" y="303799"/>
        <a:ext cx="2065693" cy="592175"/>
      </dsp:txXfrm>
    </dsp:sp>
    <dsp:sp modelId="{93C83A52-6E6B-41FD-9424-D118FD751CED}">
      <dsp:nvSpPr>
        <dsp:cNvPr id="0" name=""/>
        <dsp:cNvSpPr/>
      </dsp:nvSpPr>
      <dsp:spPr>
        <a:xfrm>
          <a:off x="3745937"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806439" y="956477"/>
        <a:ext cx="1944689" cy="2832121"/>
      </dsp:txXfrm>
    </dsp:sp>
    <dsp:sp modelId="{A66EA167-6AD2-4AA4-A421-59E2B4561DDF}">
      <dsp:nvSpPr>
        <dsp:cNvPr id="0" name=""/>
        <dsp:cNvSpPr/>
      </dsp:nvSpPr>
      <dsp:spPr>
        <a:xfrm>
          <a:off x="5701689" y="342738"/>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445598"/>
        <a:ext cx="509592" cy="308578"/>
      </dsp:txXfrm>
    </dsp:sp>
    <dsp:sp modelId="{3E371716-205E-4EF6-A7ED-14278F63B034}">
      <dsp:nvSpPr>
        <dsp:cNvPr id="0" name=""/>
        <dsp:cNvSpPr/>
      </dsp:nvSpPr>
      <dsp:spPr>
        <a:xfrm>
          <a:off x="6641144" y="303799"/>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41144" y="303799"/>
        <a:ext cx="2065693" cy="592175"/>
      </dsp:txXfrm>
    </dsp:sp>
    <dsp:sp modelId="{D91F2413-E4E3-4058-AF8C-E44208B5C14B}">
      <dsp:nvSpPr>
        <dsp:cNvPr id="0" name=""/>
        <dsp:cNvSpPr/>
      </dsp:nvSpPr>
      <dsp:spPr>
        <a:xfrm>
          <a:off x="7064238" y="895975"/>
          <a:ext cx="2065693" cy="2953125"/>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7124740" y="956477"/>
        <a:ext cx="1944689" cy="2832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68562"/>
        <a:ext cx="2065693" cy="592175"/>
      </dsp:txXfrm>
    </dsp:sp>
    <dsp:sp modelId="{9D677988-374B-4BBA-B73C-8BE59201B4AA}">
      <dsp:nvSpPr>
        <dsp:cNvPr id="0" name=""/>
        <dsp:cNvSpPr/>
      </dsp:nvSpPr>
      <dsp:spPr>
        <a:xfrm>
          <a:off x="427637"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21239"/>
        <a:ext cx="1944689" cy="3645496"/>
      </dsp:txXfrm>
    </dsp:sp>
    <dsp:sp modelId="{51EA4E37-9197-43C9-9502-961CC2F00719}">
      <dsp:nvSpPr>
        <dsp:cNvPr id="0" name=""/>
        <dsp:cNvSpPr/>
      </dsp:nvSpPr>
      <dsp:spPr>
        <a:xfrm>
          <a:off x="2383388"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10360"/>
        <a:ext cx="509592" cy="308578"/>
      </dsp:txXfrm>
    </dsp:sp>
    <dsp:sp modelId="{6BB0ABCB-2373-47ED-9774-278F8EE9E9B2}">
      <dsp:nvSpPr>
        <dsp:cNvPr id="0" name=""/>
        <dsp:cNvSpPr/>
      </dsp:nvSpPr>
      <dsp:spPr>
        <a:xfrm>
          <a:off x="3322843"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68562"/>
        <a:ext cx="2065693" cy="592175"/>
      </dsp:txXfrm>
    </dsp:sp>
    <dsp:sp modelId="{93C83A52-6E6B-41FD-9424-D118FD751CED}">
      <dsp:nvSpPr>
        <dsp:cNvPr id="0" name=""/>
        <dsp:cNvSpPr/>
      </dsp:nvSpPr>
      <dsp:spPr>
        <a:xfrm>
          <a:off x="3745937"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21239"/>
        <a:ext cx="1944689" cy="3645496"/>
      </dsp:txXfrm>
    </dsp:sp>
    <dsp:sp modelId="{A66EA167-6AD2-4AA4-A421-59E2B4561DDF}">
      <dsp:nvSpPr>
        <dsp:cNvPr id="0" name=""/>
        <dsp:cNvSpPr/>
      </dsp:nvSpPr>
      <dsp:spPr>
        <a:xfrm>
          <a:off x="5701689" y="1075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10360"/>
        <a:ext cx="509592" cy="308578"/>
      </dsp:txXfrm>
    </dsp:sp>
    <dsp:sp modelId="{3E371716-205E-4EF6-A7ED-14278F63B034}">
      <dsp:nvSpPr>
        <dsp:cNvPr id="0" name=""/>
        <dsp:cNvSpPr/>
      </dsp:nvSpPr>
      <dsp:spPr>
        <a:xfrm>
          <a:off x="6641144" y="68562"/>
          <a:ext cx="2065693" cy="888262"/>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68562"/>
        <a:ext cx="2065693" cy="592175"/>
      </dsp:txXfrm>
    </dsp:sp>
    <dsp:sp modelId="{D91F2413-E4E3-4058-AF8C-E44208B5C14B}">
      <dsp:nvSpPr>
        <dsp:cNvPr id="0" name=""/>
        <dsp:cNvSpPr/>
      </dsp:nvSpPr>
      <dsp:spPr>
        <a:xfrm>
          <a:off x="7064238" y="660737"/>
          <a:ext cx="2065693" cy="3766500"/>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21239"/>
        <a:ext cx="1944689" cy="36454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180975" y="0"/>
          <a:ext cx="3981450" cy="398145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39769" y="275978"/>
          <a:ext cx="1592580" cy="1592580"/>
        </a:xfrm>
        <a:prstGeom prst="roundRect">
          <a:avLst/>
        </a:prstGeom>
        <a:solidFill>
          <a:schemeClr val="accent1">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17512" y="353721"/>
        <a:ext cx="1437094" cy="1437094"/>
      </dsp:txXfrm>
    </dsp:sp>
    <dsp:sp modelId="{97980B12-612D-45AF-96B7-86D66152C1E9}">
      <dsp:nvSpPr>
        <dsp:cNvPr id="0" name=""/>
        <dsp:cNvSpPr/>
      </dsp:nvSpPr>
      <dsp:spPr>
        <a:xfrm>
          <a:off x="2311050" y="258794"/>
          <a:ext cx="1592580" cy="1592580"/>
        </a:xfrm>
        <a:prstGeom prst="round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388793" y="336537"/>
        <a:ext cx="1437094" cy="1437094"/>
      </dsp:txXfrm>
    </dsp:sp>
    <dsp:sp modelId="{65245A7B-7C16-44E2-AEE8-3B675CFCEFDA}">
      <dsp:nvSpPr>
        <dsp:cNvPr id="0" name=""/>
        <dsp:cNvSpPr/>
      </dsp:nvSpPr>
      <dsp:spPr>
        <a:xfrm>
          <a:off x="439769" y="2130075"/>
          <a:ext cx="1592580" cy="1592580"/>
        </a:xfrm>
        <a:prstGeom prst="roundRect">
          <a:avLst/>
        </a:prstGeom>
        <a:solidFill>
          <a:schemeClr val="accent4">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17512" y="2207818"/>
        <a:ext cx="1437094" cy="1437094"/>
      </dsp:txXfrm>
    </dsp:sp>
    <dsp:sp modelId="{B80B054A-6F89-48AB-AE26-0079B56D1C05}">
      <dsp:nvSpPr>
        <dsp:cNvPr id="0" name=""/>
        <dsp:cNvSpPr/>
      </dsp:nvSpPr>
      <dsp:spPr>
        <a:xfrm>
          <a:off x="2311050" y="2130075"/>
          <a:ext cx="1592580" cy="159258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388793" y="2207818"/>
        <a:ext cx="1437094" cy="1437094"/>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3/24/2022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3/24/2022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48"/>
            <a:ext cx="10569247" cy="2971051"/>
          </a:xfrm>
        </p:spPr>
        <p:txBody>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2A58A-F6A3-44B4-8553-CA3EAF252FB7}" type="datetime1">
              <a:rPr lang="en-US" smtClean="0"/>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47619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3/24/2022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087741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2"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3" y="1238502"/>
            <a:ext cx="5892305" cy="2645912"/>
          </a:xfrm>
        </p:spPr>
        <p:txBody>
          <a:bodyPr anchor="b"/>
          <a:lstStyle>
            <a:lvl1pPr algn="l">
              <a:defRPr sz="4199" b="1" cap="none"/>
            </a:lvl1pPr>
          </a:lstStyle>
          <a:p>
            <a:r>
              <a:rPr lang="en-US"/>
              <a:t>Click to edit Master title style</a:t>
            </a:r>
            <a:endParaRPr lang="en-US" dirty="0"/>
          </a:p>
        </p:txBody>
      </p:sp>
      <p:sp>
        <p:nvSpPr>
          <p:cNvPr id="3" name="Text Placeholder 2"/>
          <p:cNvSpPr>
            <a:spLocks noGrp="1"/>
          </p:cNvSpPr>
          <p:nvPr>
            <p:ph type="body" idx="1"/>
          </p:nvPr>
        </p:nvSpPr>
        <p:spPr>
          <a:xfrm>
            <a:off x="852968" y="4443681"/>
            <a:ext cx="5890102" cy="713241"/>
          </a:xfrm>
        </p:spPr>
        <p:txBody>
          <a:bodyPr anchor="t">
            <a:no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2670" y="1081457"/>
            <a:ext cx="3809009"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0061069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6" y="2435958"/>
            <a:ext cx="4381380" cy="2007789"/>
          </a:xfrm>
        </p:spPr>
        <p:txBody>
          <a:bodyPr/>
          <a:lstStyle>
            <a:lvl1pPr>
              <a:defRPr sz="3199"/>
            </a:lvl1pPr>
          </a:lstStyle>
          <a:p>
            <a:r>
              <a:rPr lang="en-US"/>
              <a:t>Click to edit Master title style</a:t>
            </a:r>
            <a:endParaRPr lang="en-US" dirty="0"/>
          </a:p>
        </p:txBody>
      </p:sp>
      <p:sp>
        <p:nvSpPr>
          <p:cNvPr id="6" name="Text Placeholder 5"/>
          <p:cNvSpPr>
            <a:spLocks noGrp="1"/>
          </p:cNvSpPr>
          <p:nvPr>
            <p:ph type="body" sz="quarter" idx="16"/>
          </p:nvPr>
        </p:nvSpPr>
        <p:spPr>
          <a:xfrm>
            <a:off x="6154397" y="2286001"/>
            <a:ext cx="4879029"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1B0D41C-F0D3-49F0-8041-67FC705A40C6}" type="datetime1">
              <a:rPr lang="en-US" smtClean="0"/>
              <a:pPr/>
              <a:t>3/24/2022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1835733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8F513F-1C7D-48A3-9E66-761794785CC6}" type="datetime1">
              <a:rPr lang="en-US" smtClean="0"/>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64124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4" y="446089"/>
            <a:ext cx="4521171"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0" y="586171"/>
            <a:ext cx="249414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9790" y="446089"/>
            <a:ext cx="6609818"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BC340-5827-402A-ABD7-86B6900F77A8}" type="datetime1">
              <a:rPr lang="en-US" smtClean="0"/>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62950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7953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447188"/>
            <a:ext cx="10569245"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499" y="2222287"/>
            <a:ext cx="10551825"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948703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a:t>Click to edit Master title style</a:t>
            </a:r>
            <a:endParaRPr lang="en-US" dirty="0"/>
          </a:p>
        </p:txBody>
      </p:sp>
      <p:sp>
        <p:nvSpPr>
          <p:cNvPr id="3" name="Text Placeholder 2"/>
          <p:cNvSpPr>
            <a:spLocks noGrp="1"/>
          </p:cNvSpPr>
          <p:nvPr>
            <p:ph type="body" idx="1"/>
          </p:nvPr>
        </p:nvSpPr>
        <p:spPr>
          <a:xfrm>
            <a:off x="809789" y="5281202"/>
            <a:ext cx="10558668" cy="433955"/>
          </a:xfrm>
        </p:spPr>
        <p:txBody>
          <a:bodyPr anchor="t">
            <a:no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3/24/2022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0411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499" y="2222288"/>
            <a:ext cx="51845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5804" y="2222287"/>
            <a:ext cx="5193230"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3/24/2022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1416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517" y="2174875"/>
            <a:ext cx="5188505"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14517" y="2751139"/>
            <a:ext cx="5188504"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5804" y="2174875"/>
            <a:ext cx="5193230"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5804" y="2751139"/>
            <a:ext cx="519323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BCFC3-C38C-4973-9593-9C0AA203E374}" type="datetime1">
              <a:rPr lang="en-US" smtClean="0"/>
              <a:t>3/24/2022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55727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3/24/2022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944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3/24/2022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00707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2" y="446088"/>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2" y="446088"/>
            <a:ext cx="3546609" cy="1618396"/>
          </a:xfrm>
        </p:spPr>
        <p:txBody>
          <a:bodyPr anchor="b"/>
          <a:lstStyle>
            <a:lvl1pPr algn="l">
              <a:defRPr sz="1999" b="1"/>
            </a:lvl1pPr>
          </a:lstStyle>
          <a:p>
            <a:r>
              <a:rPr lang="en-US"/>
              <a:t>Click to edit Master title style</a:t>
            </a:r>
            <a:endParaRPr lang="en-US" dirty="0"/>
          </a:p>
        </p:txBody>
      </p:sp>
      <p:sp>
        <p:nvSpPr>
          <p:cNvPr id="3" name="Content Placeholder 2"/>
          <p:cNvSpPr>
            <a:spLocks noGrp="1"/>
          </p:cNvSpPr>
          <p:nvPr>
            <p:ph idx="1"/>
          </p:nvPr>
        </p:nvSpPr>
        <p:spPr>
          <a:xfrm>
            <a:off x="4854369" y="446089"/>
            <a:ext cx="625100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2872" y="2260739"/>
            <a:ext cx="3546609" cy="3600311"/>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3/24/2022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5473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6" y="727523"/>
            <a:ext cx="4851724" cy="1617163"/>
          </a:xfrm>
        </p:spPr>
        <p:txBody>
          <a:bodyPr anchor="b">
            <a:normAutofit/>
          </a:bodyPr>
          <a:lstStyle>
            <a:lvl1pPr algn="l">
              <a:defRPr sz="2399"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516" y="2344684"/>
            <a:ext cx="4851724" cy="3516365"/>
          </a:xfrm>
        </p:spPr>
        <p:txBody>
          <a:bodyPr anchor="t">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4798" y="6041363"/>
            <a:ext cx="976625" cy="365125"/>
          </a:xfrm>
        </p:spPr>
        <p:txBody>
          <a:bodyPr/>
          <a:lstStyle/>
          <a:p>
            <a:fld id="{41B0D41C-F0D3-49F0-8041-67FC705A40C6}" type="datetime1">
              <a:rPr lang="en-US" smtClean="0"/>
              <a:pPr/>
              <a:t>3/24/2022</a:t>
            </a:fld>
            <a:endParaRPr lang="en-US"/>
          </a:p>
        </p:txBody>
      </p:sp>
      <p:sp>
        <p:nvSpPr>
          <p:cNvPr id="6" name="Footer Placeholder 5"/>
          <p:cNvSpPr>
            <a:spLocks noGrp="1"/>
          </p:cNvSpPr>
          <p:nvPr>
            <p:ph type="ftr" sz="quarter" idx="11"/>
          </p:nvPr>
        </p:nvSpPr>
        <p:spPr>
          <a:xfrm>
            <a:off x="590243" y="6041363"/>
            <a:ext cx="3294555" cy="365125"/>
          </a:xfrm>
        </p:spPr>
        <p:txBody>
          <a:bodyPr/>
          <a:lstStyle/>
          <a:p>
            <a:r>
              <a:rPr lang="en-US"/>
              <a:t>Add a footer</a:t>
            </a:r>
          </a:p>
        </p:txBody>
      </p:sp>
      <p:sp>
        <p:nvSpPr>
          <p:cNvPr id="7" name="Slide Number Placeholder 6"/>
          <p:cNvSpPr>
            <a:spLocks noGrp="1"/>
          </p:cNvSpPr>
          <p:nvPr>
            <p:ph type="sldNum" sz="quarter" idx="12"/>
          </p:nvPr>
        </p:nvSpPr>
        <p:spPr>
          <a:xfrm>
            <a:off x="4861423" y="5915889"/>
            <a:ext cx="1061878" cy="490599"/>
          </a:xfrm>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826811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89" y="447188"/>
            <a:ext cx="1056924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790" y="2184402"/>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396" y="6041363"/>
            <a:ext cx="8642069"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p>
        </p:txBody>
      </p:sp>
      <p:sp>
        <p:nvSpPr>
          <p:cNvPr id="4" name="Date Placeholder 3"/>
          <p:cNvSpPr>
            <a:spLocks noGrp="1"/>
          </p:cNvSpPr>
          <p:nvPr>
            <p:ph type="dt" sz="half" idx="2"/>
          </p:nvPr>
        </p:nvSpPr>
        <p:spPr>
          <a:xfrm>
            <a:off x="9332195" y="6041363"/>
            <a:ext cx="1343356" cy="365125"/>
          </a:xfrm>
          <a:prstGeom prst="rect">
            <a:avLst/>
          </a:prstGeom>
        </p:spPr>
        <p:txBody>
          <a:bodyPr vert="horz" lIns="91440" tIns="45720" rIns="91440" bIns="45720" rtlCol="0" anchor="b"/>
          <a:lstStyle>
            <a:lvl1pPr algn="r">
              <a:defRPr sz="900">
                <a:solidFill>
                  <a:schemeClr val="tx1"/>
                </a:solidFill>
              </a:defRPr>
            </a:lvl1pPr>
          </a:lstStyle>
          <a:p>
            <a:fld id="{41B0D41C-F0D3-49F0-8041-67FC705A40C6}" type="datetime1">
              <a:rPr lang="en-US" smtClean="0"/>
              <a:pPr/>
              <a:t>3/24/2022</a:t>
            </a:fld>
            <a:endParaRPr lang="en-US"/>
          </a:p>
        </p:txBody>
      </p:sp>
      <p:sp>
        <p:nvSpPr>
          <p:cNvPr id="6" name="Slide Number Placeholder 5"/>
          <p:cNvSpPr>
            <a:spLocks noGrp="1"/>
          </p:cNvSpPr>
          <p:nvPr>
            <p:ph type="sldNum" sz="quarter" idx="4"/>
          </p:nvPr>
        </p:nvSpPr>
        <p:spPr>
          <a:xfrm>
            <a:off x="10675551" y="5915889"/>
            <a:ext cx="1061878" cy="490599"/>
          </a:xfrm>
          <a:prstGeom prst="rect">
            <a:avLst/>
          </a:prstGeom>
        </p:spPr>
        <p:txBody>
          <a:bodyPr vert="horz" lIns="91440" tIns="45720" rIns="91440" bIns="10800" rtlCol="0" anchor="b"/>
          <a:lstStyle>
            <a:lvl1pPr algn="r">
              <a:defRPr sz="1999">
                <a:solidFill>
                  <a:schemeClr val="accent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420469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912812" y="5408852"/>
            <a:ext cx="8458200" cy="1371600"/>
          </a:xfrm>
        </p:spPr>
        <p:txBody>
          <a:bodyPr>
            <a:normAutofit/>
          </a:bodyPr>
          <a:lstStyle/>
          <a:p>
            <a:r>
              <a:rPr lang="en-US" sz="1400" b="1" dirty="0"/>
              <a:t>Submitted by:</a:t>
            </a:r>
          </a:p>
          <a:p>
            <a:r>
              <a:rPr lang="en-US" b="1" dirty="0"/>
              <a:t>Yuvarani N</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t>
            </a:r>
            <a:r>
              <a:rPr lang="pt-BR" dirty="0"/>
              <a:t>Intel(R) Core(TM) i3-7100U CPU @ 2.40GHz   2.40 GHz</a:t>
            </a:r>
            <a:endParaRPr lang="en-IN" dirty="0"/>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fontScale="90000"/>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2324570"/>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021085" y="2324570"/>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696664" y="2324570"/>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3110" y="4860640"/>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860268"/>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74320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021085" y="274320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696664" y="274320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5328568"/>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2657590022"/>
              </p:ext>
            </p:extLst>
          </p:nvPr>
        </p:nvGraphicFramePr>
        <p:xfrm>
          <a:off x="7237412" y="2362200"/>
          <a:ext cx="4343400" cy="398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776" y="2514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587375" y="1219200"/>
            <a:ext cx="6858000" cy="4792080"/>
          </a:xfrm>
          <a:effectLst>
            <a:glow rad="127000">
              <a:schemeClr val="accent1">
                <a:lumMod val="40000"/>
                <a:lumOff val="60000"/>
              </a:schemeClr>
            </a:glow>
            <a:outerShdw blurRad="50800" dir="14400000">
              <a:srgbClr val="000000">
                <a:alpha val="40000"/>
              </a:srgbClr>
            </a:outerShdw>
          </a:effectLst>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4980"/>
            <a:ext cx="5183188" cy="386583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488378"/>
            <a:ext cx="5192712" cy="3922433"/>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541228"/>
            <a:ext cx="5183188" cy="3707172"/>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706668"/>
            <a:ext cx="5192712" cy="346553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654960"/>
            <a:ext cx="5183188" cy="3441039"/>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540577"/>
            <a:ext cx="5192712" cy="355542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9789" y="2262816"/>
            <a:ext cx="5184612" cy="4214184"/>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0212" y="2222500"/>
            <a:ext cx="5522999"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09790" y="2222500"/>
            <a:ext cx="5132222" cy="3638550"/>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99213" y="2222500"/>
            <a:ext cx="5257800" cy="4025900"/>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297669"/>
            <a:ext cx="5183188" cy="4113143"/>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6488" y="2392498"/>
            <a:ext cx="5192712" cy="3855901"/>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756344"/>
            <a:ext cx="5183188" cy="3263456"/>
          </a:xfrm>
          <a:effectLst>
            <a:glow rad="127000">
              <a:schemeClr val="accent1">
                <a:lumMod val="40000"/>
                <a:lumOff val="60000"/>
              </a:schemeClr>
            </a:glow>
            <a:outerShdw blurRad="50800" dir="14400000">
              <a:srgbClr val="000000">
                <a:alpha val="40000"/>
              </a:srgbClr>
            </a:outerShdw>
          </a:effectLst>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756344"/>
            <a:ext cx="5192712" cy="3263456"/>
          </a:xfrm>
          <a:effectLst>
            <a:glow rad="127000">
              <a:schemeClr val="accent1">
                <a:lumMod val="40000"/>
                <a:lumOff val="60000"/>
              </a:schemeClr>
            </a:glow>
            <a:outerShdw blurRad="50800" dir="14400000">
              <a:srgbClr val="000000">
                <a:alpha val="40000"/>
              </a:srgbClr>
            </a:outerShdw>
          </a:effectLst>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9012" y="2422726"/>
            <a:ext cx="10287000" cy="398808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1547100" y="2362200"/>
            <a:ext cx="9094623" cy="3962400"/>
          </a:xfrm>
        </p:spPr>
        <p:txBody>
          <a:bodyPr>
            <a:normAutofit lnSpcReduction="1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446211" y="2435146"/>
            <a:ext cx="9296400" cy="3975666"/>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17462" y="2362200"/>
            <a:ext cx="12374436" cy="4124812"/>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a:xfrm>
            <a:off x="818498" y="2438400"/>
            <a:ext cx="10551825" cy="3636511"/>
          </a:xfrm>
        </p:spPr>
        <p:txBody>
          <a:bodyPr>
            <a:normAutofit lnSpcReduction="1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a:xfrm>
            <a:off x="809789" y="2514600"/>
            <a:ext cx="10551825" cy="3636511"/>
          </a:xfrm>
        </p:spPr>
        <p:txBody>
          <a:bodyPr>
            <a:normAutofit/>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a:xfrm>
            <a:off x="818498" y="2514600"/>
            <a:ext cx="10551825" cy="3636511"/>
          </a:xfrm>
        </p:spPr>
        <p:txBody>
          <a:bodyPr>
            <a:normAutofit/>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a:xfrm>
            <a:off x="818498" y="2362200"/>
            <a:ext cx="10551825" cy="3636511"/>
          </a:xfrm>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JUPYTER NOTEBOOK USAGE</a:t>
            </a:r>
          </a:p>
        </p:txBody>
      </p:sp>
      <p:sp>
        <p:nvSpPr>
          <p:cNvPr id="10" name="Content Placeholder 9"/>
          <p:cNvSpPr>
            <a:spLocks noGrp="1"/>
          </p:cNvSpPr>
          <p:nvPr>
            <p:ph sz="half" idx="1"/>
          </p:nvPr>
        </p:nvSpPr>
        <p:spPr/>
        <p:txBody>
          <a:bodyPr>
            <a:normAutofit/>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322548673"/>
              </p:ext>
            </p:extLst>
          </p:nvPr>
        </p:nvGraphicFramePr>
        <p:xfrm>
          <a:off x="6186488" y="2222500"/>
          <a:ext cx="5192712"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2362200"/>
            <a:ext cx="548798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069601618"/>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61766353"/>
              </p:ext>
            </p:extLst>
          </p:nvPr>
        </p:nvGraphicFramePr>
        <p:xfrm>
          <a:off x="1293812" y="22098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2438400"/>
            <a:ext cx="9372599" cy="3886200"/>
          </a:xfrm>
          <a:prstGeom prst="rect">
            <a:avLst/>
          </a:prstGeom>
          <a:effectLst>
            <a:glow rad="127000">
              <a:schemeClr val="accent1">
                <a:lumMod val="40000"/>
                <a:lumOff val="60000"/>
              </a:schemeClr>
            </a:glow>
          </a:effectLst>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106</TotalTime>
  <Words>1633</Words>
  <Application>Microsoft Office PowerPoint</Application>
  <PresentationFormat>Custom</PresentationFormat>
  <Paragraphs>152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Palatino Linotype</vt:lpstr>
      <vt:lpstr>Wingdings</vt:lpstr>
      <vt:lpstr>Wingdings 2</vt:lpstr>
      <vt:lpstr>Quotable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N,Yuvarani</cp:lastModifiedBy>
  <cp:revision>23</cp:revision>
  <dcterms:created xsi:type="dcterms:W3CDTF">2021-11-29T18:55:00Z</dcterms:created>
  <dcterms:modified xsi:type="dcterms:W3CDTF">2022-03-24T04:00:42Z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