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data.csv]Sheet1!PivotTable1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layout>
        <c:manualLayout>
          <c:xMode val="edge"/>
          <c:yMode val="edge"/>
          <c:x val="0.31297900262467188"/>
          <c:y val="0.1090696996208807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00-5665-4653-84C3-FB73BCD9588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34</c:v>
                </c:pt>
                <c:pt idx="2">
                  <c:v>23</c:v>
                </c:pt>
                <c:pt idx="3">
                  <c:v>25</c:v>
                </c:pt>
                <c:pt idx="4">
                  <c:v>25</c:v>
                </c:pt>
                <c:pt idx="5">
                  <c:v>30</c:v>
                </c:pt>
                <c:pt idx="6">
                  <c:v>35</c:v>
                </c:pt>
                <c:pt idx="7">
                  <c:v>28</c:v>
                </c:pt>
                <c:pt idx="8">
                  <c:v>23</c:v>
                </c:pt>
                <c:pt idx="9">
                  <c:v>34</c:v>
                </c:pt>
              </c:numCache>
            </c:numRef>
          </c:val>
          <c:extLst>
            <c:ext xmlns:c16="http://schemas.microsoft.com/office/drawing/2014/chart" uri="{C3380CC4-5D6E-409C-BE32-E72D297353CC}">
              <c16:uniqueId val="{00000001-5665-4653-84C3-FB73BCD9588E}"/>
            </c:ext>
          </c:extLst>
        </c:ser>
        <c:ser>
          <c:idx val="2"/>
          <c:order val="2"/>
          <c:tx>
            <c:strRef>
              <c:f>Sheet1!$D$3:$D$4</c:f>
              <c:strCache>
                <c:ptCount val="1"/>
                <c:pt idx="0">
                  <c:v>MEDIUM</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62</c:v>
                </c:pt>
                <c:pt idx="1">
                  <c:v>54</c:v>
                </c:pt>
                <c:pt idx="2">
                  <c:v>54</c:v>
                </c:pt>
                <c:pt idx="3">
                  <c:v>48</c:v>
                </c:pt>
                <c:pt idx="4">
                  <c:v>56</c:v>
                </c:pt>
                <c:pt idx="5">
                  <c:v>53</c:v>
                </c:pt>
                <c:pt idx="6">
                  <c:v>43</c:v>
                </c:pt>
                <c:pt idx="7">
                  <c:v>51</c:v>
                </c:pt>
                <c:pt idx="8">
                  <c:v>47</c:v>
                </c:pt>
                <c:pt idx="9">
                  <c:v>41</c:v>
                </c:pt>
              </c:numCache>
            </c:numRef>
          </c:val>
          <c:extLst>
            <c:ext xmlns:c16="http://schemas.microsoft.com/office/drawing/2014/chart" uri="{C3380CC4-5D6E-409C-BE32-E72D297353CC}">
              <c16:uniqueId val="{00000002-5665-4653-84C3-FB73BCD9588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76</c:v>
                </c:pt>
                <c:pt idx="1">
                  <c:v>61</c:v>
                </c:pt>
                <c:pt idx="2">
                  <c:v>68</c:v>
                </c:pt>
                <c:pt idx="3">
                  <c:v>67</c:v>
                </c:pt>
                <c:pt idx="4">
                  <c:v>65</c:v>
                </c:pt>
                <c:pt idx="5">
                  <c:v>64</c:v>
                </c:pt>
                <c:pt idx="6">
                  <c:v>68</c:v>
                </c:pt>
                <c:pt idx="7">
                  <c:v>73</c:v>
                </c:pt>
                <c:pt idx="8">
                  <c:v>74</c:v>
                </c:pt>
                <c:pt idx="9">
                  <c:v>71</c:v>
                </c:pt>
              </c:numCache>
            </c:numRef>
          </c:val>
          <c:extLst>
            <c:ext xmlns:c16="http://schemas.microsoft.com/office/drawing/2014/chart" uri="{C3380CC4-5D6E-409C-BE32-E72D297353CC}">
              <c16:uniqueId val="{00000003-5665-4653-84C3-FB73BCD9588E}"/>
            </c:ext>
          </c:extLst>
        </c:ser>
        <c:dLbls>
          <c:showLegendKey val="0"/>
          <c:showVal val="0"/>
          <c:showCatName val="0"/>
          <c:showSerName val="0"/>
          <c:showPercent val="0"/>
          <c:showBubbleSize val="0"/>
        </c:dLbls>
        <c:gapWidth val="219"/>
        <c:overlap val="-27"/>
        <c:axId val="981834351"/>
        <c:axId val="981832271"/>
      </c:barChart>
      <c:catAx>
        <c:axId val="981834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1832271"/>
        <c:crosses val="autoZero"/>
        <c:auto val="1"/>
        <c:lblAlgn val="ctr"/>
        <c:lblOffset val="100"/>
        <c:noMultiLvlLbl val="0"/>
      </c:catAx>
      <c:valAx>
        <c:axId val="981832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1834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042E56-F506-4C6D-B184-9C2A6AD2A63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9C93A201-6B57-4B36-ACD4-E622268DB1C6}">
      <dgm:prSet phldrT="[Text]"/>
      <dgm:spPr/>
      <dgm:t>
        <a:bodyPr/>
        <a:lstStyle/>
        <a:p>
          <a:r>
            <a:rPr lang="en-US" dirty="0"/>
            <a:t>CEO</a:t>
          </a:r>
          <a:endParaRPr lang="en-IN" dirty="0"/>
        </a:p>
      </dgm:t>
    </dgm:pt>
    <dgm:pt modelId="{823C653D-1B7E-4125-B439-75D8860D2721}" type="parTrans" cxnId="{FBCE5733-D714-48ED-BD9A-0A9D7A298277}">
      <dgm:prSet/>
      <dgm:spPr/>
      <dgm:t>
        <a:bodyPr/>
        <a:lstStyle/>
        <a:p>
          <a:endParaRPr lang="en-IN"/>
        </a:p>
      </dgm:t>
    </dgm:pt>
    <dgm:pt modelId="{49725E68-861C-47FC-8FF0-B9B7B04427AD}" type="sibTrans" cxnId="{FBCE5733-D714-48ED-BD9A-0A9D7A298277}">
      <dgm:prSet/>
      <dgm:spPr/>
      <dgm:t>
        <a:bodyPr/>
        <a:lstStyle/>
        <a:p>
          <a:endParaRPr lang="en-IN"/>
        </a:p>
      </dgm:t>
    </dgm:pt>
    <dgm:pt modelId="{3E0F2490-567C-491B-8E51-F9B2AAE82EB4}">
      <dgm:prSet phldrT="[Text]"/>
      <dgm:spPr/>
      <dgm:t>
        <a:bodyPr/>
        <a:lstStyle/>
        <a:p>
          <a:r>
            <a:rPr lang="en-US" dirty="0"/>
            <a:t>HR(Human Resource) Team</a:t>
          </a:r>
          <a:endParaRPr lang="en-IN" dirty="0"/>
        </a:p>
      </dgm:t>
    </dgm:pt>
    <dgm:pt modelId="{0AD37559-B06F-4B03-AF71-AE59E4119BE6}" type="parTrans" cxnId="{148DAA24-E928-47B5-836E-6AE61BA6BEDC}">
      <dgm:prSet/>
      <dgm:spPr/>
      <dgm:t>
        <a:bodyPr/>
        <a:lstStyle/>
        <a:p>
          <a:endParaRPr lang="en-IN"/>
        </a:p>
      </dgm:t>
    </dgm:pt>
    <dgm:pt modelId="{4FBB2A91-D265-413D-9097-819116D4C3A9}" type="sibTrans" cxnId="{148DAA24-E928-47B5-836E-6AE61BA6BEDC}">
      <dgm:prSet/>
      <dgm:spPr/>
      <dgm:t>
        <a:bodyPr/>
        <a:lstStyle/>
        <a:p>
          <a:endParaRPr lang="en-IN"/>
        </a:p>
      </dgm:t>
    </dgm:pt>
    <dgm:pt modelId="{6FD06563-28A5-483A-BDAC-445AFDEED010}">
      <dgm:prSet phldrT="[Text]"/>
      <dgm:spPr/>
      <dgm:t>
        <a:bodyPr/>
        <a:lstStyle/>
        <a:p>
          <a:r>
            <a:rPr lang="en-US" dirty="0"/>
            <a:t>Project Management Office</a:t>
          </a:r>
          <a:endParaRPr lang="en-IN" dirty="0"/>
        </a:p>
      </dgm:t>
    </dgm:pt>
    <dgm:pt modelId="{0700B399-5566-4D37-A1A0-82FECA5CFCCA}" type="parTrans" cxnId="{7FD0CF79-938B-4C54-8132-39A3B785BCBD}">
      <dgm:prSet/>
      <dgm:spPr/>
      <dgm:t>
        <a:bodyPr/>
        <a:lstStyle/>
        <a:p>
          <a:endParaRPr lang="en-IN"/>
        </a:p>
      </dgm:t>
    </dgm:pt>
    <dgm:pt modelId="{A2F5FA55-C3A5-4B79-8569-08E68988CDBF}" type="sibTrans" cxnId="{7FD0CF79-938B-4C54-8132-39A3B785BCBD}">
      <dgm:prSet/>
      <dgm:spPr/>
      <dgm:t>
        <a:bodyPr/>
        <a:lstStyle/>
        <a:p>
          <a:endParaRPr lang="en-IN"/>
        </a:p>
      </dgm:t>
    </dgm:pt>
    <dgm:pt modelId="{F41B6761-6537-48C2-A02E-F701792DB223}">
      <dgm:prSet phldrT="[Text]"/>
      <dgm:spPr/>
      <dgm:t>
        <a:bodyPr/>
        <a:lstStyle/>
        <a:p>
          <a:r>
            <a:rPr lang="en-US" dirty="0"/>
            <a:t>Learning and Development (L&amp;D)</a:t>
          </a:r>
        </a:p>
        <a:p>
          <a:endParaRPr lang="en-IN" dirty="0"/>
        </a:p>
      </dgm:t>
    </dgm:pt>
    <dgm:pt modelId="{6F51B98D-4686-4B3B-9477-058AAE503578}" type="parTrans" cxnId="{A07CE5C0-C76E-47AF-81E3-4E57A0E63107}">
      <dgm:prSet/>
      <dgm:spPr/>
      <dgm:t>
        <a:bodyPr/>
        <a:lstStyle/>
        <a:p>
          <a:endParaRPr lang="en-IN"/>
        </a:p>
      </dgm:t>
    </dgm:pt>
    <dgm:pt modelId="{1D863F29-36A4-41C7-833B-8EDE3E0A7407}" type="sibTrans" cxnId="{A07CE5C0-C76E-47AF-81E3-4E57A0E63107}">
      <dgm:prSet/>
      <dgm:spPr/>
      <dgm:t>
        <a:bodyPr/>
        <a:lstStyle/>
        <a:p>
          <a:endParaRPr lang="en-IN"/>
        </a:p>
      </dgm:t>
    </dgm:pt>
    <dgm:pt modelId="{285AFCDA-99C1-4554-B27A-1B12C7CE58EA}">
      <dgm:prSet phldrT="[Text]"/>
      <dgm:spPr/>
      <dgm:t>
        <a:bodyPr/>
        <a:lstStyle/>
        <a:p>
          <a:r>
            <a:rPr lang="en-US" dirty="0"/>
            <a:t>Executive Leadership</a:t>
          </a:r>
          <a:endParaRPr lang="en-IN" dirty="0"/>
        </a:p>
      </dgm:t>
    </dgm:pt>
    <dgm:pt modelId="{99D9435A-4D0A-4867-8E90-B461CC4CF932}" type="parTrans" cxnId="{A1B1D27C-FAE5-43FD-9893-D4FCAED9F6F7}">
      <dgm:prSet/>
      <dgm:spPr/>
      <dgm:t>
        <a:bodyPr/>
        <a:lstStyle/>
        <a:p>
          <a:endParaRPr lang="en-IN"/>
        </a:p>
      </dgm:t>
    </dgm:pt>
    <dgm:pt modelId="{9CEF58CA-1A00-4886-9FF0-5A2330E7409F}" type="sibTrans" cxnId="{A1B1D27C-FAE5-43FD-9893-D4FCAED9F6F7}">
      <dgm:prSet/>
      <dgm:spPr/>
      <dgm:t>
        <a:bodyPr/>
        <a:lstStyle/>
        <a:p>
          <a:endParaRPr lang="en-IN"/>
        </a:p>
      </dgm:t>
    </dgm:pt>
    <dgm:pt modelId="{B2245B35-CA3E-4AE2-9D73-5F99D2174F92}">
      <dgm:prSet phldrT="[Text]"/>
      <dgm:spPr/>
      <dgm:t>
        <a:bodyPr/>
        <a:lstStyle/>
        <a:p>
          <a:r>
            <a:rPr lang="en-US" dirty="0"/>
            <a:t>Employees</a:t>
          </a:r>
          <a:endParaRPr lang="en-IN" dirty="0"/>
        </a:p>
      </dgm:t>
    </dgm:pt>
    <dgm:pt modelId="{1FCC8559-83B9-4611-ADB4-1A6C0047F870}" type="parTrans" cxnId="{DF71D949-97F9-4D75-A0FC-12DFD79FF950}">
      <dgm:prSet/>
      <dgm:spPr/>
      <dgm:t>
        <a:bodyPr/>
        <a:lstStyle/>
        <a:p>
          <a:endParaRPr lang="en-IN"/>
        </a:p>
      </dgm:t>
    </dgm:pt>
    <dgm:pt modelId="{A21E3773-510C-425F-90B2-07C0FD6A1394}" type="sibTrans" cxnId="{DF71D949-97F9-4D75-A0FC-12DFD79FF950}">
      <dgm:prSet/>
      <dgm:spPr/>
      <dgm:t>
        <a:bodyPr/>
        <a:lstStyle/>
        <a:p>
          <a:endParaRPr lang="en-IN"/>
        </a:p>
      </dgm:t>
    </dgm:pt>
    <dgm:pt modelId="{E56BE51D-2B61-42E9-BC0B-F3F96481B9BE}" type="pres">
      <dgm:prSet presAssocID="{8D042E56-F506-4C6D-B184-9C2A6AD2A633}" presName="hierChild1" presStyleCnt="0">
        <dgm:presLayoutVars>
          <dgm:chPref val="1"/>
          <dgm:dir/>
          <dgm:animOne val="branch"/>
          <dgm:animLvl val="lvl"/>
          <dgm:resizeHandles/>
        </dgm:presLayoutVars>
      </dgm:prSet>
      <dgm:spPr/>
    </dgm:pt>
    <dgm:pt modelId="{F5B33571-9282-4586-9492-529D52DAC73A}" type="pres">
      <dgm:prSet presAssocID="{9C93A201-6B57-4B36-ACD4-E622268DB1C6}" presName="hierRoot1" presStyleCnt="0"/>
      <dgm:spPr/>
    </dgm:pt>
    <dgm:pt modelId="{B223E11A-DC8D-43F4-B034-D4BF5239D459}" type="pres">
      <dgm:prSet presAssocID="{9C93A201-6B57-4B36-ACD4-E622268DB1C6}" presName="composite" presStyleCnt="0"/>
      <dgm:spPr/>
    </dgm:pt>
    <dgm:pt modelId="{A01C46FF-499D-44B8-85F0-98B2F9341DFE}" type="pres">
      <dgm:prSet presAssocID="{9C93A201-6B57-4B36-ACD4-E622268DB1C6}" presName="background" presStyleLbl="node0" presStyleIdx="0" presStyleCnt="1"/>
      <dgm:spPr/>
    </dgm:pt>
    <dgm:pt modelId="{584FFDC9-6DA7-4E7E-A105-5857A7ADEB75}" type="pres">
      <dgm:prSet presAssocID="{9C93A201-6B57-4B36-ACD4-E622268DB1C6}" presName="text" presStyleLbl="fgAcc0" presStyleIdx="0" presStyleCnt="1">
        <dgm:presLayoutVars>
          <dgm:chPref val="3"/>
        </dgm:presLayoutVars>
      </dgm:prSet>
      <dgm:spPr/>
    </dgm:pt>
    <dgm:pt modelId="{5FCF99D1-5032-4B4B-BDD7-C8AEDEE43A17}" type="pres">
      <dgm:prSet presAssocID="{9C93A201-6B57-4B36-ACD4-E622268DB1C6}" presName="hierChild2" presStyleCnt="0"/>
      <dgm:spPr/>
    </dgm:pt>
    <dgm:pt modelId="{EFB12863-0DF9-4B48-A2B4-84E5B28B9EE4}" type="pres">
      <dgm:prSet presAssocID="{0AD37559-B06F-4B03-AF71-AE59E4119BE6}" presName="Name10" presStyleLbl="parChTrans1D2" presStyleIdx="0" presStyleCnt="2"/>
      <dgm:spPr/>
    </dgm:pt>
    <dgm:pt modelId="{B6EEDF36-02E4-42CB-9659-EB7A235971A7}" type="pres">
      <dgm:prSet presAssocID="{3E0F2490-567C-491B-8E51-F9B2AAE82EB4}" presName="hierRoot2" presStyleCnt="0"/>
      <dgm:spPr/>
    </dgm:pt>
    <dgm:pt modelId="{7E58D843-942A-4A81-B26C-2902D0F52602}" type="pres">
      <dgm:prSet presAssocID="{3E0F2490-567C-491B-8E51-F9B2AAE82EB4}" presName="composite2" presStyleCnt="0"/>
      <dgm:spPr/>
    </dgm:pt>
    <dgm:pt modelId="{FA8DE032-9082-4144-A5F1-61B4D74B07EB}" type="pres">
      <dgm:prSet presAssocID="{3E0F2490-567C-491B-8E51-F9B2AAE82EB4}" presName="background2" presStyleLbl="node2" presStyleIdx="0" presStyleCnt="2"/>
      <dgm:spPr/>
    </dgm:pt>
    <dgm:pt modelId="{54041FF0-BA23-455B-8AAE-7518840FB828}" type="pres">
      <dgm:prSet presAssocID="{3E0F2490-567C-491B-8E51-F9B2AAE82EB4}" presName="text2" presStyleLbl="fgAcc2" presStyleIdx="0" presStyleCnt="2">
        <dgm:presLayoutVars>
          <dgm:chPref val="3"/>
        </dgm:presLayoutVars>
      </dgm:prSet>
      <dgm:spPr/>
    </dgm:pt>
    <dgm:pt modelId="{395681A4-D725-4070-A590-7DF86A4EC3DB}" type="pres">
      <dgm:prSet presAssocID="{3E0F2490-567C-491B-8E51-F9B2AAE82EB4}" presName="hierChild3" presStyleCnt="0"/>
      <dgm:spPr/>
    </dgm:pt>
    <dgm:pt modelId="{B5F378B7-0F18-48D4-8920-2A737F7CB187}" type="pres">
      <dgm:prSet presAssocID="{0700B399-5566-4D37-A1A0-82FECA5CFCCA}" presName="Name17" presStyleLbl="parChTrans1D3" presStyleIdx="0" presStyleCnt="3"/>
      <dgm:spPr/>
    </dgm:pt>
    <dgm:pt modelId="{531ECF2C-5AC1-427E-80AF-CD1A9F5EF7E3}" type="pres">
      <dgm:prSet presAssocID="{6FD06563-28A5-483A-BDAC-445AFDEED010}" presName="hierRoot3" presStyleCnt="0"/>
      <dgm:spPr/>
    </dgm:pt>
    <dgm:pt modelId="{9D10E434-A06E-4767-A1D7-11176BB65A8C}" type="pres">
      <dgm:prSet presAssocID="{6FD06563-28A5-483A-BDAC-445AFDEED010}" presName="composite3" presStyleCnt="0"/>
      <dgm:spPr/>
    </dgm:pt>
    <dgm:pt modelId="{8ECC46D9-EC29-4378-A946-41A3C08B7F37}" type="pres">
      <dgm:prSet presAssocID="{6FD06563-28A5-483A-BDAC-445AFDEED010}" presName="background3" presStyleLbl="node3" presStyleIdx="0" presStyleCnt="3"/>
      <dgm:spPr/>
    </dgm:pt>
    <dgm:pt modelId="{A8234EA3-38AF-463B-9DCC-7A9B0F3BED29}" type="pres">
      <dgm:prSet presAssocID="{6FD06563-28A5-483A-BDAC-445AFDEED010}" presName="text3" presStyleLbl="fgAcc3" presStyleIdx="0" presStyleCnt="3">
        <dgm:presLayoutVars>
          <dgm:chPref val="3"/>
        </dgm:presLayoutVars>
      </dgm:prSet>
      <dgm:spPr/>
    </dgm:pt>
    <dgm:pt modelId="{AF06D4C9-A328-4A58-906E-C733303C2C0F}" type="pres">
      <dgm:prSet presAssocID="{6FD06563-28A5-483A-BDAC-445AFDEED010}" presName="hierChild4" presStyleCnt="0"/>
      <dgm:spPr/>
    </dgm:pt>
    <dgm:pt modelId="{7352E108-AB10-4775-B1B3-74A4A45441C5}" type="pres">
      <dgm:prSet presAssocID="{6F51B98D-4686-4B3B-9477-058AAE503578}" presName="Name17" presStyleLbl="parChTrans1D3" presStyleIdx="1" presStyleCnt="3"/>
      <dgm:spPr/>
    </dgm:pt>
    <dgm:pt modelId="{3470EBA2-93A6-4486-8B98-B8E7C883159C}" type="pres">
      <dgm:prSet presAssocID="{F41B6761-6537-48C2-A02E-F701792DB223}" presName="hierRoot3" presStyleCnt="0"/>
      <dgm:spPr/>
    </dgm:pt>
    <dgm:pt modelId="{662F346C-3C6D-432B-AD55-D9E3E9D29B30}" type="pres">
      <dgm:prSet presAssocID="{F41B6761-6537-48C2-A02E-F701792DB223}" presName="composite3" presStyleCnt="0"/>
      <dgm:spPr/>
    </dgm:pt>
    <dgm:pt modelId="{326800D6-7AF6-44D0-92E2-FB5BD21D00E6}" type="pres">
      <dgm:prSet presAssocID="{F41B6761-6537-48C2-A02E-F701792DB223}" presName="background3" presStyleLbl="node3" presStyleIdx="1" presStyleCnt="3"/>
      <dgm:spPr/>
    </dgm:pt>
    <dgm:pt modelId="{5F4422B3-2C5D-46B4-91D8-CFE628DA3A23}" type="pres">
      <dgm:prSet presAssocID="{F41B6761-6537-48C2-A02E-F701792DB223}" presName="text3" presStyleLbl="fgAcc3" presStyleIdx="1" presStyleCnt="3">
        <dgm:presLayoutVars>
          <dgm:chPref val="3"/>
        </dgm:presLayoutVars>
      </dgm:prSet>
      <dgm:spPr/>
    </dgm:pt>
    <dgm:pt modelId="{C7DA0BC2-29AF-4F35-A449-DDA8FEC4A735}" type="pres">
      <dgm:prSet presAssocID="{F41B6761-6537-48C2-A02E-F701792DB223}" presName="hierChild4" presStyleCnt="0"/>
      <dgm:spPr/>
    </dgm:pt>
    <dgm:pt modelId="{3CE5A80A-108A-42D0-BC12-28F08DA12DA0}" type="pres">
      <dgm:prSet presAssocID="{99D9435A-4D0A-4867-8E90-B461CC4CF932}" presName="Name10" presStyleLbl="parChTrans1D2" presStyleIdx="1" presStyleCnt="2"/>
      <dgm:spPr/>
    </dgm:pt>
    <dgm:pt modelId="{88AE822C-26E8-41AC-9863-72D98E58E32F}" type="pres">
      <dgm:prSet presAssocID="{285AFCDA-99C1-4554-B27A-1B12C7CE58EA}" presName="hierRoot2" presStyleCnt="0"/>
      <dgm:spPr/>
    </dgm:pt>
    <dgm:pt modelId="{4EDE8EEF-A16C-4CD4-AA70-F30BAB0AB41A}" type="pres">
      <dgm:prSet presAssocID="{285AFCDA-99C1-4554-B27A-1B12C7CE58EA}" presName="composite2" presStyleCnt="0"/>
      <dgm:spPr/>
    </dgm:pt>
    <dgm:pt modelId="{B7457E65-4D7D-47DF-BC93-8CFD6699369C}" type="pres">
      <dgm:prSet presAssocID="{285AFCDA-99C1-4554-B27A-1B12C7CE58EA}" presName="background2" presStyleLbl="node2" presStyleIdx="1" presStyleCnt="2"/>
      <dgm:spPr/>
    </dgm:pt>
    <dgm:pt modelId="{E75F55DC-CFB3-4906-9A11-208E8E2F2858}" type="pres">
      <dgm:prSet presAssocID="{285AFCDA-99C1-4554-B27A-1B12C7CE58EA}" presName="text2" presStyleLbl="fgAcc2" presStyleIdx="1" presStyleCnt="2">
        <dgm:presLayoutVars>
          <dgm:chPref val="3"/>
        </dgm:presLayoutVars>
      </dgm:prSet>
      <dgm:spPr/>
    </dgm:pt>
    <dgm:pt modelId="{C976F46C-6CD2-4BFC-A7A5-A3466A72E718}" type="pres">
      <dgm:prSet presAssocID="{285AFCDA-99C1-4554-B27A-1B12C7CE58EA}" presName="hierChild3" presStyleCnt="0"/>
      <dgm:spPr/>
    </dgm:pt>
    <dgm:pt modelId="{E283079A-F1C7-4920-9718-D60C2AC81583}" type="pres">
      <dgm:prSet presAssocID="{1FCC8559-83B9-4611-ADB4-1A6C0047F870}" presName="Name17" presStyleLbl="parChTrans1D3" presStyleIdx="2" presStyleCnt="3"/>
      <dgm:spPr/>
    </dgm:pt>
    <dgm:pt modelId="{F70BDCCC-317F-42C0-9D76-E38C06107407}" type="pres">
      <dgm:prSet presAssocID="{B2245B35-CA3E-4AE2-9D73-5F99D2174F92}" presName="hierRoot3" presStyleCnt="0"/>
      <dgm:spPr/>
    </dgm:pt>
    <dgm:pt modelId="{EF90CB07-6E24-492B-B8A9-59BC9C9A188E}" type="pres">
      <dgm:prSet presAssocID="{B2245B35-CA3E-4AE2-9D73-5F99D2174F92}" presName="composite3" presStyleCnt="0"/>
      <dgm:spPr/>
    </dgm:pt>
    <dgm:pt modelId="{44157724-759B-4655-B741-30DAE2BAB080}" type="pres">
      <dgm:prSet presAssocID="{B2245B35-CA3E-4AE2-9D73-5F99D2174F92}" presName="background3" presStyleLbl="node3" presStyleIdx="2" presStyleCnt="3"/>
      <dgm:spPr/>
    </dgm:pt>
    <dgm:pt modelId="{E9FE7B8F-8138-499A-BA85-09C9033ECE8E}" type="pres">
      <dgm:prSet presAssocID="{B2245B35-CA3E-4AE2-9D73-5F99D2174F92}" presName="text3" presStyleLbl="fgAcc3" presStyleIdx="2" presStyleCnt="3" custLinFactNeighborX="1979" custLinFactNeighborY="-3677">
        <dgm:presLayoutVars>
          <dgm:chPref val="3"/>
        </dgm:presLayoutVars>
      </dgm:prSet>
      <dgm:spPr/>
    </dgm:pt>
    <dgm:pt modelId="{7EE4EA94-2141-44D5-A246-34AD95E9F65B}" type="pres">
      <dgm:prSet presAssocID="{B2245B35-CA3E-4AE2-9D73-5F99D2174F92}" presName="hierChild4" presStyleCnt="0"/>
      <dgm:spPr/>
    </dgm:pt>
  </dgm:ptLst>
  <dgm:cxnLst>
    <dgm:cxn modelId="{97F29902-FFD2-4EB9-871C-3EA18F78A39C}" type="presOf" srcId="{0AD37559-B06F-4B03-AF71-AE59E4119BE6}" destId="{EFB12863-0DF9-4B48-A2B4-84E5B28B9EE4}" srcOrd="0" destOrd="0" presId="urn:microsoft.com/office/officeart/2005/8/layout/hierarchy1"/>
    <dgm:cxn modelId="{148DAA24-E928-47B5-836E-6AE61BA6BEDC}" srcId="{9C93A201-6B57-4B36-ACD4-E622268DB1C6}" destId="{3E0F2490-567C-491B-8E51-F9B2AAE82EB4}" srcOrd="0" destOrd="0" parTransId="{0AD37559-B06F-4B03-AF71-AE59E4119BE6}" sibTransId="{4FBB2A91-D265-413D-9097-819116D4C3A9}"/>
    <dgm:cxn modelId="{934BCD25-E0D3-45D0-A428-50A02EBB1A40}" type="presOf" srcId="{6FD06563-28A5-483A-BDAC-445AFDEED010}" destId="{A8234EA3-38AF-463B-9DCC-7A9B0F3BED29}" srcOrd="0" destOrd="0" presId="urn:microsoft.com/office/officeart/2005/8/layout/hierarchy1"/>
    <dgm:cxn modelId="{FBCE5733-D714-48ED-BD9A-0A9D7A298277}" srcId="{8D042E56-F506-4C6D-B184-9C2A6AD2A633}" destId="{9C93A201-6B57-4B36-ACD4-E622268DB1C6}" srcOrd="0" destOrd="0" parTransId="{823C653D-1B7E-4125-B439-75D8860D2721}" sibTransId="{49725E68-861C-47FC-8FF0-B9B7B04427AD}"/>
    <dgm:cxn modelId="{EF34953D-9EE4-45BC-8246-6E160790C19C}" type="presOf" srcId="{3E0F2490-567C-491B-8E51-F9B2AAE82EB4}" destId="{54041FF0-BA23-455B-8AAE-7518840FB828}" srcOrd="0" destOrd="0" presId="urn:microsoft.com/office/officeart/2005/8/layout/hierarchy1"/>
    <dgm:cxn modelId="{DF71D949-97F9-4D75-A0FC-12DFD79FF950}" srcId="{285AFCDA-99C1-4554-B27A-1B12C7CE58EA}" destId="{B2245B35-CA3E-4AE2-9D73-5F99D2174F92}" srcOrd="0" destOrd="0" parTransId="{1FCC8559-83B9-4611-ADB4-1A6C0047F870}" sibTransId="{A21E3773-510C-425F-90B2-07C0FD6A1394}"/>
    <dgm:cxn modelId="{29727170-C7D6-44BA-91DB-99DD959CD37E}" type="presOf" srcId="{9C93A201-6B57-4B36-ACD4-E622268DB1C6}" destId="{584FFDC9-6DA7-4E7E-A105-5857A7ADEB75}" srcOrd="0" destOrd="0" presId="urn:microsoft.com/office/officeart/2005/8/layout/hierarchy1"/>
    <dgm:cxn modelId="{7FD0CF79-938B-4C54-8132-39A3B785BCBD}" srcId="{3E0F2490-567C-491B-8E51-F9B2AAE82EB4}" destId="{6FD06563-28A5-483A-BDAC-445AFDEED010}" srcOrd="0" destOrd="0" parTransId="{0700B399-5566-4D37-A1A0-82FECA5CFCCA}" sibTransId="{A2F5FA55-C3A5-4B79-8569-08E68988CDBF}"/>
    <dgm:cxn modelId="{1FA7FC7A-76FB-46CD-BC1A-D8CE52D5A3FA}" type="presOf" srcId="{0700B399-5566-4D37-A1A0-82FECA5CFCCA}" destId="{B5F378B7-0F18-48D4-8920-2A737F7CB187}" srcOrd="0" destOrd="0" presId="urn:microsoft.com/office/officeart/2005/8/layout/hierarchy1"/>
    <dgm:cxn modelId="{A1B1D27C-FAE5-43FD-9893-D4FCAED9F6F7}" srcId="{9C93A201-6B57-4B36-ACD4-E622268DB1C6}" destId="{285AFCDA-99C1-4554-B27A-1B12C7CE58EA}" srcOrd="1" destOrd="0" parTransId="{99D9435A-4D0A-4867-8E90-B461CC4CF932}" sibTransId="{9CEF58CA-1A00-4886-9FF0-5A2330E7409F}"/>
    <dgm:cxn modelId="{09C50588-0B58-4289-BE36-150AF42A3A6B}" type="presOf" srcId="{B2245B35-CA3E-4AE2-9D73-5F99D2174F92}" destId="{E9FE7B8F-8138-499A-BA85-09C9033ECE8E}" srcOrd="0" destOrd="0" presId="urn:microsoft.com/office/officeart/2005/8/layout/hierarchy1"/>
    <dgm:cxn modelId="{06A015AB-936D-4D80-8E9C-2780F8CE347D}" type="presOf" srcId="{285AFCDA-99C1-4554-B27A-1B12C7CE58EA}" destId="{E75F55DC-CFB3-4906-9A11-208E8E2F2858}" srcOrd="0" destOrd="0" presId="urn:microsoft.com/office/officeart/2005/8/layout/hierarchy1"/>
    <dgm:cxn modelId="{EB201AB2-1BD0-4699-966D-E627FC1EC9CF}" type="presOf" srcId="{8D042E56-F506-4C6D-B184-9C2A6AD2A633}" destId="{E56BE51D-2B61-42E9-BC0B-F3F96481B9BE}" srcOrd="0" destOrd="0" presId="urn:microsoft.com/office/officeart/2005/8/layout/hierarchy1"/>
    <dgm:cxn modelId="{A07CE5C0-C76E-47AF-81E3-4E57A0E63107}" srcId="{3E0F2490-567C-491B-8E51-F9B2AAE82EB4}" destId="{F41B6761-6537-48C2-A02E-F701792DB223}" srcOrd="1" destOrd="0" parTransId="{6F51B98D-4686-4B3B-9477-058AAE503578}" sibTransId="{1D863F29-36A4-41C7-833B-8EDE3E0A7407}"/>
    <dgm:cxn modelId="{FD90E3D9-D469-4836-86F2-DC28B4AFE84E}" type="presOf" srcId="{6F51B98D-4686-4B3B-9477-058AAE503578}" destId="{7352E108-AB10-4775-B1B3-74A4A45441C5}" srcOrd="0" destOrd="0" presId="urn:microsoft.com/office/officeart/2005/8/layout/hierarchy1"/>
    <dgm:cxn modelId="{D7AF19DA-DDCA-4C65-B65E-2E035E4B4906}" type="presOf" srcId="{F41B6761-6537-48C2-A02E-F701792DB223}" destId="{5F4422B3-2C5D-46B4-91D8-CFE628DA3A23}" srcOrd="0" destOrd="0" presId="urn:microsoft.com/office/officeart/2005/8/layout/hierarchy1"/>
    <dgm:cxn modelId="{72308FE6-97F7-4535-BEF0-BF4219F7A0A6}" type="presOf" srcId="{1FCC8559-83B9-4611-ADB4-1A6C0047F870}" destId="{E283079A-F1C7-4920-9718-D60C2AC81583}" srcOrd="0" destOrd="0" presId="urn:microsoft.com/office/officeart/2005/8/layout/hierarchy1"/>
    <dgm:cxn modelId="{112057F5-035E-42B6-83E9-EF9D90D22848}" type="presOf" srcId="{99D9435A-4D0A-4867-8E90-B461CC4CF932}" destId="{3CE5A80A-108A-42D0-BC12-28F08DA12DA0}" srcOrd="0" destOrd="0" presId="urn:microsoft.com/office/officeart/2005/8/layout/hierarchy1"/>
    <dgm:cxn modelId="{070937D6-E8EB-4B5F-BD66-31774C9C69B5}" type="presParOf" srcId="{E56BE51D-2B61-42E9-BC0B-F3F96481B9BE}" destId="{F5B33571-9282-4586-9492-529D52DAC73A}" srcOrd="0" destOrd="0" presId="urn:microsoft.com/office/officeart/2005/8/layout/hierarchy1"/>
    <dgm:cxn modelId="{158109F8-005D-4C1B-B3B0-52B2A680A0BA}" type="presParOf" srcId="{F5B33571-9282-4586-9492-529D52DAC73A}" destId="{B223E11A-DC8D-43F4-B034-D4BF5239D459}" srcOrd="0" destOrd="0" presId="urn:microsoft.com/office/officeart/2005/8/layout/hierarchy1"/>
    <dgm:cxn modelId="{33EFDC32-4100-401D-9CA7-0E7DC79C4601}" type="presParOf" srcId="{B223E11A-DC8D-43F4-B034-D4BF5239D459}" destId="{A01C46FF-499D-44B8-85F0-98B2F9341DFE}" srcOrd="0" destOrd="0" presId="urn:microsoft.com/office/officeart/2005/8/layout/hierarchy1"/>
    <dgm:cxn modelId="{E658CC3C-22FE-4066-B95D-A9AC2E06328A}" type="presParOf" srcId="{B223E11A-DC8D-43F4-B034-D4BF5239D459}" destId="{584FFDC9-6DA7-4E7E-A105-5857A7ADEB75}" srcOrd="1" destOrd="0" presId="urn:microsoft.com/office/officeart/2005/8/layout/hierarchy1"/>
    <dgm:cxn modelId="{20FD8F5A-08D4-496A-BE84-3FDCAC0BC838}" type="presParOf" srcId="{F5B33571-9282-4586-9492-529D52DAC73A}" destId="{5FCF99D1-5032-4B4B-BDD7-C8AEDEE43A17}" srcOrd="1" destOrd="0" presId="urn:microsoft.com/office/officeart/2005/8/layout/hierarchy1"/>
    <dgm:cxn modelId="{486F1F74-9E6A-4F00-A4A6-6B6A120F6653}" type="presParOf" srcId="{5FCF99D1-5032-4B4B-BDD7-C8AEDEE43A17}" destId="{EFB12863-0DF9-4B48-A2B4-84E5B28B9EE4}" srcOrd="0" destOrd="0" presId="urn:microsoft.com/office/officeart/2005/8/layout/hierarchy1"/>
    <dgm:cxn modelId="{408627C5-0101-44AF-AB79-6B886A75AC50}" type="presParOf" srcId="{5FCF99D1-5032-4B4B-BDD7-C8AEDEE43A17}" destId="{B6EEDF36-02E4-42CB-9659-EB7A235971A7}" srcOrd="1" destOrd="0" presId="urn:microsoft.com/office/officeart/2005/8/layout/hierarchy1"/>
    <dgm:cxn modelId="{A8C020EA-2207-4AC4-B4CB-CADF24D936B4}" type="presParOf" srcId="{B6EEDF36-02E4-42CB-9659-EB7A235971A7}" destId="{7E58D843-942A-4A81-B26C-2902D0F52602}" srcOrd="0" destOrd="0" presId="urn:microsoft.com/office/officeart/2005/8/layout/hierarchy1"/>
    <dgm:cxn modelId="{2BD7F6AB-2CAC-4ABF-81D3-231101029385}" type="presParOf" srcId="{7E58D843-942A-4A81-B26C-2902D0F52602}" destId="{FA8DE032-9082-4144-A5F1-61B4D74B07EB}" srcOrd="0" destOrd="0" presId="urn:microsoft.com/office/officeart/2005/8/layout/hierarchy1"/>
    <dgm:cxn modelId="{26F6159C-FAE0-45F5-938C-F6F2975C0C70}" type="presParOf" srcId="{7E58D843-942A-4A81-B26C-2902D0F52602}" destId="{54041FF0-BA23-455B-8AAE-7518840FB828}" srcOrd="1" destOrd="0" presId="urn:microsoft.com/office/officeart/2005/8/layout/hierarchy1"/>
    <dgm:cxn modelId="{E89B79D0-2229-49E9-A27D-BA6B0071505F}" type="presParOf" srcId="{B6EEDF36-02E4-42CB-9659-EB7A235971A7}" destId="{395681A4-D725-4070-A590-7DF86A4EC3DB}" srcOrd="1" destOrd="0" presId="urn:microsoft.com/office/officeart/2005/8/layout/hierarchy1"/>
    <dgm:cxn modelId="{6DF732B9-CBA6-4A66-A9C7-EEC64F2C13C7}" type="presParOf" srcId="{395681A4-D725-4070-A590-7DF86A4EC3DB}" destId="{B5F378B7-0F18-48D4-8920-2A737F7CB187}" srcOrd="0" destOrd="0" presId="urn:microsoft.com/office/officeart/2005/8/layout/hierarchy1"/>
    <dgm:cxn modelId="{F82E2966-35C4-4CA9-B0E3-DAB58D244E72}" type="presParOf" srcId="{395681A4-D725-4070-A590-7DF86A4EC3DB}" destId="{531ECF2C-5AC1-427E-80AF-CD1A9F5EF7E3}" srcOrd="1" destOrd="0" presId="urn:microsoft.com/office/officeart/2005/8/layout/hierarchy1"/>
    <dgm:cxn modelId="{CF034AEA-9727-45FB-939B-68DB8B5589F8}" type="presParOf" srcId="{531ECF2C-5AC1-427E-80AF-CD1A9F5EF7E3}" destId="{9D10E434-A06E-4767-A1D7-11176BB65A8C}" srcOrd="0" destOrd="0" presId="urn:microsoft.com/office/officeart/2005/8/layout/hierarchy1"/>
    <dgm:cxn modelId="{182299E2-0339-4B30-ADAF-D392EC1DCAF2}" type="presParOf" srcId="{9D10E434-A06E-4767-A1D7-11176BB65A8C}" destId="{8ECC46D9-EC29-4378-A946-41A3C08B7F37}" srcOrd="0" destOrd="0" presId="urn:microsoft.com/office/officeart/2005/8/layout/hierarchy1"/>
    <dgm:cxn modelId="{B5C6AE26-CFAF-4F55-A03C-1DBF876D1B92}" type="presParOf" srcId="{9D10E434-A06E-4767-A1D7-11176BB65A8C}" destId="{A8234EA3-38AF-463B-9DCC-7A9B0F3BED29}" srcOrd="1" destOrd="0" presId="urn:microsoft.com/office/officeart/2005/8/layout/hierarchy1"/>
    <dgm:cxn modelId="{73BF6052-7C1B-4CEE-B639-05A6799B65EC}" type="presParOf" srcId="{531ECF2C-5AC1-427E-80AF-CD1A9F5EF7E3}" destId="{AF06D4C9-A328-4A58-906E-C733303C2C0F}" srcOrd="1" destOrd="0" presId="urn:microsoft.com/office/officeart/2005/8/layout/hierarchy1"/>
    <dgm:cxn modelId="{A41765B2-4590-4993-A200-345F1CE7F660}" type="presParOf" srcId="{395681A4-D725-4070-A590-7DF86A4EC3DB}" destId="{7352E108-AB10-4775-B1B3-74A4A45441C5}" srcOrd="2" destOrd="0" presId="urn:microsoft.com/office/officeart/2005/8/layout/hierarchy1"/>
    <dgm:cxn modelId="{4921F584-7D5C-455E-9095-C47784A7864E}" type="presParOf" srcId="{395681A4-D725-4070-A590-7DF86A4EC3DB}" destId="{3470EBA2-93A6-4486-8B98-B8E7C883159C}" srcOrd="3" destOrd="0" presId="urn:microsoft.com/office/officeart/2005/8/layout/hierarchy1"/>
    <dgm:cxn modelId="{EB5E0A43-D90D-462B-8302-10459A5C4AA7}" type="presParOf" srcId="{3470EBA2-93A6-4486-8B98-B8E7C883159C}" destId="{662F346C-3C6D-432B-AD55-D9E3E9D29B30}" srcOrd="0" destOrd="0" presId="urn:microsoft.com/office/officeart/2005/8/layout/hierarchy1"/>
    <dgm:cxn modelId="{FAE6E42C-7850-4033-91D0-228C80A7B6C9}" type="presParOf" srcId="{662F346C-3C6D-432B-AD55-D9E3E9D29B30}" destId="{326800D6-7AF6-44D0-92E2-FB5BD21D00E6}" srcOrd="0" destOrd="0" presId="urn:microsoft.com/office/officeart/2005/8/layout/hierarchy1"/>
    <dgm:cxn modelId="{E581F25A-CA31-4D38-8C1C-9632C1EAEDC3}" type="presParOf" srcId="{662F346C-3C6D-432B-AD55-D9E3E9D29B30}" destId="{5F4422B3-2C5D-46B4-91D8-CFE628DA3A23}" srcOrd="1" destOrd="0" presId="urn:microsoft.com/office/officeart/2005/8/layout/hierarchy1"/>
    <dgm:cxn modelId="{E6C86976-57C4-4697-BB44-EB7402ECA93C}" type="presParOf" srcId="{3470EBA2-93A6-4486-8B98-B8E7C883159C}" destId="{C7DA0BC2-29AF-4F35-A449-DDA8FEC4A735}" srcOrd="1" destOrd="0" presId="urn:microsoft.com/office/officeart/2005/8/layout/hierarchy1"/>
    <dgm:cxn modelId="{169D097B-08EF-42DC-A905-F09F8E20AB49}" type="presParOf" srcId="{5FCF99D1-5032-4B4B-BDD7-C8AEDEE43A17}" destId="{3CE5A80A-108A-42D0-BC12-28F08DA12DA0}" srcOrd="2" destOrd="0" presId="urn:microsoft.com/office/officeart/2005/8/layout/hierarchy1"/>
    <dgm:cxn modelId="{D15A0A07-5BE1-437A-84E5-919C2BFF6BFE}" type="presParOf" srcId="{5FCF99D1-5032-4B4B-BDD7-C8AEDEE43A17}" destId="{88AE822C-26E8-41AC-9863-72D98E58E32F}" srcOrd="3" destOrd="0" presId="urn:microsoft.com/office/officeart/2005/8/layout/hierarchy1"/>
    <dgm:cxn modelId="{249A2259-57F9-4419-9686-CE17D6C7FD69}" type="presParOf" srcId="{88AE822C-26E8-41AC-9863-72D98E58E32F}" destId="{4EDE8EEF-A16C-4CD4-AA70-F30BAB0AB41A}" srcOrd="0" destOrd="0" presId="urn:microsoft.com/office/officeart/2005/8/layout/hierarchy1"/>
    <dgm:cxn modelId="{9922AC0B-C572-477C-9300-34EC64094F2B}" type="presParOf" srcId="{4EDE8EEF-A16C-4CD4-AA70-F30BAB0AB41A}" destId="{B7457E65-4D7D-47DF-BC93-8CFD6699369C}" srcOrd="0" destOrd="0" presId="urn:microsoft.com/office/officeart/2005/8/layout/hierarchy1"/>
    <dgm:cxn modelId="{A1400431-C30E-484A-8B83-4FD988F69F4D}" type="presParOf" srcId="{4EDE8EEF-A16C-4CD4-AA70-F30BAB0AB41A}" destId="{E75F55DC-CFB3-4906-9A11-208E8E2F2858}" srcOrd="1" destOrd="0" presId="urn:microsoft.com/office/officeart/2005/8/layout/hierarchy1"/>
    <dgm:cxn modelId="{11657620-7F70-45CD-B087-515E47385F11}" type="presParOf" srcId="{88AE822C-26E8-41AC-9863-72D98E58E32F}" destId="{C976F46C-6CD2-4BFC-A7A5-A3466A72E718}" srcOrd="1" destOrd="0" presId="urn:microsoft.com/office/officeart/2005/8/layout/hierarchy1"/>
    <dgm:cxn modelId="{1FD5C190-97B7-4CE9-A184-EB3A55626662}" type="presParOf" srcId="{C976F46C-6CD2-4BFC-A7A5-A3466A72E718}" destId="{E283079A-F1C7-4920-9718-D60C2AC81583}" srcOrd="0" destOrd="0" presId="urn:microsoft.com/office/officeart/2005/8/layout/hierarchy1"/>
    <dgm:cxn modelId="{D9BC7498-10DC-4526-B1B9-03DCFBFDF641}" type="presParOf" srcId="{C976F46C-6CD2-4BFC-A7A5-A3466A72E718}" destId="{F70BDCCC-317F-42C0-9D76-E38C06107407}" srcOrd="1" destOrd="0" presId="urn:microsoft.com/office/officeart/2005/8/layout/hierarchy1"/>
    <dgm:cxn modelId="{EE442F87-2592-4348-A28A-DA12C31F7F74}" type="presParOf" srcId="{F70BDCCC-317F-42C0-9D76-E38C06107407}" destId="{EF90CB07-6E24-492B-B8A9-59BC9C9A188E}" srcOrd="0" destOrd="0" presId="urn:microsoft.com/office/officeart/2005/8/layout/hierarchy1"/>
    <dgm:cxn modelId="{370CC85C-FAEB-4A75-B9F2-9EF641B2D275}" type="presParOf" srcId="{EF90CB07-6E24-492B-B8A9-59BC9C9A188E}" destId="{44157724-759B-4655-B741-30DAE2BAB080}" srcOrd="0" destOrd="0" presId="urn:microsoft.com/office/officeart/2005/8/layout/hierarchy1"/>
    <dgm:cxn modelId="{3F362044-263D-4195-A1DA-1C93395E2E28}" type="presParOf" srcId="{EF90CB07-6E24-492B-B8A9-59BC9C9A188E}" destId="{E9FE7B8F-8138-499A-BA85-09C9033ECE8E}" srcOrd="1" destOrd="0" presId="urn:microsoft.com/office/officeart/2005/8/layout/hierarchy1"/>
    <dgm:cxn modelId="{B7345267-F9D8-44E4-9BAC-566BDBD10DA4}" type="presParOf" srcId="{F70BDCCC-317F-42C0-9D76-E38C06107407}" destId="{7EE4EA94-2141-44D5-A246-34AD95E9F65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3079A-F1C7-4920-9718-D60C2AC81583}">
      <dsp:nvSpPr>
        <dsp:cNvPr id="0" name=""/>
        <dsp:cNvSpPr/>
      </dsp:nvSpPr>
      <dsp:spPr>
        <a:xfrm>
          <a:off x="4851940" y="1700777"/>
          <a:ext cx="91440" cy="291226"/>
        </a:xfrm>
        <a:custGeom>
          <a:avLst/>
          <a:gdLst/>
          <a:ahLst/>
          <a:cxnLst/>
          <a:rect l="0" t="0" r="0" b="0"/>
          <a:pathLst>
            <a:path>
              <a:moveTo>
                <a:pt x="45720" y="0"/>
              </a:moveTo>
              <a:lnTo>
                <a:pt x="45720" y="190365"/>
              </a:lnTo>
              <a:lnTo>
                <a:pt x="67266" y="190365"/>
              </a:lnTo>
              <a:lnTo>
                <a:pt x="67266" y="2912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E5A80A-108A-42D0-BC12-28F08DA12DA0}">
      <dsp:nvSpPr>
        <dsp:cNvPr id="0" name=""/>
        <dsp:cNvSpPr/>
      </dsp:nvSpPr>
      <dsp:spPr>
        <a:xfrm>
          <a:off x="3899628" y="692764"/>
          <a:ext cx="998032" cy="316648"/>
        </a:xfrm>
        <a:custGeom>
          <a:avLst/>
          <a:gdLst/>
          <a:ahLst/>
          <a:cxnLst/>
          <a:rect l="0" t="0" r="0" b="0"/>
          <a:pathLst>
            <a:path>
              <a:moveTo>
                <a:pt x="0" y="0"/>
              </a:moveTo>
              <a:lnTo>
                <a:pt x="0" y="215786"/>
              </a:lnTo>
              <a:lnTo>
                <a:pt x="998032" y="215786"/>
              </a:lnTo>
              <a:lnTo>
                <a:pt x="998032" y="3166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52E108-AB10-4775-B1B3-74A4A45441C5}">
      <dsp:nvSpPr>
        <dsp:cNvPr id="0" name=""/>
        <dsp:cNvSpPr/>
      </dsp:nvSpPr>
      <dsp:spPr>
        <a:xfrm>
          <a:off x="2901595" y="1700777"/>
          <a:ext cx="665354" cy="316648"/>
        </a:xfrm>
        <a:custGeom>
          <a:avLst/>
          <a:gdLst/>
          <a:ahLst/>
          <a:cxnLst/>
          <a:rect l="0" t="0" r="0" b="0"/>
          <a:pathLst>
            <a:path>
              <a:moveTo>
                <a:pt x="0" y="0"/>
              </a:moveTo>
              <a:lnTo>
                <a:pt x="0" y="215786"/>
              </a:lnTo>
              <a:lnTo>
                <a:pt x="665354" y="215786"/>
              </a:lnTo>
              <a:lnTo>
                <a:pt x="665354" y="3166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F378B7-0F18-48D4-8920-2A737F7CB187}">
      <dsp:nvSpPr>
        <dsp:cNvPr id="0" name=""/>
        <dsp:cNvSpPr/>
      </dsp:nvSpPr>
      <dsp:spPr>
        <a:xfrm>
          <a:off x="2236240" y="1700777"/>
          <a:ext cx="665354" cy="316648"/>
        </a:xfrm>
        <a:custGeom>
          <a:avLst/>
          <a:gdLst/>
          <a:ahLst/>
          <a:cxnLst/>
          <a:rect l="0" t="0" r="0" b="0"/>
          <a:pathLst>
            <a:path>
              <a:moveTo>
                <a:pt x="665354" y="0"/>
              </a:moveTo>
              <a:lnTo>
                <a:pt x="665354" y="215786"/>
              </a:lnTo>
              <a:lnTo>
                <a:pt x="0" y="215786"/>
              </a:lnTo>
              <a:lnTo>
                <a:pt x="0" y="3166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12863-0DF9-4B48-A2B4-84E5B28B9EE4}">
      <dsp:nvSpPr>
        <dsp:cNvPr id="0" name=""/>
        <dsp:cNvSpPr/>
      </dsp:nvSpPr>
      <dsp:spPr>
        <a:xfrm>
          <a:off x="2901595" y="692764"/>
          <a:ext cx="998032" cy="316648"/>
        </a:xfrm>
        <a:custGeom>
          <a:avLst/>
          <a:gdLst/>
          <a:ahLst/>
          <a:cxnLst/>
          <a:rect l="0" t="0" r="0" b="0"/>
          <a:pathLst>
            <a:path>
              <a:moveTo>
                <a:pt x="998032" y="0"/>
              </a:moveTo>
              <a:lnTo>
                <a:pt x="998032" y="215786"/>
              </a:lnTo>
              <a:lnTo>
                <a:pt x="0" y="215786"/>
              </a:lnTo>
              <a:lnTo>
                <a:pt x="0" y="3166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C46FF-499D-44B8-85F0-98B2F9341DFE}">
      <dsp:nvSpPr>
        <dsp:cNvPr id="0" name=""/>
        <dsp:cNvSpPr/>
      </dsp:nvSpPr>
      <dsp:spPr>
        <a:xfrm>
          <a:off x="3355246" y="1400"/>
          <a:ext cx="1088762" cy="691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FFDC9-6DA7-4E7E-A105-5857A7ADEB75}">
      <dsp:nvSpPr>
        <dsp:cNvPr id="0" name=""/>
        <dsp:cNvSpPr/>
      </dsp:nvSpPr>
      <dsp:spPr>
        <a:xfrm>
          <a:off x="3476220" y="116325"/>
          <a:ext cx="1088762" cy="691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CEO</a:t>
          </a:r>
          <a:endParaRPr lang="en-IN" sz="900" kern="1200" dirty="0"/>
        </a:p>
      </dsp:txBody>
      <dsp:txXfrm>
        <a:off x="3496469" y="136574"/>
        <a:ext cx="1048264" cy="650866"/>
      </dsp:txXfrm>
    </dsp:sp>
    <dsp:sp modelId="{FA8DE032-9082-4144-A5F1-61B4D74B07EB}">
      <dsp:nvSpPr>
        <dsp:cNvPr id="0" name=""/>
        <dsp:cNvSpPr/>
      </dsp:nvSpPr>
      <dsp:spPr>
        <a:xfrm>
          <a:off x="2357214" y="1009412"/>
          <a:ext cx="1088762" cy="691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041FF0-BA23-455B-8AAE-7518840FB828}">
      <dsp:nvSpPr>
        <dsp:cNvPr id="0" name=""/>
        <dsp:cNvSpPr/>
      </dsp:nvSpPr>
      <dsp:spPr>
        <a:xfrm>
          <a:off x="2478188" y="1124337"/>
          <a:ext cx="1088762" cy="691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HR(Human Resource) Team</a:t>
          </a:r>
          <a:endParaRPr lang="en-IN" sz="900" kern="1200" dirty="0"/>
        </a:p>
      </dsp:txBody>
      <dsp:txXfrm>
        <a:off x="2498437" y="1144586"/>
        <a:ext cx="1048264" cy="650866"/>
      </dsp:txXfrm>
    </dsp:sp>
    <dsp:sp modelId="{8ECC46D9-EC29-4378-A946-41A3C08B7F37}">
      <dsp:nvSpPr>
        <dsp:cNvPr id="0" name=""/>
        <dsp:cNvSpPr/>
      </dsp:nvSpPr>
      <dsp:spPr>
        <a:xfrm>
          <a:off x="1691859" y="2017425"/>
          <a:ext cx="1088762" cy="691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234EA3-38AF-463B-9DCC-7A9B0F3BED29}">
      <dsp:nvSpPr>
        <dsp:cNvPr id="0" name=""/>
        <dsp:cNvSpPr/>
      </dsp:nvSpPr>
      <dsp:spPr>
        <a:xfrm>
          <a:off x="1812833" y="2132350"/>
          <a:ext cx="1088762" cy="691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Project Management Office</a:t>
          </a:r>
          <a:endParaRPr lang="en-IN" sz="900" kern="1200" dirty="0"/>
        </a:p>
      </dsp:txBody>
      <dsp:txXfrm>
        <a:off x="1833082" y="2152599"/>
        <a:ext cx="1048264" cy="650866"/>
      </dsp:txXfrm>
    </dsp:sp>
    <dsp:sp modelId="{326800D6-7AF6-44D0-92E2-FB5BD21D00E6}">
      <dsp:nvSpPr>
        <dsp:cNvPr id="0" name=""/>
        <dsp:cNvSpPr/>
      </dsp:nvSpPr>
      <dsp:spPr>
        <a:xfrm>
          <a:off x="3022569" y="2017425"/>
          <a:ext cx="1088762" cy="691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4422B3-2C5D-46B4-91D8-CFE628DA3A23}">
      <dsp:nvSpPr>
        <dsp:cNvPr id="0" name=""/>
        <dsp:cNvSpPr/>
      </dsp:nvSpPr>
      <dsp:spPr>
        <a:xfrm>
          <a:off x="3143543" y="2132350"/>
          <a:ext cx="1088762" cy="691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Learning and Development (L&amp;D)</a:t>
          </a:r>
        </a:p>
        <a:p>
          <a:pPr marL="0" lvl="0" indent="0" algn="ctr" defTabSz="400050">
            <a:lnSpc>
              <a:spcPct val="90000"/>
            </a:lnSpc>
            <a:spcBef>
              <a:spcPct val="0"/>
            </a:spcBef>
            <a:spcAft>
              <a:spcPct val="35000"/>
            </a:spcAft>
            <a:buNone/>
          </a:pPr>
          <a:endParaRPr lang="en-IN" sz="900" kern="1200" dirty="0"/>
        </a:p>
      </dsp:txBody>
      <dsp:txXfrm>
        <a:off x="3163792" y="2152599"/>
        <a:ext cx="1048264" cy="650866"/>
      </dsp:txXfrm>
    </dsp:sp>
    <dsp:sp modelId="{B7457E65-4D7D-47DF-BC93-8CFD6699369C}">
      <dsp:nvSpPr>
        <dsp:cNvPr id="0" name=""/>
        <dsp:cNvSpPr/>
      </dsp:nvSpPr>
      <dsp:spPr>
        <a:xfrm>
          <a:off x="4353279" y="1009412"/>
          <a:ext cx="1088762" cy="691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F55DC-CFB3-4906-9A11-208E8E2F2858}">
      <dsp:nvSpPr>
        <dsp:cNvPr id="0" name=""/>
        <dsp:cNvSpPr/>
      </dsp:nvSpPr>
      <dsp:spPr>
        <a:xfrm>
          <a:off x="4474252" y="1124337"/>
          <a:ext cx="1088762" cy="691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Executive Leadership</a:t>
          </a:r>
          <a:endParaRPr lang="en-IN" sz="900" kern="1200" dirty="0"/>
        </a:p>
      </dsp:txBody>
      <dsp:txXfrm>
        <a:off x="4494501" y="1144586"/>
        <a:ext cx="1048264" cy="650866"/>
      </dsp:txXfrm>
    </dsp:sp>
    <dsp:sp modelId="{44157724-759B-4655-B741-30DAE2BAB080}">
      <dsp:nvSpPr>
        <dsp:cNvPr id="0" name=""/>
        <dsp:cNvSpPr/>
      </dsp:nvSpPr>
      <dsp:spPr>
        <a:xfrm>
          <a:off x="4374825" y="1992004"/>
          <a:ext cx="1088762" cy="691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FE7B8F-8138-499A-BA85-09C9033ECE8E}">
      <dsp:nvSpPr>
        <dsp:cNvPr id="0" name=""/>
        <dsp:cNvSpPr/>
      </dsp:nvSpPr>
      <dsp:spPr>
        <a:xfrm>
          <a:off x="4495799" y="2106929"/>
          <a:ext cx="1088762" cy="691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Employees</a:t>
          </a:r>
          <a:endParaRPr lang="en-IN" sz="900" kern="1200" dirty="0"/>
        </a:p>
      </dsp:txBody>
      <dsp:txXfrm>
        <a:off x="4516048" y="2127178"/>
        <a:ext cx="1048264" cy="6508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3235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59566"/>
            <a:ext cx="8610600" cy="2308324"/>
          </a:xfrm>
          <a:prstGeom prst="rect">
            <a:avLst/>
          </a:prstGeom>
          <a:noFill/>
        </p:spPr>
        <p:txBody>
          <a:bodyPr wrap="square" rtlCol="0">
            <a:spAutoFit/>
          </a:bodyPr>
          <a:lstStyle/>
          <a:p>
            <a:r>
              <a:rPr lang="en-US" sz="2400" dirty="0"/>
              <a:t>STUDENT NAME: YUVAREKHA. M</a:t>
            </a:r>
          </a:p>
          <a:p>
            <a:r>
              <a:rPr lang="en-US" sz="2400" dirty="0"/>
              <a:t>REGISTER NO: 312200824</a:t>
            </a:r>
          </a:p>
          <a:p>
            <a:r>
              <a:rPr lang="en-US" sz="2400" dirty="0"/>
              <a:t>NAAN MUDHALVAN ID: asunm107312200824</a:t>
            </a:r>
          </a:p>
          <a:p>
            <a:r>
              <a:rPr lang="en-US" sz="2400" dirty="0"/>
              <a:t>DEPARTMENT: B.COM (GENERAL)</a:t>
            </a:r>
          </a:p>
          <a:p>
            <a:r>
              <a:rPr lang="en-US" sz="2400" dirty="0"/>
              <a:t>COLLEGE: PACHAIYAPPA’S COLLEGE FOR WOMEN, KANCHIPURAM.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E8358E2-D7C1-AC8E-811C-1AE97951430E}"/>
              </a:ext>
            </a:extLst>
          </p:cNvPr>
          <p:cNvSpPr txBox="1"/>
          <p:nvPr/>
        </p:nvSpPr>
        <p:spPr>
          <a:xfrm>
            <a:off x="1704975" y="2133600"/>
            <a:ext cx="5715000" cy="3139321"/>
          </a:xfrm>
          <a:prstGeom prst="rect">
            <a:avLst/>
          </a:prstGeom>
          <a:noFill/>
        </p:spPr>
        <p:txBody>
          <a:bodyPr wrap="square" rtlCol="0">
            <a:spAutoFit/>
          </a:bodyPr>
          <a:lstStyle/>
          <a:p>
            <a:r>
              <a:rPr lang="en-US" b="1" dirty="0"/>
              <a:t>DATA COLLECTION:</a:t>
            </a:r>
          </a:p>
          <a:p>
            <a:endParaRPr lang="en-US" dirty="0"/>
          </a:p>
          <a:p>
            <a:r>
              <a:rPr lang="en-US" dirty="0" err="1"/>
              <a:t>Edunet</a:t>
            </a:r>
            <a:r>
              <a:rPr lang="en-US" dirty="0"/>
              <a:t> Dashboard – file download.</a:t>
            </a:r>
          </a:p>
          <a:p>
            <a:endParaRPr lang="en-US" dirty="0"/>
          </a:p>
          <a:p>
            <a:endParaRPr lang="en-US" dirty="0"/>
          </a:p>
          <a:p>
            <a:r>
              <a:rPr lang="en-IN" b="1" dirty="0"/>
              <a:t>FEATURES COLLECTION:</a:t>
            </a:r>
          </a:p>
          <a:p>
            <a:endParaRPr lang="en-IN" dirty="0"/>
          </a:p>
          <a:p>
            <a:pPr marL="285750" indent="-285750">
              <a:buFont typeface="Wingdings" panose="05000000000000000000" pitchFamily="2" charset="2"/>
              <a:buChar char="§"/>
            </a:pPr>
            <a:r>
              <a:rPr lang="en-IN" dirty="0"/>
              <a:t>Employee type</a:t>
            </a:r>
          </a:p>
          <a:p>
            <a:pPr marL="285750" indent="-285750">
              <a:buFont typeface="Wingdings" panose="05000000000000000000" pitchFamily="2" charset="2"/>
              <a:buChar char="§"/>
            </a:pPr>
            <a:r>
              <a:rPr lang="en-IN" dirty="0"/>
              <a:t>Gender code</a:t>
            </a:r>
          </a:p>
          <a:p>
            <a:pPr marL="285750" indent="-285750">
              <a:buFont typeface="Wingdings" panose="05000000000000000000" pitchFamily="2" charset="2"/>
              <a:buChar char="§"/>
            </a:pPr>
            <a:r>
              <a:rPr lang="en-IN" dirty="0"/>
              <a:t>Performance level</a:t>
            </a:r>
          </a:p>
          <a:p>
            <a:pPr marL="285750" indent="-285750">
              <a:buFont typeface="Wingdings" panose="05000000000000000000" pitchFamily="2" charset="2"/>
              <a:buChar char="§"/>
            </a:pPr>
            <a:r>
              <a:rPr lang="en-IN" dirty="0"/>
              <a:t>Business units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101E918-3814-6324-678F-45818933DD45}"/>
              </a:ext>
            </a:extLst>
          </p:cNvPr>
          <p:cNvGraphicFramePr>
            <a:graphicFrameLocks/>
          </p:cNvGraphicFramePr>
          <p:nvPr>
            <p:extLst>
              <p:ext uri="{D42A27DB-BD31-4B8C-83A1-F6EECF244321}">
                <p14:modId xmlns:p14="http://schemas.microsoft.com/office/powerpoint/2010/main" val="2512449651"/>
              </p:ext>
            </p:extLst>
          </p:nvPr>
        </p:nvGraphicFramePr>
        <p:xfrm>
          <a:off x="1447800" y="1295399"/>
          <a:ext cx="68580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97A5D1-3D76-2A14-F50B-2EA1E4713AE2}"/>
              </a:ext>
            </a:extLst>
          </p:cNvPr>
          <p:cNvSpPr txBox="1"/>
          <p:nvPr/>
        </p:nvSpPr>
        <p:spPr>
          <a:xfrm>
            <a:off x="990600" y="2133600"/>
            <a:ext cx="6019800" cy="3416320"/>
          </a:xfrm>
          <a:prstGeom prst="rect">
            <a:avLst/>
          </a:prstGeom>
          <a:noFill/>
        </p:spPr>
        <p:txBody>
          <a:bodyPr wrap="square" rtlCol="0">
            <a:spAutoFit/>
          </a:bodyPr>
          <a:lstStyle/>
          <a:p>
            <a:pPr marL="285750" indent="-285750">
              <a:buFont typeface="Courier New" panose="02070309020205020404" pitchFamily="49" charset="0"/>
              <a:buChar char="o"/>
            </a:pPr>
            <a:r>
              <a:rPr lang="en-US" dirty="0"/>
              <a:t>The Employee Performance Analysis using Excel provides valuable insights that are crucial for driving organizational success.</a:t>
            </a:r>
          </a:p>
          <a:p>
            <a:endParaRPr lang="en-US" dirty="0"/>
          </a:p>
          <a:p>
            <a:pPr marL="285750" indent="-285750">
              <a:buFont typeface="Courier New" panose="02070309020205020404" pitchFamily="49" charset="0"/>
              <a:buChar char="o"/>
            </a:pPr>
            <a:r>
              <a:rPr lang="en-US" dirty="0"/>
              <a:t>By systematically evaluating employee contributions, the analysis highlights areas of very high, high, medium and low performance levels of employees.</a:t>
            </a:r>
          </a:p>
          <a:p>
            <a:endParaRPr lang="en-US" dirty="0"/>
          </a:p>
          <a:p>
            <a:pPr marL="285750" indent="-285750">
              <a:buFont typeface="Courier New" panose="02070309020205020404" pitchFamily="49" charset="0"/>
              <a:buChar char="o"/>
            </a:pPr>
            <a:r>
              <a:rPr lang="en-US" dirty="0"/>
              <a:t>By aligning employee performance with business needs, the analysis supports sustainable growth and enhances overall productivity.</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32636" y="279331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670399" y="1390322"/>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27693ED-1B4D-3B76-E91A-BA9E69BFF825}"/>
              </a:ext>
            </a:extLst>
          </p:cNvPr>
          <p:cNvSpPr txBox="1"/>
          <p:nvPr/>
        </p:nvSpPr>
        <p:spPr>
          <a:xfrm rot="10800000" flipV="1">
            <a:off x="1438275" y="2223254"/>
            <a:ext cx="4935794" cy="3139321"/>
          </a:xfrm>
          <a:prstGeom prst="rect">
            <a:avLst/>
          </a:prstGeom>
          <a:noFill/>
        </p:spPr>
        <p:txBody>
          <a:bodyPr wrap="square" rtlCol="0">
            <a:spAutoFit/>
          </a:bodyPr>
          <a:lstStyle/>
          <a:p>
            <a:r>
              <a:rPr lang="en-US" dirty="0"/>
              <a:t>In a rapidly evolving Business environment, organizations are increasingly challenged to accurately evaluate and enhance employee performance. This employee performance analysis aims to identify key performance indicators, assess the impact of organizational culture, and explore the role of management practices in influencing employee outcomes. The ultimate goal is to develop actionable insights that drive individual and organizational success while fostering a culture of continuous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A897060-3E70-A8B8-4C9E-BAFD74FB8AE6}"/>
              </a:ext>
            </a:extLst>
          </p:cNvPr>
          <p:cNvSpPr txBox="1"/>
          <p:nvPr/>
        </p:nvSpPr>
        <p:spPr>
          <a:xfrm>
            <a:off x="1506363" y="2549098"/>
            <a:ext cx="5204460" cy="3139321"/>
          </a:xfrm>
          <a:prstGeom prst="rect">
            <a:avLst/>
          </a:prstGeom>
          <a:noFill/>
        </p:spPr>
        <p:txBody>
          <a:bodyPr wrap="square" rtlCol="0">
            <a:spAutoFit/>
          </a:bodyPr>
          <a:lstStyle/>
          <a:p>
            <a:pPr marL="285750" indent="-285750">
              <a:buFont typeface="Wingdings" panose="05000000000000000000" pitchFamily="2" charset="2"/>
              <a:buChar char="ü"/>
            </a:pPr>
            <a:r>
              <a:rPr lang="en-US" dirty="0"/>
              <a:t>This project involves collecting data on key performance indicators</a:t>
            </a:r>
            <a:r>
              <a:rPr lang="en-IN" dirty="0"/>
              <a:t>(KPIs) such as task completion rates.</a:t>
            </a:r>
          </a:p>
          <a:p>
            <a:pPr marL="285750" indent="-285750">
              <a:buFont typeface="Wingdings" panose="05000000000000000000" pitchFamily="2" charset="2"/>
              <a:buChar char="ü"/>
            </a:pPr>
            <a:r>
              <a:rPr lang="en-US" dirty="0"/>
              <a:t> By </a:t>
            </a:r>
            <a:r>
              <a:rPr lang="en-US" dirty="0" err="1"/>
              <a:t>analysing</a:t>
            </a:r>
            <a:r>
              <a:rPr lang="en-US" dirty="0"/>
              <a:t> various performance levels, we will identify performance trends to identify best practices.</a:t>
            </a:r>
          </a:p>
          <a:p>
            <a:pPr marL="285750" indent="-285750">
              <a:buFont typeface="Wingdings" panose="05000000000000000000" pitchFamily="2" charset="2"/>
              <a:buChar char="ü"/>
            </a:pPr>
            <a:r>
              <a:rPr lang="en-US" dirty="0"/>
              <a:t> The project will culminate in actionable insights and recommendations for employee development, helping to foster a high-performance culture and align individual goals with organizational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7" name="Diagram 6">
            <a:extLst>
              <a:ext uri="{FF2B5EF4-FFF2-40B4-BE49-F238E27FC236}">
                <a16:creationId xmlns:a16="http://schemas.microsoft.com/office/drawing/2014/main" id="{611799EB-8C6E-A54F-D14A-E891FA706D0D}"/>
              </a:ext>
            </a:extLst>
          </p:cNvPr>
          <p:cNvGraphicFramePr/>
          <p:nvPr>
            <p:extLst>
              <p:ext uri="{D42A27DB-BD31-4B8C-83A1-F6EECF244321}">
                <p14:modId xmlns:p14="http://schemas.microsoft.com/office/powerpoint/2010/main" val="2673043846"/>
              </p:ext>
            </p:extLst>
          </p:nvPr>
        </p:nvGraphicFramePr>
        <p:xfrm>
          <a:off x="914400" y="1703070"/>
          <a:ext cx="7254875" cy="2825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9A8C101-FC0F-2900-D7E9-C47E0C7A04ED}"/>
              </a:ext>
            </a:extLst>
          </p:cNvPr>
          <p:cNvSpPr txBox="1"/>
          <p:nvPr/>
        </p:nvSpPr>
        <p:spPr>
          <a:xfrm>
            <a:off x="3276600" y="2223224"/>
            <a:ext cx="4038600"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FILTER- To filter blank values.              </a:t>
            </a:r>
          </a:p>
          <a:p>
            <a:endParaRPr lang="en-US" dirty="0"/>
          </a:p>
          <a:p>
            <a:pPr marL="285750" indent="-285750">
              <a:buFont typeface="Wingdings" panose="05000000000000000000" pitchFamily="2" charset="2"/>
              <a:buChar char="q"/>
            </a:pPr>
            <a:r>
              <a:rPr lang="en-US" dirty="0"/>
              <a:t>PIVOT TABLE-To present it as a table.</a:t>
            </a:r>
          </a:p>
          <a:p>
            <a:endParaRPr lang="en-US" dirty="0"/>
          </a:p>
          <a:p>
            <a:pPr marL="285750" indent="-285750">
              <a:buFont typeface="Wingdings" panose="05000000000000000000" pitchFamily="2" charset="2"/>
              <a:buChar char="q"/>
            </a:pPr>
            <a:r>
              <a:rPr lang="en-US" dirty="0"/>
              <a:t>CHART- To visualize it.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3172582-8116-DDC0-99B2-EDCF959AA140}"/>
              </a:ext>
            </a:extLst>
          </p:cNvPr>
          <p:cNvSpPr txBox="1"/>
          <p:nvPr/>
        </p:nvSpPr>
        <p:spPr>
          <a:xfrm>
            <a:off x="2133600" y="1828800"/>
            <a:ext cx="46482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Employee Dataset – EDUNET DASHBOARD</a:t>
            </a:r>
          </a:p>
          <a:p>
            <a:endParaRPr lang="en-US" dirty="0"/>
          </a:p>
          <a:p>
            <a:pPr marL="285750" indent="-285750">
              <a:buFont typeface="Arial" panose="020B0604020202020204" pitchFamily="34" charset="0"/>
              <a:buChar char="•"/>
            </a:pPr>
            <a:r>
              <a:rPr lang="en-US" dirty="0"/>
              <a:t>Business Units -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Employee Type –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Gender Code –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Performance level – NUMERIC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Chart Title – TEXT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2389116"/>
            <a:ext cx="6324600" cy="3539430"/>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Formula for Performance level:</a:t>
            </a:r>
          </a:p>
          <a:p>
            <a:pPr marL="457200" indent="-457200" algn="l">
              <a:buFont typeface="Wingdings" panose="05000000000000000000" pitchFamily="2" charset="2"/>
              <a:buChar char="Ø"/>
            </a:pPr>
            <a:r>
              <a:rPr lang="en-US" sz="2800" b="0" i="0" dirty="0">
                <a:solidFill>
                  <a:srgbClr val="0D0D0D"/>
                </a:solidFill>
                <a:effectLst/>
                <a:latin typeface="Times New Roman" panose="02020603050405020304" pitchFamily="18" charset="0"/>
                <a:cs typeface="Times New Roman" panose="02020603050405020304" pitchFamily="18" charset="0"/>
              </a:rPr>
              <a:t>IFS </a:t>
            </a:r>
            <a:r>
              <a:rPr lang="en-US" sz="2800" dirty="0">
                <a:solidFill>
                  <a:srgbClr val="0D0D0D"/>
                </a:solidFill>
                <a:latin typeface="Times New Roman" panose="02020603050405020304" pitchFamily="18" charset="0"/>
                <a:cs typeface="Times New Roman" panose="02020603050405020304" pitchFamily="18" charset="0"/>
              </a:rPr>
              <a:t>Condition to differentiate the level of performance of employees.</a:t>
            </a:r>
          </a:p>
          <a:p>
            <a:pPr marL="457200" indent="-457200" algn="l">
              <a:buFont typeface="Wingdings" panose="05000000000000000000" pitchFamily="2" charset="2"/>
              <a:buChar char="Ø"/>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=IFS(Z8&gt;3,”VERY HIGH”,Z8&gt;2,”HIGH”,Z8&gt;1,”MEDIUM”,TRUE,”LOW”)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431</Words>
  <Application>Microsoft Office PowerPoint</Application>
  <PresentationFormat>Widescreen</PresentationFormat>
  <Paragraphs>90</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YUVAREKHA MAHENDRAN</cp:lastModifiedBy>
  <cp:revision>13</cp:revision>
  <dcterms:created xsi:type="dcterms:W3CDTF">2024-03-29T15:07:22Z</dcterms:created>
  <dcterms:modified xsi:type="dcterms:W3CDTF">2024-08-31T06:05:31Z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