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8" r:id="rId14"/>
    <p:sldId id="275" r:id="rId15"/>
    <p:sldId id="265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ell\Desktop\vaishu%20nan%20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[vaishu nan mudhalvan.xlsx]Sheet2!PivotTable1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'[vaishu nan mudhalvan.xlsx]Sheet2'!$B$3:$B$4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'[vaishu nan mudhalvan.xlsx]Sheet2'!$A$5:$A$11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'[vaishu nan mudhalvan.xlsx]Sheet2'!$B$5:$B$11</c:f>
              <c:numCache>
                <c:formatCode>General</c:formatCode>
                <c:ptCount val="6"/>
                <c:pt idx="2">
                  <c:v>13</c:v>
                </c:pt>
                <c:pt idx="3">
                  <c:v>91</c:v>
                </c:pt>
                <c:pt idx="4">
                  <c:v>11</c:v>
                </c:pt>
                <c:pt idx="5">
                  <c:v>2</c:v>
                </c:pt>
              </c:numCache>
            </c:numRef>
          </c:val>
        </c:ser>
        <c:ser>
          <c:idx val="1"/>
          <c:order val="1"/>
          <c:tx>
            <c:strRef>
              <c:f>'[vaishu nan mudhalvan.xlsx]Sheet2'!$C$3:$C$4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'[vaishu nan mudhalvan.xlsx]Sheet2'!$A$5:$A$11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'[vaishu nan mudhalvan.xlsx]Sheet2'!$C$5:$C$11</c:f>
              <c:numCache>
                <c:formatCode>General</c:formatCode>
                <c:ptCount val="6"/>
                <c:pt idx="0">
                  <c:v>2</c:v>
                </c:pt>
                <c:pt idx="2">
                  <c:v>19</c:v>
                </c:pt>
                <c:pt idx="3">
                  <c:v>150</c:v>
                </c:pt>
                <c:pt idx="4">
                  <c:v>21</c:v>
                </c:pt>
                <c:pt idx="5">
                  <c:v>2</c:v>
                </c:pt>
              </c:numCache>
            </c:numRef>
          </c:val>
        </c:ser>
        <c:ser>
          <c:idx val="2"/>
          <c:order val="2"/>
          <c:tx>
            <c:strRef>
              <c:f>'[vaishu nan mudhalvan.xlsx]Sheet2'!$D$3:$D$4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'[vaishu nan mudhalvan.xlsx]Sheet2'!$A$5:$A$11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'[vaishu nan mudhalvan.xlsx]Sheet2'!$D$5:$D$11</c:f>
              <c:numCache>
                <c:formatCode>General</c:formatCode>
                <c:ptCount val="6"/>
                <c:pt idx="0">
                  <c:v>26</c:v>
                </c:pt>
                <c:pt idx="1">
                  <c:v>1</c:v>
                </c:pt>
                <c:pt idx="2">
                  <c:v>69</c:v>
                </c:pt>
                <c:pt idx="3">
                  <c:v>340</c:v>
                </c:pt>
                <c:pt idx="4">
                  <c:v>18</c:v>
                </c:pt>
                <c:pt idx="5">
                  <c:v>23</c:v>
                </c:pt>
              </c:numCache>
            </c:numRef>
          </c:val>
        </c:ser>
        <c:ser>
          <c:idx val="3"/>
          <c:order val="3"/>
          <c:tx>
            <c:strRef>
              <c:f>'[vaishu nan mudhalvan.xlsx]Sheet2'!$E$3:$E$4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'[vaishu nan mudhalvan.xlsx]Sheet2'!$A$5:$A$11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'[vaishu nan mudhalvan.xlsx]Sheet2'!$E$5:$E$11</c:f>
              <c:numCache>
                <c:formatCode>General</c:formatCode>
                <c:ptCount val="6"/>
                <c:pt idx="2">
                  <c:v>6</c:v>
                </c:pt>
                <c:pt idx="3">
                  <c:v>67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30695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 STUDENT NAME: K.YUVASHREE</a:t>
            </a:r>
            <a:endParaRPr lang="en-US" sz="2400" dirty="0"/>
          </a:p>
          <a:p>
            <a:r>
              <a:rPr lang="en-US" sz="2400" dirty="0"/>
              <a:t>REGISTER NO:  312212753[unm14512022j60 ] </a:t>
            </a:r>
            <a:endParaRPr lang="en-US" sz="2400" dirty="0"/>
          </a:p>
          <a:p>
            <a:r>
              <a:rPr lang="en-US" sz="2400" dirty="0"/>
              <a:t>DEPARTMENT:   B.COM[ ACCOUNTING &amp;FINANCE] </a:t>
            </a:r>
            <a:endParaRPr lang="en-US" sz="2400" dirty="0"/>
          </a:p>
          <a:p>
            <a:r>
              <a:rPr lang="en-US" sz="2400" dirty="0"/>
              <a:t>COLLEGE: MAHALAKSHMI WOMENS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2226310" y="821055"/>
            <a:ext cx="6415405" cy="59162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</a:t>
            </a:r>
            <a:r>
              <a:rPr lang="en-US" dirty="0">
                <a:sym typeface="+mn-ea"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student’s dashboData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Identified the missing values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0" y="3733800"/>
            <a:ext cx="11443970" cy="487680"/>
          </a:xfrm>
        </p:spPr>
        <p:txBody>
          <a:bodyPr wrap="square"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877800" y="4495800"/>
            <a:ext cx="8534400" cy="1714500"/>
          </a:xfrm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90650" y="556260"/>
            <a:ext cx="7753350" cy="6242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</a:t>
            </a:r>
            <a:endParaRPr lang="en-US"/>
          </a:p>
        </p:txBody>
      </p:sp>
      <p:graphicFrame>
        <p:nvGraphicFramePr>
          <p:cNvPr id="4194304" name="Chart 1"/>
          <p:cNvGraphicFramePr/>
          <p:nvPr/>
        </p:nvGraphicFramePr>
        <p:xfrm>
          <a:off x="1196340" y="1268730"/>
          <a:ext cx="8571230" cy="480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803400" y="2057400"/>
          <a:ext cx="6705600" cy="3427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16710" y="1191260"/>
            <a:ext cx="7527290" cy="39452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      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676275" y="160020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Text Box 11"/>
          <p:cNvSpPr txBox="1"/>
          <p:nvPr/>
        </p:nvSpPr>
        <p:spPr>
          <a:xfrm>
            <a:off x="666750" y="1703705"/>
            <a:ext cx="8082280" cy="3077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1641475" y="210439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Companies like IT sectors.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Industries.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Banks.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Marketing field.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It helps to analyze the current status of their companies or organisations by hierarchical members.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3048000" y="1905635"/>
            <a:ext cx="6096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151890" y="1460500"/>
            <a:ext cx="7992110" cy="34912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314575" y="2148205"/>
            <a:ext cx="6829425" cy="2188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=IFS(Z8&gt;=5,”VERY HIGH”,Z8&gt;=4,”HIGH”,Z8&gt;=3,”MED”,TRUE,”LOW”)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3124</Words>
  <Application>WPS Presentation</Application>
  <PresentationFormat>Widescreen</PresentationFormat>
  <Paragraphs>131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20</cp:revision>
  <dcterms:created xsi:type="dcterms:W3CDTF">2024-03-29T15:07:00Z</dcterms:created>
  <dcterms:modified xsi:type="dcterms:W3CDTF">2024-08-30T11:46:30Z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5066A396DC8E4E60A697447D0D8BF625_13</vt:lpwstr>
  </property>
  <property fmtid="{D5CDD505-2E9C-101B-9397-08002B2CF9AE}" pid="5" name="KSOProductBuildVer">
    <vt:lpwstr>1033-12.2.0.17562</vt:lpwstr>
  </property>
</Properties>
</file>