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326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 Salary </c:v>
          </c:tx>
          <c:spPr>
            <a:solidFill>
              <a:srgbClr val="4F81BD"/>
            </a:solidFill>
            <a:ln>
              <a:noFill/>
            </a:ln>
          </c:spPr>
          <c:invertIfNegative val="0"/>
          <c:dPt>
            <c:idx val="0"/>
            <c:marker>
              <c:symbol val="diamond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marker>
              <c:symbol val="squar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2"/>
            <c:marker>
              <c:symbol val="triang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8F7F2"/>
              </a:solidFill>
              <a:ln>
                <a:noFill/>
              </a:ln>
            </c:spPr>
          </c:dPt>
          <c:dPt>
            <c:idx val="3"/>
            <c:marker>
              <c:symbol val="x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B2A1C7"/>
              </a:solidFill>
              <a:ln>
                <a:noFill/>
              </a:ln>
            </c:spPr>
          </c:dPt>
          <c:dPt>
            <c:idx val="4"/>
            <c:marker>
              <c:symbol val="star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5"/>
            <c:marker>
              <c:symbol val="circ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75923C"/>
              </a:solidFill>
              <a:ln>
                <a:noFill/>
              </a:ln>
            </c:spPr>
          </c:dPt>
          <c:dPt>
            <c:idx val="6"/>
            <c:marker>
              <c:symbol val="plus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53735"/>
              </a:solidFill>
              <a:ln>
                <a:noFill/>
              </a:ln>
            </c:spPr>
          </c:dPt>
          <c:dPt>
            <c:idx val="7"/>
            <c:marker>
              <c:symbol val="dot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8"/>
              <c:pt idx="0">
                <c:v>KUMAR</c:v>
              </c:pt>
              <c:pt idx="1">
                <c:v>DEVI</c:v>
              </c:pt>
              <c:pt idx="2">
                <c:v>PRIYA</c:v>
              </c:pt>
              <c:pt idx="3">
                <c:v>RAVI</c:v>
              </c:pt>
              <c:pt idx="4">
                <c:v>RAJESH</c:v>
              </c:pt>
              <c:pt idx="5">
                <c:v>SHANKAR</c:v>
              </c:pt>
              <c:pt idx="6">
                <c:v>ISSAC</c:v>
              </c:pt>
              <c:pt idx="7">
                <c:v>RAJA</c:v>
              </c:pt>
            </c:strLit>
          </c:cat>
          <c:val>
            <c:numRef>
              <c:f/>
              <c:numCache>
                <c:formatCode>_("₹"* #,##0.00_);_("₹"* (#,##0.00);_("₹"*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_(&quot;₹&quot;* #,##0.00_);_(&quot;₹&quot;* (#,##0.00);_(&quot;₹&quot;* &quot;-&quot;??_);_(@_)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3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22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1035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7799537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2035908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125811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8099726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2092739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2041747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5508258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137854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323867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9108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2723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264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4160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950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2033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2982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9788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3348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2144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8312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659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0683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3180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0107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019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 u="none" strike="noStrike" cap="none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cap="none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2619374" y="5948362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1814899" y="343384"/>
            <a:ext cx="12802373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ANALYTICS USING EXCEL</a:t>
            </a: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57108" y="3148013"/>
            <a:ext cx="11258949" cy="20440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STUDENT NAME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S.YUVASHREE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	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REGISTER NO     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312213614,UNM1455251122561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DEPARTMENT    	:  B.COM ( GENERAL )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NM ID                   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702BEEB38E7F7FA851C48388EFA2A6BA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COLLEGE             	: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 TAGORE COLLEGE OF ARTS AND SCIENCE 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73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8067675" y="-323849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55331" y="385444"/>
            <a:ext cx="2819141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aphicFrame>
        <p:nvGraphicFramePr>
          <p:cNvPr id="196" name="图表"/>
          <p:cNvGraphicFramePr/>
          <p:nvPr/>
        </p:nvGraphicFramePr>
        <p:xfrm>
          <a:off x="1666874" y="1477518"/>
          <a:ext cx="6528816" cy="367283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930112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609532" y="587324"/>
            <a:ext cx="10681199" cy="738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200" name="文本框"/>
          <p:cNvSpPr>
            <a:spLocks noGrp="1"/>
          </p:cNvSpPr>
          <p:nvPr>
            <p:ph type="body" idx="1"/>
          </p:nvPr>
        </p:nvSpPr>
        <p:spPr>
          <a:xfrm rot="0">
            <a:off x="463732" y="2004852"/>
            <a:ext cx="9452164" cy="2308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UNDERSTANDING SALARY ANALYSIS STRUCTURES EMPOWERS ORGANIZATIONS TO MANAGE COMPENSATION EFFECTIVELY .A WELL DESINGED FRAMEWORK ENSURES FAIR PAY THAT ALIGNS WITH STRATEGIC GOALS 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117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199" cy="1272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900" b="1" i="0" u="none" strike="noStrike" kern="0" cap="none" spc="0" baseline="0">
                <a:solidFill>
                  <a:srgbClr val="0F0F0F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USING EXCEL</a:t>
            </a:r>
            <a:endParaRPr lang="zh-CN" altLang="en-US" sz="2300" b="1" i="0" u="none" strike="noStrike" kern="0" cap="none" spc="0" baseline="0">
              <a:solidFill>
                <a:srgbClr val="7030A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393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5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Our Solution and Proposition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Dataset Description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Modelling Approach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</a:t>
            </a: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Discussion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74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1239764" y="2314575"/>
            <a:ext cx="7187041" cy="12382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helps companies to attract new employees and retain current ones through fair salaries.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641766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33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11804950" y="11016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2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40601" y="2038629"/>
            <a:ext cx="7924800" cy="27774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using excel is done by collecting various information regarding salaries of every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employee.And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by creating a bar chart showing salaries of the 8 employees in their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company.and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presenting using the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ms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powerpoint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. 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58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155625" y="54387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11674825" y="9889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565319" y="1688690"/>
            <a:ext cx="9303075" cy="22383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salary analysis helps the employees in their job life . fair and transparent compensation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practises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will ensure employee motivation .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Employees,Various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business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organisations,competative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companies are the end users of this analysis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9131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635901"/>
            <a:ext cx="2695574" cy="324802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11353425" y="53402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47818" y="491926"/>
            <a:ext cx="10681201" cy="567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OUR SOLUTION AND ITS VALUE PROPOSITION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6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6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763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2819400" y="1685389"/>
            <a:ext cx="8360836" cy="360098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FILTERING-TO CLEAR MISSING VALUES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CONDITIONAL FORMATING-BLANK VALUES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PIVOT TABLE										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CHART PRESENTATION																	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8800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99" y="731524"/>
            <a:ext cx="10681199" cy="73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544594" y="2002034"/>
            <a:ext cx="14333837" cy="338554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DATASET-KAGGLE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I HAD TAKEN 8 FEATURES 												 FEATURES- EMPLOYEE ID 												 NAME 															 GENDER 														 DEPARTMENT 														 SALARY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STARTING DATE              												 FTE 			              											 TEMPORARY/PERMANENT										              LOCATION 						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811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9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096034" y="492442"/>
            <a:ext cx="3303904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MODELLING</a:t>
            </a:r>
            <a:endParaRPr lang="zh-CN" altLang="en-US" sz="48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1902941" y="1927653"/>
            <a:ext cx="5507262" cy="2893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 COLLECTION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 CLEANING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TECHNIQUES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PIVOT TABLES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CHARTS AND GRAPHS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RESULTS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CORRECTION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root</cp:lastModifiedBy>
  <cp:revision>5</cp:revision>
  <dcterms:created xsi:type="dcterms:W3CDTF">2024-03-29T15:07:22Z</dcterms:created>
  <dcterms:modified xsi:type="dcterms:W3CDTF">2024-09-09T00:56:15Z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