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8a9996cd4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8a9996cd4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8a9996cd4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8a9996cd4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8a9996cd4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8a9996cd4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8a9996cd4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8a9996cd4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8a9996cd4_0_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8a9996cd4_0_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8a9996cd4_0_1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8a9996cd4_0_1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0" y="0"/>
            <a:ext cx="9144000" cy="3460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rot="10800000">
            <a:off x="7697100" y="-25"/>
            <a:ext cx="962400" cy="34602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rot="10800000">
            <a:off x="5750475" y="-25"/>
            <a:ext cx="1946700" cy="3460200"/>
          </a:xfrm>
          <a:prstGeom prst="rect">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flipH="1" rot="10800000">
            <a:off x="8659500" y="-25"/>
            <a:ext cx="484500" cy="3460200"/>
          </a:xfrm>
          <a:prstGeom prst="rect">
            <a:avLst/>
          </a:pr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ph type="title"/>
          </p:nvPr>
        </p:nvSpPr>
        <p:spPr>
          <a:xfrm>
            <a:off x="324475" y="465975"/>
            <a:ext cx="5124300" cy="28416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b="1" sz="3600">
                <a:solidFill>
                  <a:srgbClr val="FFFFFF"/>
                </a:solidFill>
              </a:defRPr>
            </a:lvl1pPr>
            <a:lvl2pPr lvl="1" algn="l">
              <a:lnSpc>
                <a:spcPct val="100000"/>
              </a:lnSpc>
              <a:spcBef>
                <a:spcPts val="0"/>
              </a:spcBef>
              <a:spcAft>
                <a:spcPts val="0"/>
              </a:spcAft>
              <a:buNone/>
              <a:defRPr b="1" sz="3600">
                <a:solidFill>
                  <a:srgbClr val="FFFFFF"/>
                </a:solidFill>
              </a:defRPr>
            </a:lvl2pPr>
            <a:lvl3pPr lvl="2" algn="l">
              <a:lnSpc>
                <a:spcPct val="100000"/>
              </a:lnSpc>
              <a:spcBef>
                <a:spcPts val="0"/>
              </a:spcBef>
              <a:spcAft>
                <a:spcPts val="0"/>
              </a:spcAft>
              <a:buNone/>
              <a:defRPr b="1" sz="3600">
                <a:solidFill>
                  <a:srgbClr val="FFFFFF"/>
                </a:solidFill>
              </a:defRPr>
            </a:lvl3pPr>
            <a:lvl4pPr lvl="3" algn="l">
              <a:lnSpc>
                <a:spcPct val="100000"/>
              </a:lnSpc>
              <a:spcBef>
                <a:spcPts val="0"/>
              </a:spcBef>
              <a:spcAft>
                <a:spcPts val="0"/>
              </a:spcAft>
              <a:buNone/>
              <a:defRPr b="1" sz="3600">
                <a:solidFill>
                  <a:srgbClr val="FFFFFF"/>
                </a:solidFill>
              </a:defRPr>
            </a:lvl4pPr>
            <a:lvl5pPr lvl="4" algn="l">
              <a:lnSpc>
                <a:spcPct val="100000"/>
              </a:lnSpc>
              <a:spcBef>
                <a:spcPts val="0"/>
              </a:spcBef>
              <a:spcAft>
                <a:spcPts val="0"/>
              </a:spcAft>
              <a:buNone/>
              <a:defRPr b="1" sz="3600">
                <a:solidFill>
                  <a:srgbClr val="FFFFFF"/>
                </a:solidFill>
              </a:defRPr>
            </a:lvl5pPr>
            <a:lvl6pPr lvl="5" algn="l">
              <a:lnSpc>
                <a:spcPct val="100000"/>
              </a:lnSpc>
              <a:spcBef>
                <a:spcPts val="0"/>
              </a:spcBef>
              <a:spcAft>
                <a:spcPts val="0"/>
              </a:spcAft>
              <a:buNone/>
              <a:defRPr b="1" sz="3600">
                <a:solidFill>
                  <a:srgbClr val="FFFFFF"/>
                </a:solidFill>
              </a:defRPr>
            </a:lvl6pPr>
            <a:lvl7pPr lvl="6" algn="l">
              <a:lnSpc>
                <a:spcPct val="100000"/>
              </a:lnSpc>
              <a:spcBef>
                <a:spcPts val="0"/>
              </a:spcBef>
              <a:spcAft>
                <a:spcPts val="0"/>
              </a:spcAft>
              <a:buNone/>
              <a:defRPr b="1" sz="3600">
                <a:solidFill>
                  <a:srgbClr val="FFFFFF"/>
                </a:solidFill>
              </a:defRPr>
            </a:lvl7pPr>
            <a:lvl8pPr lvl="7" algn="l">
              <a:lnSpc>
                <a:spcPct val="100000"/>
              </a:lnSpc>
              <a:spcBef>
                <a:spcPts val="0"/>
              </a:spcBef>
              <a:spcAft>
                <a:spcPts val="0"/>
              </a:spcAft>
              <a:buNone/>
              <a:defRPr b="1" sz="3600">
                <a:solidFill>
                  <a:srgbClr val="FFFFFF"/>
                </a:solidFill>
              </a:defRPr>
            </a:lvl8pPr>
            <a:lvl9pPr lvl="8" algn="l">
              <a:lnSpc>
                <a:spcPct val="100000"/>
              </a:lnSpc>
              <a:spcBef>
                <a:spcPts val="0"/>
              </a:spcBef>
              <a:spcAft>
                <a:spcPts val="0"/>
              </a:spcAft>
              <a:buNone/>
              <a:defRPr b="1" sz="3600">
                <a:solidFill>
                  <a:srgbClr val="FFFFFF"/>
                </a:solidFill>
              </a:defRPr>
            </a:lvl9pPr>
          </a:lstStyle>
          <a:p/>
        </p:txBody>
      </p:sp>
      <p:sp>
        <p:nvSpPr>
          <p:cNvPr id="57" name="Google Shape;57;p13"/>
          <p:cNvSpPr txBox="1"/>
          <p:nvPr>
            <p:ph idx="1" type="subTitle"/>
          </p:nvPr>
        </p:nvSpPr>
        <p:spPr>
          <a:xfrm>
            <a:off x="324475" y="3612602"/>
            <a:ext cx="5124300" cy="13026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616161"/>
              </a:buClr>
              <a:buSzPts val="1800"/>
              <a:buNone/>
              <a:defRPr sz="1800">
                <a:solidFill>
                  <a:srgbClr val="616161"/>
                </a:solidFill>
              </a:defRPr>
            </a:lvl1pPr>
            <a:lvl2pPr lvl="1" algn="l">
              <a:lnSpc>
                <a:spcPct val="100000"/>
              </a:lnSpc>
              <a:spcBef>
                <a:spcPts val="0"/>
              </a:spcBef>
              <a:spcAft>
                <a:spcPts val="0"/>
              </a:spcAft>
              <a:buClr>
                <a:srgbClr val="616161"/>
              </a:buClr>
              <a:buSzPts val="1800"/>
              <a:buNone/>
              <a:defRPr sz="1800">
                <a:solidFill>
                  <a:srgbClr val="616161"/>
                </a:solidFill>
              </a:defRPr>
            </a:lvl2pPr>
            <a:lvl3pPr lvl="2" algn="l">
              <a:lnSpc>
                <a:spcPct val="100000"/>
              </a:lnSpc>
              <a:spcBef>
                <a:spcPts val="0"/>
              </a:spcBef>
              <a:spcAft>
                <a:spcPts val="0"/>
              </a:spcAft>
              <a:buClr>
                <a:srgbClr val="616161"/>
              </a:buClr>
              <a:buSzPts val="1800"/>
              <a:buNone/>
              <a:defRPr sz="1800">
                <a:solidFill>
                  <a:srgbClr val="616161"/>
                </a:solidFill>
              </a:defRPr>
            </a:lvl3pPr>
            <a:lvl4pPr lvl="3" algn="l">
              <a:lnSpc>
                <a:spcPct val="100000"/>
              </a:lnSpc>
              <a:spcBef>
                <a:spcPts val="0"/>
              </a:spcBef>
              <a:spcAft>
                <a:spcPts val="0"/>
              </a:spcAft>
              <a:buClr>
                <a:srgbClr val="616161"/>
              </a:buClr>
              <a:buSzPts val="1800"/>
              <a:buNone/>
              <a:defRPr sz="1800">
                <a:solidFill>
                  <a:srgbClr val="616161"/>
                </a:solidFill>
              </a:defRPr>
            </a:lvl4pPr>
            <a:lvl5pPr lvl="4" algn="l">
              <a:lnSpc>
                <a:spcPct val="100000"/>
              </a:lnSpc>
              <a:spcBef>
                <a:spcPts val="0"/>
              </a:spcBef>
              <a:spcAft>
                <a:spcPts val="0"/>
              </a:spcAft>
              <a:buClr>
                <a:srgbClr val="616161"/>
              </a:buClr>
              <a:buSzPts val="1800"/>
              <a:buNone/>
              <a:defRPr sz="1800">
                <a:solidFill>
                  <a:srgbClr val="616161"/>
                </a:solidFill>
              </a:defRPr>
            </a:lvl5pPr>
            <a:lvl6pPr lvl="5" algn="l">
              <a:lnSpc>
                <a:spcPct val="100000"/>
              </a:lnSpc>
              <a:spcBef>
                <a:spcPts val="0"/>
              </a:spcBef>
              <a:spcAft>
                <a:spcPts val="0"/>
              </a:spcAft>
              <a:buClr>
                <a:srgbClr val="616161"/>
              </a:buClr>
              <a:buSzPts val="1800"/>
              <a:buNone/>
              <a:defRPr sz="1800">
                <a:solidFill>
                  <a:srgbClr val="616161"/>
                </a:solidFill>
              </a:defRPr>
            </a:lvl6pPr>
            <a:lvl7pPr lvl="6" algn="l">
              <a:lnSpc>
                <a:spcPct val="100000"/>
              </a:lnSpc>
              <a:spcBef>
                <a:spcPts val="0"/>
              </a:spcBef>
              <a:spcAft>
                <a:spcPts val="0"/>
              </a:spcAft>
              <a:buClr>
                <a:srgbClr val="616161"/>
              </a:buClr>
              <a:buSzPts val="1800"/>
              <a:buNone/>
              <a:defRPr sz="1800">
                <a:solidFill>
                  <a:srgbClr val="616161"/>
                </a:solidFill>
              </a:defRPr>
            </a:lvl7pPr>
            <a:lvl8pPr lvl="7" algn="l">
              <a:lnSpc>
                <a:spcPct val="100000"/>
              </a:lnSpc>
              <a:spcBef>
                <a:spcPts val="0"/>
              </a:spcBef>
              <a:spcAft>
                <a:spcPts val="0"/>
              </a:spcAft>
              <a:buClr>
                <a:srgbClr val="616161"/>
              </a:buClr>
              <a:buSzPts val="1800"/>
              <a:buNone/>
              <a:defRPr sz="1800">
                <a:solidFill>
                  <a:srgbClr val="616161"/>
                </a:solidFill>
              </a:defRPr>
            </a:lvl8pPr>
            <a:lvl9pPr lvl="8" algn="l">
              <a:lnSpc>
                <a:spcPct val="100000"/>
              </a:lnSpc>
              <a:spcBef>
                <a:spcPts val="0"/>
              </a:spcBef>
              <a:spcAft>
                <a:spcPts val="0"/>
              </a:spcAft>
              <a:buClr>
                <a:srgbClr val="616161"/>
              </a:buClr>
              <a:buSzPts val="1800"/>
              <a:buNone/>
              <a:defRPr sz="1800">
                <a:solidFill>
                  <a:srgbClr val="616161"/>
                </a:solidFill>
              </a:defRPr>
            </a:lvl9pPr>
          </a:lstStyle>
          <a:p/>
        </p:txBody>
      </p:sp>
      <p:sp>
        <p:nvSpPr>
          <p:cNvPr id="58" name="Google Shape;58;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spTree>
      <p:nvGrpSpPr>
        <p:cNvPr id="59" name="Shape 59"/>
        <p:cNvGrpSpPr/>
        <p:nvPr/>
      </p:nvGrpSpPr>
      <p:grpSpPr>
        <a:xfrm>
          <a:off x="0" y="0"/>
          <a:ext cx="0" cy="0"/>
          <a:chOff x="0" y="0"/>
          <a:chExt cx="0" cy="0"/>
        </a:xfrm>
      </p:grpSpPr>
      <p:sp>
        <p:nvSpPr>
          <p:cNvPr id="60" name="Google Shape;60;p14"/>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0" y="0"/>
            <a:ext cx="9144000" cy="1853400"/>
          </a:xfrm>
          <a:prstGeom prst="rect">
            <a:avLst/>
          </a:prstGeom>
          <a:gradFill>
            <a:gsLst>
              <a:gs pos="0">
                <a:srgbClr val="696969"/>
              </a:gs>
              <a:gs pos="100000">
                <a:srgbClr val="1D1D1D"/>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rot="-5400000">
            <a:off x="8350500" y="4274700"/>
            <a:ext cx="792600" cy="792600"/>
          </a:xfrm>
          <a:prstGeom prst="rtTriangl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rot="-5400000">
            <a:off x="7289700" y="0"/>
            <a:ext cx="1853400" cy="1853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type="title"/>
          </p:nvPr>
        </p:nvSpPr>
        <p:spPr>
          <a:xfrm>
            <a:off x="311700" y="751700"/>
            <a:ext cx="6721500" cy="10074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Clr>
                <a:srgbClr val="FFFFFF"/>
              </a:buClr>
              <a:buSzPts val="2800"/>
              <a:buNone/>
              <a:defRPr sz="2800">
                <a:solidFill>
                  <a:srgbClr val="FFFFFF"/>
                </a:solidFill>
              </a:defRPr>
            </a:lvl1pPr>
            <a:lvl2pPr lvl="1" rtl="0" algn="l">
              <a:lnSpc>
                <a:spcPct val="100000"/>
              </a:lnSpc>
              <a:spcBef>
                <a:spcPts val="0"/>
              </a:spcBef>
              <a:spcAft>
                <a:spcPts val="0"/>
              </a:spcAft>
              <a:buClr>
                <a:srgbClr val="FFFFFF"/>
              </a:buClr>
              <a:buSzPts val="2800"/>
              <a:buNone/>
              <a:defRPr sz="2800">
                <a:solidFill>
                  <a:srgbClr val="FFFFFF"/>
                </a:solidFill>
              </a:defRPr>
            </a:lvl2pPr>
            <a:lvl3pPr lvl="2" rtl="0" algn="l">
              <a:lnSpc>
                <a:spcPct val="100000"/>
              </a:lnSpc>
              <a:spcBef>
                <a:spcPts val="0"/>
              </a:spcBef>
              <a:spcAft>
                <a:spcPts val="0"/>
              </a:spcAft>
              <a:buClr>
                <a:srgbClr val="FFFFFF"/>
              </a:buClr>
              <a:buSzPts val="2800"/>
              <a:buNone/>
              <a:defRPr sz="2800">
                <a:solidFill>
                  <a:srgbClr val="FFFFFF"/>
                </a:solidFill>
              </a:defRPr>
            </a:lvl3pPr>
            <a:lvl4pPr lvl="3" rtl="0" algn="l">
              <a:lnSpc>
                <a:spcPct val="100000"/>
              </a:lnSpc>
              <a:spcBef>
                <a:spcPts val="0"/>
              </a:spcBef>
              <a:spcAft>
                <a:spcPts val="0"/>
              </a:spcAft>
              <a:buClr>
                <a:srgbClr val="FFFFFF"/>
              </a:buClr>
              <a:buSzPts val="2800"/>
              <a:buNone/>
              <a:defRPr sz="2800">
                <a:solidFill>
                  <a:srgbClr val="FFFFFF"/>
                </a:solidFill>
              </a:defRPr>
            </a:lvl4pPr>
            <a:lvl5pPr lvl="4" rtl="0" algn="l">
              <a:lnSpc>
                <a:spcPct val="100000"/>
              </a:lnSpc>
              <a:spcBef>
                <a:spcPts val="0"/>
              </a:spcBef>
              <a:spcAft>
                <a:spcPts val="0"/>
              </a:spcAft>
              <a:buClr>
                <a:srgbClr val="FFFFFF"/>
              </a:buClr>
              <a:buSzPts val="2800"/>
              <a:buNone/>
              <a:defRPr sz="2800">
                <a:solidFill>
                  <a:srgbClr val="FFFFFF"/>
                </a:solidFill>
              </a:defRPr>
            </a:lvl5pPr>
            <a:lvl6pPr lvl="5" rtl="0" algn="l">
              <a:lnSpc>
                <a:spcPct val="100000"/>
              </a:lnSpc>
              <a:spcBef>
                <a:spcPts val="0"/>
              </a:spcBef>
              <a:spcAft>
                <a:spcPts val="0"/>
              </a:spcAft>
              <a:buClr>
                <a:srgbClr val="FFFFFF"/>
              </a:buClr>
              <a:buSzPts val="2800"/>
              <a:buNone/>
              <a:defRPr sz="2800">
                <a:solidFill>
                  <a:srgbClr val="FFFFFF"/>
                </a:solidFill>
              </a:defRPr>
            </a:lvl6pPr>
            <a:lvl7pPr lvl="6" rtl="0" algn="l">
              <a:lnSpc>
                <a:spcPct val="100000"/>
              </a:lnSpc>
              <a:spcBef>
                <a:spcPts val="0"/>
              </a:spcBef>
              <a:spcAft>
                <a:spcPts val="0"/>
              </a:spcAft>
              <a:buClr>
                <a:srgbClr val="FFFFFF"/>
              </a:buClr>
              <a:buSzPts val="2800"/>
              <a:buNone/>
              <a:defRPr sz="2800">
                <a:solidFill>
                  <a:srgbClr val="FFFFFF"/>
                </a:solidFill>
              </a:defRPr>
            </a:lvl7pPr>
            <a:lvl8pPr lvl="7" rtl="0" algn="l">
              <a:lnSpc>
                <a:spcPct val="100000"/>
              </a:lnSpc>
              <a:spcBef>
                <a:spcPts val="0"/>
              </a:spcBef>
              <a:spcAft>
                <a:spcPts val="0"/>
              </a:spcAft>
              <a:buClr>
                <a:srgbClr val="FFFFFF"/>
              </a:buClr>
              <a:buSzPts val="2800"/>
              <a:buNone/>
              <a:defRPr sz="2800">
                <a:solidFill>
                  <a:srgbClr val="FFFFFF"/>
                </a:solidFill>
              </a:defRPr>
            </a:lvl8pPr>
            <a:lvl9pPr lvl="8" rtl="0" algn="l">
              <a:lnSpc>
                <a:spcPct val="100000"/>
              </a:lnSpc>
              <a:spcBef>
                <a:spcPts val="0"/>
              </a:spcBef>
              <a:spcAft>
                <a:spcPts val="0"/>
              </a:spcAft>
              <a:buClr>
                <a:srgbClr val="FFFFFF"/>
              </a:buClr>
              <a:buSzPts val="2800"/>
              <a:buNone/>
              <a:defRPr sz="2800">
                <a:solidFill>
                  <a:srgbClr val="FFFFFF"/>
                </a:solidFill>
              </a:defRPr>
            </a:lvl9pPr>
          </a:lstStyle>
          <a:p/>
        </p:txBody>
      </p:sp>
      <p:sp>
        <p:nvSpPr>
          <p:cNvPr id="65" name="Google Shape;65;p14"/>
          <p:cNvSpPr txBox="1"/>
          <p:nvPr>
            <p:ph idx="1" type="body"/>
          </p:nvPr>
        </p:nvSpPr>
        <p:spPr>
          <a:xfrm>
            <a:off x="311700" y="2069750"/>
            <a:ext cx="8520600" cy="2499300"/>
          </a:xfrm>
          <a:prstGeom prst="rect">
            <a:avLst/>
          </a:prstGeom>
          <a:noFill/>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Clr>
                <a:schemeClr val="dk2"/>
              </a:buClr>
              <a:buSzPts val="1800"/>
              <a:buChar char="●"/>
              <a:defRPr sz="1800">
                <a:solidFill>
                  <a:schemeClr val="dk2"/>
                </a:solidFill>
              </a:defRPr>
            </a:lvl1pPr>
            <a:lvl2pPr indent="-317500" lvl="1" marL="914400" rtl="0" algn="l">
              <a:lnSpc>
                <a:spcPct val="115000"/>
              </a:lnSpc>
              <a:spcBef>
                <a:spcPts val="0"/>
              </a:spcBef>
              <a:spcAft>
                <a:spcPts val="0"/>
              </a:spcAft>
              <a:buClr>
                <a:schemeClr val="dk2"/>
              </a:buClr>
              <a:buSzPts val="1400"/>
              <a:buChar char="○"/>
              <a:defRPr sz="1400">
                <a:solidFill>
                  <a:schemeClr val="dk2"/>
                </a:solidFill>
              </a:defRPr>
            </a:lvl2pPr>
            <a:lvl3pPr indent="-317500" lvl="2" marL="1371600" rtl="0" algn="l">
              <a:lnSpc>
                <a:spcPct val="115000"/>
              </a:lnSpc>
              <a:spcBef>
                <a:spcPts val="0"/>
              </a:spcBef>
              <a:spcAft>
                <a:spcPts val="0"/>
              </a:spcAft>
              <a:buClr>
                <a:schemeClr val="dk2"/>
              </a:buClr>
              <a:buSzPts val="1400"/>
              <a:buChar char="■"/>
              <a:defRPr sz="1400">
                <a:solidFill>
                  <a:schemeClr val="dk2"/>
                </a:solidFill>
              </a:defRPr>
            </a:lvl3pPr>
            <a:lvl4pPr indent="-317500" lvl="3" marL="1828800" rtl="0" algn="l">
              <a:lnSpc>
                <a:spcPct val="115000"/>
              </a:lnSpc>
              <a:spcBef>
                <a:spcPts val="0"/>
              </a:spcBef>
              <a:spcAft>
                <a:spcPts val="0"/>
              </a:spcAft>
              <a:buClr>
                <a:schemeClr val="dk2"/>
              </a:buClr>
              <a:buSzPts val="1400"/>
              <a:buChar char="●"/>
              <a:defRPr sz="1400">
                <a:solidFill>
                  <a:schemeClr val="dk2"/>
                </a:solidFill>
              </a:defRPr>
            </a:lvl4pPr>
            <a:lvl5pPr indent="-317500" lvl="4" marL="2286000" rtl="0" algn="l">
              <a:lnSpc>
                <a:spcPct val="115000"/>
              </a:lnSpc>
              <a:spcBef>
                <a:spcPts val="0"/>
              </a:spcBef>
              <a:spcAft>
                <a:spcPts val="0"/>
              </a:spcAft>
              <a:buClr>
                <a:schemeClr val="dk2"/>
              </a:buClr>
              <a:buSzPts val="1400"/>
              <a:buChar char="○"/>
              <a:defRPr sz="1400">
                <a:solidFill>
                  <a:schemeClr val="dk2"/>
                </a:solidFill>
              </a:defRPr>
            </a:lvl5pPr>
            <a:lvl6pPr indent="-317500" lvl="5" marL="2743200" rtl="0" algn="l">
              <a:lnSpc>
                <a:spcPct val="115000"/>
              </a:lnSpc>
              <a:spcBef>
                <a:spcPts val="0"/>
              </a:spcBef>
              <a:spcAft>
                <a:spcPts val="0"/>
              </a:spcAft>
              <a:buClr>
                <a:schemeClr val="dk2"/>
              </a:buClr>
              <a:buSzPts val="1400"/>
              <a:buChar char="■"/>
              <a:defRPr sz="1400">
                <a:solidFill>
                  <a:schemeClr val="dk2"/>
                </a:solidFill>
              </a:defRPr>
            </a:lvl6pPr>
            <a:lvl7pPr indent="-317500" lvl="6" marL="3200400" rtl="0" algn="l">
              <a:lnSpc>
                <a:spcPct val="115000"/>
              </a:lnSpc>
              <a:spcBef>
                <a:spcPts val="0"/>
              </a:spcBef>
              <a:spcAft>
                <a:spcPts val="0"/>
              </a:spcAft>
              <a:buClr>
                <a:schemeClr val="dk2"/>
              </a:buClr>
              <a:buSzPts val="1400"/>
              <a:buChar char="●"/>
              <a:defRPr sz="1400">
                <a:solidFill>
                  <a:schemeClr val="dk2"/>
                </a:solidFill>
              </a:defRPr>
            </a:lvl7pPr>
            <a:lvl8pPr indent="-317500" lvl="7" marL="3657600" rtl="0" algn="l">
              <a:lnSpc>
                <a:spcPct val="115000"/>
              </a:lnSpc>
              <a:spcBef>
                <a:spcPts val="0"/>
              </a:spcBef>
              <a:spcAft>
                <a:spcPts val="0"/>
              </a:spcAft>
              <a:buClr>
                <a:schemeClr val="dk2"/>
              </a:buClr>
              <a:buSzPts val="1400"/>
              <a:buChar char="○"/>
              <a:defRPr sz="1400">
                <a:solidFill>
                  <a:schemeClr val="dk2"/>
                </a:solidFill>
              </a:defRPr>
            </a:lvl8pPr>
            <a:lvl9pPr indent="-317500" lvl="8" marL="4114800" rtl="0" algn="l">
              <a:lnSpc>
                <a:spcPct val="115000"/>
              </a:lnSpc>
              <a:spcBef>
                <a:spcPts val="0"/>
              </a:spcBef>
              <a:spcAft>
                <a:spcPts val="0"/>
              </a:spcAft>
              <a:buClr>
                <a:schemeClr val="dk2"/>
              </a:buClr>
              <a:buSzPts val="1400"/>
              <a:buChar char="■"/>
              <a:defRPr sz="1400">
                <a:solidFill>
                  <a:schemeClr val="dk2"/>
                </a:solidFill>
              </a:defRPr>
            </a:lvl9pPr>
          </a:lstStyle>
          <a:p/>
        </p:txBody>
      </p:sp>
      <p:sp>
        <p:nvSpPr>
          <p:cNvPr id="66" name="Google Shape;66;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67" name="Shape 67"/>
        <p:cNvGrpSpPr/>
        <p:nvPr/>
      </p:nvGrpSpPr>
      <p:grpSpPr>
        <a:xfrm>
          <a:off x="0" y="0"/>
          <a:ext cx="0" cy="0"/>
          <a:chOff x="0" y="0"/>
          <a:chExt cx="0" cy="0"/>
        </a:xfrm>
      </p:grpSpPr>
      <p:sp>
        <p:nvSpPr>
          <p:cNvPr id="68" name="Google Shape;68;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0" y="4665575"/>
            <a:ext cx="91440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txBox="1"/>
          <p:nvPr>
            <p:ph type="title"/>
          </p:nvPr>
        </p:nvSpPr>
        <p:spPr>
          <a:xfrm>
            <a:off x="349300" y="334525"/>
            <a:ext cx="7407000" cy="6630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chemeClr val="dk1"/>
              </a:buClr>
              <a:buSzPts val="3200"/>
              <a:buNone/>
              <a:defRPr b="1" sz="3200">
                <a:solidFill>
                  <a:schemeClr val="dk1"/>
                </a:solidFill>
              </a:defRPr>
            </a:lvl1pPr>
            <a:lvl2pPr lvl="1" algn="l">
              <a:lnSpc>
                <a:spcPct val="100000"/>
              </a:lnSpc>
              <a:spcBef>
                <a:spcPts val="0"/>
              </a:spcBef>
              <a:spcAft>
                <a:spcPts val="0"/>
              </a:spcAft>
              <a:buClr>
                <a:schemeClr val="dk1"/>
              </a:buClr>
              <a:buSzPts val="3200"/>
              <a:buNone/>
              <a:defRPr b="1" sz="3200">
                <a:solidFill>
                  <a:schemeClr val="dk1"/>
                </a:solidFill>
              </a:defRPr>
            </a:lvl2pPr>
            <a:lvl3pPr lvl="2" algn="l">
              <a:lnSpc>
                <a:spcPct val="100000"/>
              </a:lnSpc>
              <a:spcBef>
                <a:spcPts val="0"/>
              </a:spcBef>
              <a:spcAft>
                <a:spcPts val="0"/>
              </a:spcAft>
              <a:buClr>
                <a:schemeClr val="dk1"/>
              </a:buClr>
              <a:buSzPts val="3200"/>
              <a:buNone/>
              <a:defRPr b="1" sz="3200">
                <a:solidFill>
                  <a:schemeClr val="dk1"/>
                </a:solidFill>
              </a:defRPr>
            </a:lvl3pPr>
            <a:lvl4pPr lvl="3" algn="l">
              <a:lnSpc>
                <a:spcPct val="100000"/>
              </a:lnSpc>
              <a:spcBef>
                <a:spcPts val="0"/>
              </a:spcBef>
              <a:spcAft>
                <a:spcPts val="0"/>
              </a:spcAft>
              <a:buClr>
                <a:schemeClr val="dk1"/>
              </a:buClr>
              <a:buSzPts val="3200"/>
              <a:buNone/>
              <a:defRPr b="1" sz="3200">
                <a:solidFill>
                  <a:schemeClr val="dk1"/>
                </a:solidFill>
              </a:defRPr>
            </a:lvl4pPr>
            <a:lvl5pPr lvl="4" algn="l">
              <a:lnSpc>
                <a:spcPct val="100000"/>
              </a:lnSpc>
              <a:spcBef>
                <a:spcPts val="0"/>
              </a:spcBef>
              <a:spcAft>
                <a:spcPts val="0"/>
              </a:spcAft>
              <a:buClr>
                <a:schemeClr val="dk1"/>
              </a:buClr>
              <a:buSzPts val="3200"/>
              <a:buNone/>
              <a:defRPr b="1" sz="3200">
                <a:solidFill>
                  <a:schemeClr val="dk1"/>
                </a:solidFill>
              </a:defRPr>
            </a:lvl5pPr>
            <a:lvl6pPr lvl="5" algn="l">
              <a:lnSpc>
                <a:spcPct val="100000"/>
              </a:lnSpc>
              <a:spcBef>
                <a:spcPts val="0"/>
              </a:spcBef>
              <a:spcAft>
                <a:spcPts val="0"/>
              </a:spcAft>
              <a:buClr>
                <a:schemeClr val="dk1"/>
              </a:buClr>
              <a:buSzPts val="3200"/>
              <a:buNone/>
              <a:defRPr b="1" sz="3200">
                <a:solidFill>
                  <a:schemeClr val="dk1"/>
                </a:solidFill>
              </a:defRPr>
            </a:lvl6pPr>
            <a:lvl7pPr lvl="6" algn="l">
              <a:lnSpc>
                <a:spcPct val="100000"/>
              </a:lnSpc>
              <a:spcBef>
                <a:spcPts val="0"/>
              </a:spcBef>
              <a:spcAft>
                <a:spcPts val="0"/>
              </a:spcAft>
              <a:buClr>
                <a:schemeClr val="dk1"/>
              </a:buClr>
              <a:buSzPts val="3200"/>
              <a:buNone/>
              <a:defRPr b="1" sz="3200">
                <a:solidFill>
                  <a:schemeClr val="dk1"/>
                </a:solidFill>
              </a:defRPr>
            </a:lvl7pPr>
            <a:lvl8pPr lvl="7" algn="l">
              <a:lnSpc>
                <a:spcPct val="100000"/>
              </a:lnSpc>
              <a:spcBef>
                <a:spcPts val="0"/>
              </a:spcBef>
              <a:spcAft>
                <a:spcPts val="0"/>
              </a:spcAft>
              <a:buClr>
                <a:schemeClr val="dk1"/>
              </a:buClr>
              <a:buSzPts val="3200"/>
              <a:buNone/>
              <a:defRPr b="1" sz="3200">
                <a:solidFill>
                  <a:schemeClr val="dk1"/>
                </a:solidFill>
              </a:defRPr>
            </a:lvl8pPr>
            <a:lvl9pPr lvl="8" algn="l">
              <a:lnSpc>
                <a:spcPct val="100000"/>
              </a:lnSpc>
              <a:spcBef>
                <a:spcPts val="0"/>
              </a:spcBef>
              <a:spcAft>
                <a:spcPts val="0"/>
              </a:spcAft>
              <a:buClr>
                <a:schemeClr val="dk1"/>
              </a:buClr>
              <a:buSzPts val="3200"/>
              <a:buNone/>
              <a:defRPr b="1" sz="3200">
                <a:solidFill>
                  <a:schemeClr val="dk1"/>
                </a:solidFill>
              </a:defRPr>
            </a:lvl9pPr>
          </a:lstStyle>
          <a:p/>
        </p:txBody>
      </p:sp>
      <p:sp>
        <p:nvSpPr>
          <p:cNvPr id="71" name="Google Shape;71;p15"/>
          <p:cNvSpPr txBox="1"/>
          <p:nvPr>
            <p:ph idx="1" type="body"/>
          </p:nvPr>
        </p:nvSpPr>
        <p:spPr>
          <a:xfrm>
            <a:off x="349300" y="1147425"/>
            <a:ext cx="7407000" cy="31725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72" name="Google Shape;72;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4">
    <p:bg>
      <p:bgPr>
        <a:solidFill>
          <a:srgbClr val="FFFFFF"/>
        </a:solidFill>
      </p:bgPr>
    </p:bg>
    <p:spTree>
      <p:nvGrpSpPr>
        <p:cNvPr id="73" name="Shape 73"/>
        <p:cNvGrpSpPr/>
        <p:nvPr/>
      </p:nvGrpSpPr>
      <p:grpSpPr>
        <a:xfrm>
          <a:off x="0" y="0"/>
          <a:ext cx="0" cy="0"/>
          <a:chOff x="0" y="0"/>
          <a:chExt cx="0" cy="0"/>
        </a:xfrm>
      </p:grpSpPr>
      <p:sp>
        <p:nvSpPr>
          <p:cNvPr id="74" name="Google Shape;74;p1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 name="Google Shape;75;p16"/>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76" name="Google Shape;76;p16"/>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txBox="1"/>
          <p:nvPr>
            <p:ph type="title"/>
          </p:nvPr>
        </p:nvSpPr>
        <p:spPr>
          <a:xfrm>
            <a:off x="284100" y="307975"/>
            <a:ext cx="2479800" cy="42687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3000"/>
              <a:buNone/>
              <a:defRPr b="1" sz="3000">
                <a:solidFill>
                  <a:schemeClr val="lt1"/>
                </a:solidFill>
              </a:defRPr>
            </a:lvl2pPr>
            <a:lvl3pPr lvl="2" algn="l">
              <a:lnSpc>
                <a:spcPct val="100000"/>
              </a:lnSpc>
              <a:spcBef>
                <a:spcPts val="0"/>
              </a:spcBef>
              <a:spcAft>
                <a:spcPts val="0"/>
              </a:spcAft>
              <a:buClr>
                <a:schemeClr val="lt1"/>
              </a:buClr>
              <a:buSzPts val="3000"/>
              <a:buNone/>
              <a:defRPr b="1" sz="3000">
                <a:solidFill>
                  <a:schemeClr val="lt1"/>
                </a:solidFill>
              </a:defRPr>
            </a:lvl3pPr>
            <a:lvl4pPr lvl="3" algn="l">
              <a:lnSpc>
                <a:spcPct val="100000"/>
              </a:lnSpc>
              <a:spcBef>
                <a:spcPts val="0"/>
              </a:spcBef>
              <a:spcAft>
                <a:spcPts val="0"/>
              </a:spcAft>
              <a:buClr>
                <a:schemeClr val="lt1"/>
              </a:buClr>
              <a:buSzPts val="3000"/>
              <a:buNone/>
              <a:defRPr b="1" sz="3000">
                <a:solidFill>
                  <a:schemeClr val="lt1"/>
                </a:solidFill>
              </a:defRPr>
            </a:lvl4pPr>
            <a:lvl5pPr lvl="4" algn="l">
              <a:lnSpc>
                <a:spcPct val="100000"/>
              </a:lnSpc>
              <a:spcBef>
                <a:spcPts val="0"/>
              </a:spcBef>
              <a:spcAft>
                <a:spcPts val="0"/>
              </a:spcAft>
              <a:buClr>
                <a:schemeClr val="lt1"/>
              </a:buClr>
              <a:buSzPts val="3000"/>
              <a:buNone/>
              <a:defRPr b="1" sz="3000">
                <a:solidFill>
                  <a:schemeClr val="lt1"/>
                </a:solidFill>
              </a:defRPr>
            </a:lvl5pPr>
            <a:lvl6pPr lvl="5" algn="l">
              <a:lnSpc>
                <a:spcPct val="100000"/>
              </a:lnSpc>
              <a:spcBef>
                <a:spcPts val="0"/>
              </a:spcBef>
              <a:spcAft>
                <a:spcPts val="0"/>
              </a:spcAft>
              <a:buClr>
                <a:schemeClr val="lt1"/>
              </a:buClr>
              <a:buSzPts val="3000"/>
              <a:buNone/>
              <a:defRPr b="1" sz="3000">
                <a:solidFill>
                  <a:schemeClr val="lt1"/>
                </a:solidFill>
              </a:defRPr>
            </a:lvl6pPr>
            <a:lvl7pPr lvl="6" algn="l">
              <a:lnSpc>
                <a:spcPct val="100000"/>
              </a:lnSpc>
              <a:spcBef>
                <a:spcPts val="0"/>
              </a:spcBef>
              <a:spcAft>
                <a:spcPts val="0"/>
              </a:spcAft>
              <a:buClr>
                <a:schemeClr val="lt1"/>
              </a:buClr>
              <a:buSzPts val="3000"/>
              <a:buNone/>
              <a:defRPr b="1" sz="3000">
                <a:solidFill>
                  <a:schemeClr val="lt1"/>
                </a:solidFill>
              </a:defRPr>
            </a:lvl7pPr>
            <a:lvl8pPr lvl="7" algn="l">
              <a:lnSpc>
                <a:spcPct val="100000"/>
              </a:lnSpc>
              <a:spcBef>
                <a:spcPts val="0"/>
              </a:spcBef>
              <a:spcAft>
                <a:spcPts val="0"/>
              </a:spcAft>
              <a:buClr>
                <a:schemeClr val="lt1"/>
              </a:buClr>
              <a:buSzPts val="3000"/>
              <a:buNone/>
              <a:defRPr b="1" sz="3000">
                <a:solidFill>
                  <a:schemeClr val="lt1"/>
                </a:solidFill>
              </a:defRPr>
            </a:lvl8pPr>
            <a:lvl9pPr lvl="8" algn="l">
              <a:lnSpc>
                <a:spcPct val="100000"/>
              </a:lnSpc>
              <a:spcBef>
                <a:spcPts val="0"/>
              </a:spcBef>
              <a:spcAft>
                <a:spcPts val="0"/>
              </a:spcAft>
              <a:buClr>
                <a:schemeClr val="lt1"/>
              </a:buClr>
              <a:buSzPts val="3000"/>
              <a:buNone/>
              <a:defRPr b="1" sz="3000">
                <a:solidFill>
                  <a:schemeClr val="lt1"/>
                </a:solidFill>
              </a:defRPr>
            </a:lvl9pPr>
          </a:lstStyle>
          <a:p/>
        </p:txBody>
      </p:sp>
      <p:sp>
        <p:nvSpPr>
          <p:cNvPr id="78" name="Google Shape;78;p16"/>
          <p:cNvSpPr txBox="1"/>
          <p:nvPr>
            <p:ph idx="1" type="body"/>
          </p:nvPr>
        </p:nvSpPr>
        <p:spPr>
          <a:xfrm>
            <a:off x="3381100" y="307975"/>
            <a:ext cx="5451300" cy="42687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79" name="Google Shape;79;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5">
    <p:bg>
      <p:bgPr>
        <a:solidFill>
          <a:srgbClr val="FFFFFF"/>
        </a:solidFill>
      </p:bgPr>
    </p:bg>
    <p:spTree>
      <p:nvGrpSpPr>
        <p:cNvPr id="80" name="Shape 80"/>
        <p:cNvGrpSpPr/>
        <p:nvPr/>
      </p:nvGrpSpPr>
      <p:grpSpPr>
        <a:xfrm>
          <a:off x="0" y="0"/>
          <a:ext cx="0" cy="0"/>
          <a:chOff x="0" y="0"/>
          <a:chExt cx="0" cy="0"/>
        </a:xfrm>
      </p:grpSpPr>
      <p:sp>
        <p:nvSpPr>
          <p:cNvPr id="81" name="Google Shape;81;p1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p:nvPr/>
        </p:nvSpPr>
        <p:spPr>
          <a:xfrm>
            <a:off x="0" y="0"/>
            <a:ext cx="4583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txBox="1"/>
          <p:nvPr>
            <p:ph type="title"/>
          </p:nvPr>
        </p:nvSpPr>
        <p:spPr>
          <a:xfrm>
            <a:off x="363750" y="554850"/>
            <a:ext cx="3855900" cy="40338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b="1" sz="3600">
                <a:solidFill>
                  <a:schemeClr val="lt1"/>
                </a:solidFill>
              </a:defRPr>
            </a:lvl1pPr>
            <a:lvl2pPr lvl="1" algn="ctr">
              <a:lnSpc>
                <a:spcPct val="100000"/>
              </a:lnSpc>
              <a:spcBef>
                <a:spcPts val="0"/>
              </a:spcBef>
              <a:spcAft>
                <a:spcPts val="0"/>
              </a:spcAft>
              <a:buClr>
                <a:schemeClr val="lt1"/>
              </a:buClr>
              <a:buSzPts val="3600"/>
              <a:buNone/>
              <a:defRPr b="1" sz="3600">
                <a:solidFill>
                  <a:schemeClr val="lt1"/>
                </a:solidFill>
              </a:defRPr>
            </a:lvl2pPr>
            <a:lvl3pPr lvl="2" algn="ctr">
              <a:lnSpc>
                <a:spcPct val="100000"/>
              </a:lnSpc>
              <a:spcBef>
                <a:spcPts val="0"/>
              </a:spcBef>
              <a:spcAft>
                <a:spcPts val="0"/>
              </a:spcAft>
              <a:buClr>
                <a:schemeClr val="lt1"/>
              </a:buClr>
              <a:buSzPts val="3600"/>
              <a:buNone/>
              <a:defRPr b="1" sz="3600">
                <a:solidFill>
                  <a:schemeClr val="lt1"/>
                </a:solidFill>
              </a:defRPr>
            </a:lvl3pPr>
            <a:lvl4pPr lvl="3" algn="ctr">
              <a:lnSpc>
                <a:spcPct val="100000"/>
              </a:lnSpc>
              <a:spcBef>
                <a:spcPts val="0"/>
              </a:spcBef>
              <a:spcAft>
                <a:spcPts val="0"/>
              </a:spcAft>
              <a:buClr>
                <a:schemeClr val="lt1"/>
              </a:buClr>
              <a:buSzPts val="3600"/>
              <a:buNone/>
              <a:defRPr b="1" sz="3600">
                <a:solidFill>
                  <a:schemeClr val="lt1"/>
                </a:solidFill>
              </a:defRPr>
            </a:lvl4pPr>
            <a:lvl5pPr lvl="4" algn="ctr">
              <a:lnSpc>
                <a:spcPct val="100000"/>
              </a:lnSpc>
              <a:spcBef>
                <a:spcPts val="0"/>
              </a:spcBef>
              <a:spcAft>
                <a:spcPts val="0"/>
              </a:spcAft>
              <a:buClr>
                <a:schemeClr val="lt1"/>
              </a:buClr>
              <a:buSzPts val="3600"/>
              <a:buNone/>
              <a:defRPr b="1" sz="3600">
                <a:solidFill>
                  <a:schemeClr val="lt1"/>
                </a:solidFill>
              </a:defRPr>
            </a:lvl5pPr>
            <a:lvl6pPr lvl="5" algn="ctr">
              <a:lnSpc>
                <a:spcPct val="100000"/>
              </a:lnSpc>
              <a:spcBef>
                <a:spcPts val="0"/>
              </a:spcBef>
              <a:spcAft>
                <a:spcPts val="0"/>
              </a:spcAft>
              <a:buClr>
                <a:schemeClr val="lt1"/>
              </a:buClr>
              <a:buSzPts val="3600"/>
              <a:buNone/>
              <a:defRPr b="1" sz="3600">
                <a:solidFill>
                  <a:schemeClr val="lt1"/>
                </a:solidFill>
              </a:defRPr>
            </a:lvl6pPr>
            <a:lvl7pPr lvl="6" algn="ctr">
              <a:lnSpc>
                <a:spcPct val="100000"/>
              </a:lnSpc>
              <a:spcBef>
                <a:spcPts val="0"/>
              </a:spcBef>
              <a:spcAft>
                <a:spcPts val="0"/>
              </a:spcAft>
              <a:buClr>
                <a:schemeClr val="lt1"/>
              </a:buClr>
              <a:buSzPts val="3600"/>
              <a:buNone/>
              <a:defRPr b="1" sz="3600">
                <a:solidFill>
                  <a:schemeClr val="lt1"/>
                </a:solidFill>
              </a:defRPr>
            </a:lvl7pPr>
            <a:lvl8pPr lvl="7" algn="ctr">
              <a:lnSpc>
                <a:spcPct val="100000"/>
              </a:lnSpc>
              <a:spcBef>
                <a:spcPts val="0"/>
              </a:spcBef>
              <a:spcAft>
                <a:spcPts val="0"/>
              </a:spcAft>
              <a:buClr>
                <a:schemeClr val="lt1"/>
              </a:buClr>
              <a:buSzPts val="3600"/>
              <a:buNone/>
              <a:defRPr b="1" sz="3600">
                <a:solidFill>
                  <a:schemeClr val="lt1"/>
                </a:solidFill>
              </a:defRPr>
            </a:lvl8pPr>
            <a:lvl9pPr lvl="8" algn="ctr">
              <a:lnSpc>
                <a:spcPct val="100000"/>
              </a:lnSpc>
              <a:spcBef>
                <a:spcPts val="0"/>
              </a:spcBef>
              <a:spcAft>
                <a:spcPts val="0"/>
              </a:spcAft>
              <a:buClr>
                <a:schemeClr val="lt1"/>
              </a:buClr>
              <a:buSzPts val="3600"/>
              <a:buNone/>
              <a:defRPr b="1" sz="3600">
                <a:solidFill>
                  <a:schemeClr val="lt1"/>
                </a:solidFill>
              </a:defRPr>
            </a:lvl9pPr>
          </a:lstStyle>
          <a:p/>
        </p:txBody>
      </p:sp>
      <p:sp>
        <p:nvSpPr>
          <p:cNvPr id="84" name="Google Shape;84;p17"/>
          <p:cNvSpPr txBox="1"/>
          <p:nvPr>
            <p:ph idx="1" type="body"/>
          </p:nvPr>
        </p:nvSpPr>
        <p:spPr>
          <a:xfrm>
            <a:off x="4947374" y="554850"/>
            <a:ext cx="3855900" cy="4033800"/>
          </a:xfrm>
          <a:prstGeom prst="rect">
            <a:avLst/>
          </a:prstGeom>
          <a:noFill/>
        </p:spPr>
        <p:txBody>
          <a:bodyPr anchorCtr="0" anchor="ctr"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85" name="Google Shape;85;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6">
    <p:spTree>
      <p:nvGrpSpPr>
        <p:cNvPr id="86" name="Shape 86"/>
        <p:cNvGrpSpPr/>
        <p:nvPr/>
      </p:nvGrpSpPr>
      <p:grpSpPr>
        <a:xfrm>
          <a:off x="0" y="0"/>
          <a:ext cx="0" cy="0"/>
          <a:chOff x="0" y="0"/>
          <a:chExt cx="0" cy="0"/>
        </a:xfrm>
      </p:grpSpPr>
      <p:sp>
        <p:nvSpPr>
          <p:cNvPr id="87" name="Google Shape;87;p18"/>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18"/>
          <p:cNvCxnSpPr/>
          <p:nvPr/>
        </p:nvCxnSpPr>
        <p:spPr>
          <a:xfrm>
            <a:off x="393910" y="2899950"/>
            <a:ext cx="2479800" cy="0"/>
          </a:xfrm>
          <a:prstGeom prst="straightConnector1">
            <a:avLst/>
          </a:prstGeom>
          <a:noFill/>
          <a:ln cap="flat" cmpd="sng" w="38100">
            <a:solidFill>
              <a:srgbClr val="FFFFFF"/>
            </a:solidFill>
            <a:prstDash val="solid"/>
            <a:round/>
            <a:headEnd len="sm" w="sm" type="none"/>
            <a:tailEnd len="sm" w="sm" type="none"/>
          </a:ln>
        </p:spPr>
      </p:cxnSp>
      <p:sp>
        <p:nvSpPr>
          <p:cNvPr id="89" name="Google Shape;89;p18"/>
          <p:cNvSpPr txBox="1"/>
          <p:nvPr>
            <p:ph type="title"/>
          </p:nvPr>
        </p:nvSpPr>
        <p:spPr>
          <a:xfrm>
            <a:off x="304800" y="477850"/>
            <a:ext cx="5590200" cy="21936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FFFFFF"/>
              </a:buClr>
              <a:buSzPts val="3600"/>
              <a:buNone/>
              <a:defRPr b="1" sz="3600">
                <a:solidFill>
                  <a:srgbClr val="FFFFFF"/>
                </a:solidFill>
              </a:defRPr>
            </a:lvl1pPr>
            <a:lvl2pPr lvl="1" algn="l">
              <a:lnSpc>
                <a:spcPct val="100000"/>
              </a:lnSpc>
              <a:spcBef>
                <a:spcPts val="0"/>
              </a:spcBef>
              <a:spcAft>
                <a:spcPts val="0"/>
              </a:spcAft>
              <a:buClr>
                <a:srgbClr val="FFFFFF"/>
              </a:buClr>
              <a:buSzPts val="3600"/>
              <a:buNone/>
              <a:defRPr b="1" sz="3600">
                <a:solidFill>
                  <a:srgbClr val="FFFFFF"/>
                </a:solidFill>
              </a:defRPr>
            </a:lvl2pPr>
            <a:lvl3pPr lvl="2" algn="l">
              <a:lnSpc>
                <a:spcPct val="100000"/>
              </a:lnSpc>
              <a:spcBef>
                <a:spcPts val="0"/>
              </a:spcBef>
              <a:spcAft>
                <a:spcPts val="0"/>
              </a:spcAft>
              <a:buClr>
                <a:srgbClr val="FFFFFF"/>
              </a:buClr>
              <a:buSzPts val="3600"/>
              <a:buNone/>
              <a:defRPr b="1" sz="3600">
                <a:solidFill>
                  <a:srgbClr val="FFFFFF"/>
                </a:solidFill>
              </a:defRPr>
            </a:lvl3pPr>
            <a:lvl4pPr lvl="3" algn="l">
              <a:lnSpc>
                <a:spcPct val="100000"/>
              </a:lnSpc>
              <a:spcBef>
                <a:spcPts val="0"/>
              </a:spcBef>
              <a:spcAft>
                <a:spcPts val="0"/>
              </a:spcAft>
              <a:buClr>
                <a:srgbClr val="FFFFFF"/>
              </a:buClr>
              <a:buSzPts val="3600"/>
              <a:buNone/>
              <a:defRPr b="1" sz="3600">
                <a:solidFill>
                  <a:srgbClr val="FFFFFF"/>
                </a:solidFill>
              </a:defRPr>
            </a:lvl4pPr>
            <a:lvl5pPr lvl="4" algn="l">
              <a:lnSpc>
                <a:spcPct val="100000"/>
              </a:lnSpc>
              <a:spcBef>
                <a:spcPts val="0"/>
              </a:spcBef>
              <a:spcAft>
                <a:spcPts val="0"/>
              </a:spcAft>
              <a:buClr>
                <a:srgbClr val="FFFFFF"/>
              </a:buClr>
              <a:buSzPts val="3600"/>
              <a:buNone/>
              <a:defRPr b="1" sz="3600">
                <a:solidFill>
                  <a:srgbClr val="FFFFFF"/>
                </a:solidFill>
              </a:defRPr>
            </a:lvl5pPr>
            <a:lvl6pPr lvl="5" algn="l">
              <a:lnSpc>
                <a:spcPct val="100000"/>
              </a:lnSpc>
              <a:spcBef>
                <a:spcPts val="0"/>
              </a:spcBef>
              <a:spcAft>
                <a:spcPts val="0"/>
              </a:spcAft>
              <a:buClr>
                <a:srgbClr val="FFFFFF"/>
              </a:buClr>
              <a:buSzPts val="3600"/>
              <a:buNone/>
              <a:defRPr b="1" sz="3600">
                <a:solidFill>
                  <a:srgbClr val="FFFFFF"/>
                </a:solidFill>
              </a:defRPr>
            </a:lvl6pPr>
            <a:lvl7pPr lvl="6" algn="l">
              <a:lnSpc>
                <a:spcPct val="100000"/>
              </a:lnSpc>
              <a:spcBef>
                <a:spcPts val="0"/>
              </a:spcBef>
              <a:spcAft>
                <a:spcPts val="0"/>
              </a:spcAft>
              <a:buClr>
                <a:srgbClr val="FFFFFF"/>
              </a:buClr>
              <a:buSzPts val="3600"/>
              <a:buNone/>
              <a:defRPr b="1" sz="3600">
                <a:solidFill>
                  <a:srgbClr val="FFFFFF"/>
                </a:solidFill>
              </a:defRPr>
            </a:lvl7pPr>
            <a:lvl8pPr lvl="7" algn="l">
              <a:lnSpc>
                <a:spcPct val="100000"/>
              </a:lnSpc>
              <a:spcBef>
                <a:spcPts val="0"/>
              </a:spcBef>
              <a:spcAft>
                <a:spcPts val="0"/>
              </a:spcAft>
              <a:buClr>
                <a:srgbClr val="FFFFFF"/>
              </a:buClr>
              <a:buSzPts val="3600"/>
              <a:buNone/>
              <a:defRPr b="1" sz="3600">
                <a:solidFill>
                  <a:srgbClr val="FFFFFF"/>
                </a:solidFill>
              </a:defRPr>
            </a:lvl8pPr>
            <a:lvl9pPr lvl="8" algn="l">
              <a:lnSpc>
                <a:spcPct val="100000"/>
              </a:lnSpc>
              <a:spcBef>
                <a:spcPts val="0"/>
              </a:spcBef>
              <a:spcAft>
                <a:spcPts val="0"/>
              </a:spcAft>
              <a:buClr>
                <a:srgbClr val="FFFFFF"/>
              </a:buClr>
              <a:buSzPts val="3600"/>
              <a:buNone/>
              <a:defRPr b="1" sz="3600">
                <a:solidFill>
                  <a:srgbClr val="FFFFFF"/>
                </a:solidFill>
              </a:defRPr>
            </a:lvl9pPr>
          </a:lstStyle>
          <a:p/>
        </p:txBody>
      </p:sp>
      <p:sp>
        <p:nvSpPr>
          <p:cNvPr id="90" name="Google Shape;90;p18"/>
          <p:cNvSpPr txBox="1"/>
          <p:nvPr>
            <p:ph idx="1" type="body"/>
          </p:nvPr>
        </p:nvSpPr>
        <p:spPr>
          <a:xfrm>
            <a:off x="304800" y="3033700"/>
            <a:ext cx="8512500" cy="15393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FFFFFF"/>
              </a:buClr>
              <a:buSzPts val="1400"/>
              <a:buChar char="●"/>
              <a:defRPr sz="14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91" name="Google Shape;91;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180825" y="1605625"/>
            <a:ext cx="8840400" cy="1549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a:t>Voice recognition sensor for visually challenged person</a:t>
            </a:r>
            <a:endParaRPr/>
          </a:p>
        </p:txBody>
      </p:sp>
      <p:sp>
        <p:nvSpPr>
          <p:cNvPr id="97" name="Google Shape;97;p19"/>
          <p:cNvSpPr txBox="1"/>
          <p:nvPr>
            <p:ph idx="1" type="subTitle"/>
          </p:nvPr>
        </p:nvSpPr>
        <p:spPr>
          <a:xfrm>
            <a:off x="324475" y="3490050"/>
            <a:ext cx="7762500" cy="1549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a:solidFill>
                  <a:schemeClr val="dk1"/>
                </a:solidFill>
                <a:latin typeface="Times New Roman"/>
                <a:ea typeface="Times New Roman"/>
                <a:cs typeface="Times New Roman"/>
                <a:sym typeface="Times New Roman"/>
              </a:rPr>
              <a:t>TEAM</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a:solidFill>
                  <a:schemeClr val="dk1"/>
                </a:solidFill>
                <a:latin typeface="Times New Roman"/>
                <a:ea typeface="Times New Roman"/>
                <a:cs typeface="Times New Roman"/>
                <a:sym typeface="Times New Roman"/>
              </a:rPr>
              <a:t>             </a:t>
            </a:r>
            <a:r>
              <a:rPr b="1" lang="en-GB">
                <a:solidFill>
                  <a:schemeClr val="dk1"/>
                </a:solidFill>
                <a:latin typeface="Times New Roman"/>
                <a:ea typeface="Times New Roman"/>
                <a:cs typeface="Times New Roman"/>
                <a:sym typeface="Times New Roman"/>
              </a:rPr>
              <a:t>YUVASHREE.S (Leader)</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a:solidFill>
                  <a:schemeClr val="dk1"/>
                </a:solidFill>
                <a:latin typeface="Times New Roman"/>
                <a:ea typeface="Times New Roman"/>
                <a:cs typeface="Times New Roman"/>
                <a:sym typeface="Times New Roman"/>
              </a:rPr>
              <a:t>             SAYNANE.R.M</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a:solidFill>
                  <a:schemeClr val="dk1"/>
                </a:solidFill>
                <a:latin typeface="Times New Roman"/>
                <a:ea typeface="Times New Roman"/>
                <a:cs typeface="Times New Roman"/>
                <a:sym typeface="Times New Roman"/>
              </a:rPr>
              <a:t>             Dept.Artificial Intelligence &amp; Data Science</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a:solidFill>
                  <a:schemeClr val="dk1"/>
                </a:solidFill>
                <a:latin typeface="Times New Roman"/>
                <a:ea typeface="Times New Roman"/>
                <a:cs typeface="Times New Roman"/>
                <a:sym typeface="Times New Roman"/>
              </a:rPr>
              <a:t>             M.Kumarasamy College of Engineering,Karur.</a:t>
            </a:r>
            <a:endParaRPr b="1">
              <a:solidFill>
                <a:schemeClr val="dk1"/>
              </a:solidFill>
              <a:latin typeface="Times New Roman"/>
              <a:ea typeface="Times New Roman"/>
              <a:cs typeface="Times New Roman"/>
              <a:sym typeface="Times New Roman"/>
            </a:endParaRPr>
          </a:p>
        </p:txBody>
      </p:sp>
      <p:pic>
        <p:nvPicPr>
          <p:cNvPr id="98" name="Google Shape;98;p19"/>
          <p:cNvPicPr preferRelativeResize="0"/>
          <p:nvPr/>
        </p:nvPicPr>
        <p:blipFill>
          <a:blip r:embed="rId3">
            <a:alphaModFix/>
          </a:blip>
          <a:stretch>
            <a:fillRect/>
          </a:stretch>
        </p:blipFill>
        <p:spPr>
          <a:xfrm>
            <a:off x="0" y="0"/>
            <a:ext cx="9144000" cy="1575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751700"/>
            <a:ext cx="6721500" cy="100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3400">
                <a:latin typeface="Bree Serif"/>
                <a:ea typeface="Bree Serif"/>
                <a:cs typeface="Bree Serif"/>
                <a:sym typeface="Bree Serif"/>
              </a:rPr>
              <a:t>STARTUP</a:t>
            </a:r>
            <a:endParaRPr b="1" sz="3400">
              <a:latin typeface="Bree Serif"/>
              <a:ea typeface="Bree Serif"/>
              <a:cs typeface="Bree Serif"/>
              <a:sym typeface="Bree Serif"/>
            </a:endParaRPr>
          </a:p>
        </p:txBody>
      </p:sp>
      <p:sp>
        <p:nvSpPr>
          <p:cNvPr id="104" name="Google Shape;104;p20"/>
          <p:cNvSpPr txBox="1"/>
          <p:nvPr>
            <p:ph idx="1" type="body"/>
          </p:nvPr>
        </p:nvSpPr>
        <p:spPr>
          <a:xfrm>
            <a:off x="311700" y="2069750"/>
            <a:ext cx="8520600" cy="277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400">
                <a:solidFill>
                  <a:schemeClr val="dk1"/>
                </a:solidFill>
                <a:latin typeface="Signika"/>
                <a:ea typeface="Signika"/>
                <a:cs typeface="Signika"/>
                <a:sym typeface="Signika"/>
              </a:rPr>
              <a:t>Our startup is about </a:t>
            </a:r>
            <a:r>
              <a:rPr lang="en-GB" sz="2400">
                <a:solidFill>
                  <a:schemeClr val="dk1"/>
                </a:solidFill>
                <a:latin typeface="Signika"/>
                <a:ea typeface="Signika"/>
                <a:cs typeface="Signika"/>
                <a:sym typeface="Signika"/>
              </a:rPr>
              <a:t>to make a device which can be an advantage for blind people. The devices will notify the object which is placed or moving in front of them and for the following situation the voice-over will give the feedback/description to the blind person through the device like an instruction for them.</a:t>
            </a:r>
            <a:endParaRPr sz="2400">
              <a:solidFill>
                <a:schemeClr val="dk1"/>
              </a:solidFill>
              <a:latin typeface="Signika"/>
              <a:ea typeface="Signika"/>
              <a:cs typeface="Signika"/>
              <a:sym typeface="Signik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idx="1" type="body"/>
          </p:nvPr>
        </p:nvSpPr>
        <p:spPr>
          <a:xfrm>
            <a:off x="311700" y="1846850"/>
            <a:ext cx="8520600" cy="29364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Clr>
                <a:schemeClr val="dk1"/>
              </a:buClr>
              <a:buSzPts val="1100"/>
              <a:buFont typeface="Arial"/>
              <a:buNone/>
            </a:pPr>
            <a:r>
              <a:rPr lang="en-GB" sz="2400">
                <a:solidFill>
                  <a:schemeClr val="dk1"/>
                </a:solidFill>
                <a:latin typeface="Signika"/>
                <a:ea typeface="Signika"/>
                <a:cs typeface="Signika"/>
                <a:sym typeface="Signika"/>
              </a:rPr>
              <a:t> Our idea is to make a device that is user friendly to make people easy to handle. Our world is improving day-by-day, more </a:t>
            </a:r>
            <a:r>
              <a:rPr lang="en-GB" sz="2400">
                <a:solidFill>
                  <a:schemeClr val="dk1"/>
                </a:solidFill>
                <a:latin typeface="Signika"/>
                <a:ea typeface="Signika"/>
                <a:cs typeface="Signika"/>
                <a:sym typeface="Signika"/>
              </a:rPr>
              <a:t>digitized</a:t>
            </a:r>
            <a:r>
              <a:rPr lang="en-GB" sz="2400">
                <a:solidFill>
                  <a:schemeClr val="dk1"/>
                </a:solidFill>
                <a:latin typeface="Signika"/>
                <a:ea typeface="Signika"/>
                <a:cs typeface="Signika"/>
                <a:sym typeface="Signika"/>
              </a:rPr>
              <a:t> as well as humans also becoming updated with Artificial Intelligence, as the vision impaired person can also live a normal life in the society. T</a:t>
            </a:r>
            <a:r>
              <a:rPr lang="en-GB" sz="2400">
                <a:solidFill>
                  <a:schemeClr val="dk1"/>
                </a:solidFill>
                <a:latin typeface="Signika"/>
                <a:ea typeface="Signika"/>
                <a:cs typeface="Signika"/>
                <a:sym typeface="Signika"/>
              </a:rPr>
              <a:t>hough the visually chall</a:t>
            </a:r>
            <a:r>
              <a:rPr lang="en-GB" sz="2400">
                <a:solidFill>
                  <a:schemeClr val="dk1"/>
                </a:solidFill>
                <a:latin typeface="Signika"/>
                <a:ea typeface="Signika"/>
                <a:cs typeface="Signika"/>
                <a:sym typeface="Signika"/>
              </a:rPr>
              <a:t>enged can’t see </a:t>
            </a:r>
            <a:r>
              <a:rPr lang="en-GB" sz="2400">
                <a:solidFill>
                  <a:schemeClr val="dk1"/>
                </a:solidFill>
                <a:latin typeface="Signika"/>
                <a:ea typeface="Signika"/>
                <a:cs typeface="Signika"/>
                <a:sym typeface="Signika"/>
              </a:rPr>
              <a:t>at least</a:t>
            </a:r>
            <a:r>
              <a:rPr lang="en-GB" sz="2400">
                <a:solidFill>
                  <a:schemeClr val="dk1"/>
                </a:solidFill>
                <a:latin typeface="Signika"/>
                <a:ea typeface="Signika"/>
                <a:cs typeface="Signika"/>
                <a:sym typeface="Signika"/>
              </a:rPr>
              <a:t> they can know the knowledge of their surroundings through the device.</a:t>
            </a:r>
            <a:endParaRPr sz="2400">
              <a:solidFill>
                <a:schemeClr val="dk1"/>
              </a:solidFill>
              <a:latin typeface="Signika"/>
              <a:ea typeface="Signika"/>
              <a:cs typeface="Signika"/>
              <a:sym typeface="Signika"/>
            </a:endParaRPr>
          </a:p>
        </p:txBody>
      </p:sp>
      <p:sp>
        <p:nvSpPr>
          <p:cNvPr id="110" name="Google Shape;110;p21"/>
          <p:cNvSpPr txBox="1"/>
          <p:nvPr>
            <p:ph type="title"/>
          </p:nvPr>
        </p:nvSpPr>
        <p:spPr>
          <a:xfrm>
            <a:off x="311700" y="751700"/>
            <a:ext cx="6721500" cy="100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3400">
                <a:latin typeface="Bree Serif"/>
                <a:ea typeface="Bree Serif"/>
                <a:cs typeface="Bree Serif"/>
                <a:sym typeface="Bree Serif"/>
              </a:rPr>
              <a:t>STARTUP</a:t>
            </a:r>
            <a:endParaRPr b="1" sz="3400">
              <a:latin typeface="Bree Serif"/>
              <a:ea typeface="Bree Serif"/>
              <a:cs typeface="Bree Serif"/>
              <a:sym typeface="Bree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49300" y="135925"/>
            <a:ext cx="7407000" cy="6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2880">
                <a:solidFill>
                  <a:srgbClr val="434343"/>
                </a:solidFill>
                <a:latin typeface="Bree Serif"/>
                <a:ea typeface="Bree Serif"/>
                <a:cs typeface="Bree Serif"/>
                <a:sym typeface="Bree Serif"/>
              </a:rPr>
              <a:t>Problem</a:t>
            </a:r>
            <a:endParaRPr sz="2880">
              <a:solidFill>
                <a:srgbClr val="434343"/>
              </a:solidFill>
              <a:latin typeface="Bree Serif"/>
              <a:ea typeface="Bree Serif"/>
              <a:cs typeface="Bree Serif"/>
              <a:sym typeface="Bree Serif"/>
            </a:endParaRPr>
          </a:p>
        </p:txBody>
      </p:sp>
      <p:sp>
        <p:nvSpPr>
          <p:cNvPr id="116" name="Google Shape;116;p22"/>
          <p:cNvSpPr txBox="1"/>
          <p:nvPr>
            <p:ph idx="1" type="body"/>
          </p:nvPr>
        </p:nvSpPr>
        <p:spPr>
          <a:xfrm>
            <a:off x="501700" y="637175"/>
            <a:ext cx="7866600" cy="178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000">
                <a:solidFill>
                  <a:schemeClr val="dk1"/>
                </a:solidFill>
                <a:latin typeface="Signika"/>
                <a:ea typeface="Signika"/>
                <a:cs typeface="Signika"/>
                <a:sym typeface="Signika"/>
              </a:rPr>
              <a:t>Visually challenged person are facing so many difficulties in their day-to-day life. They are suffering to identify the objects, living beings that are in front of them. They are having so many Obstacles like crossing the road, Withdrawing Money From An ATM, Handling Cash Is An Entirely Different Concern.</a:t>
            </a:r>
            <a:endParaRPr sz="2000">
              <a:solidFill>
                <a:schemeClr val="dk1"/>
              </a:solidFill>
              <a:latin typeface="Signika"/>
              <a:ea typeface="Signika"/>
              <a:cs typeface="Signika"/>
              <a:sym typeface="Signika"/>
            </a:endParaRPr>
          </a:p>
        </p:txBody>
      </p:sp>
      <p:sp>
        <p:nvSpPr>
          <p:cNvPr id="117" name="Google Shape;117;p22"/>
          <p:cNvSpPr txBox="1"/>
          <p:nvPr>
            <p:ph type="title"/>
          </p:nvPr>
        </p:nvSpPr>
        <p:spPr>
          <a:xfrm>
            <a:off x="349300" y="2571750"/>
            <a:ext cx="7407000" cy="486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solidFill>
                  <a:srgbClr val="434343"/>
                </a:solidFill>
                <a:latin typeface="Bree Serif"/>
                <a:ea typeface="Bree Serif"/>
                <a:cs typeface="Bree Serif"/>
                <a:sym typeface="Bree Serif"/>
              </a:rPr>
              <a:t>Solution</a:t>
            </a:r>
            <a:endParaRPr>
              <a:solidFill>
                <a:srgbClr val="434343"/>
              </a:solidFill>
              <a:latin typeface="Bree Serif"/>
              <a:ea typeface="Bree Serif"/>
              <a:cs typeface="Bree Serif"/>
              <a:sym typeface="Bree Serif"/>
            </a:endParaRPr>
          </a:p>
        </p:txBody>
      </p:sp>
      <p:sp>
        <p:nvSpPr>
          <p:cNvPr id="118" name="Google Shape;118;p22"/>
          <p:cNvSpPr txBox="1"/>
          <p:nvPr/>
        </p:nvSpPr>
        <p:spPr>
          <a:xfrm>
            <a:off x="501700" y="3010375"/>
            <a:ext cx="8021400" cy="17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chemeClr val="dk1"/>
                </a:solidFill>
                <a:latin typeface="Signika"/>
                <a:ea typeface="Signika"/>
                <a:cs typeface="Signika"/>
                <a:sym typeface="Signika"/>
              </a:rPr>
              <a:t>Our solution is to make a device assistance for the v</a:t>
            </a:r>
            <a:r>
              <a:rPr lang="en-GB" sz="2100">
                <a:solidFill>
                  <a:schemeClr val="dk1"/>
                </a:solidFill>
                <a:latin typeface="Signika"/>
                <a:ea typeface="Signika"/>
                <a:cs typeface="Signika"/>
                <a:sym typeface="Signika"/>
              </a:rPr>
              <a:t>isually challenged person</a:t>
            </a:r>
            <a:r>
              <a:rPr lang="en-GB" sz="2100">
                <a:solidFill>
                  <a:schemeClr val="dk1"/>
                </a:solidFill>
                <a:latin typeface="Signika"/>
                <a:ea typeface="Signika"/>
                <a:cs typeface="Signika"/>
                <a:sym typeface="Signika"/>
              </a:rPr>
              <a:t> that requires both image and voice to convey what is </a:t>
            </a:r>
            <a:r>
              <a:rPr lang="en-GB" sz="2100">
                <a:solidFill>
                  <a:schemeClr val="dk1"/>
                </a:solidFill>
                <a:latin typeface="Signika"/>
                <a:ea typeface="Signika"/>
                <a:cs typeface="Signika"/>
                <a:sym typeface="Signika"/>
              </a:rPr>
              <a:t>in front</a:t>
            </a:r>
            <a:r>
              <a:rPr lang="en-GB" sz="2100">
                <a:solidFill>
                  <a:schemeClr val="dk1"/>
                </a:solidFill>
                <a:latin typeface="Signika"/>
                <a:ea typeface="Signika"/>
                <a:cs typeface="Signika"/>
                <a:sym typeface="Signika"/>
              </a:rPr>
              <a:t> of them and how the certain object/problem to be classified by the voice recognition.</a:t>
            </a:r>
            <a:endParaRPr sz="2100">
              <a:solidFill>
                <a:schemeClr val="dk1"/>
              </a:solidFill>
              <a:latin typeface="Signika"/>
              <a:ea typeface="Signika"/>
              <a:cs typeface="Signika"/>
              <a:sym typeface="Signik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274875" y="2016325"/>
            <a:ext cx="2479800" cy="80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400">
                <a:latin typeface="Bree Serif"/>
                <a:ea typeface="Bree Serif"/>
                <a:cs typeface="Bree Serif"/>
                <a:sym typeface="Bree Serif"/>
              </a:rPr>
              <a:t>Innovation:</a:t>
            </a:r>
            <a:endParaRPr sz="3400">
              <a:latin typeface="Bree Serif"/>
              <a:ea typeface="Bree Serif"/>
              <a:cs typeface="Bree Serif"/>
              <a:sym typeface="Bree Serif"/>
            </a:endParaRPr>
          </a:p>
        </p:txBody>
      </p:sp>
      <p:sp>
        <p:nvSpPr>
          <p:cNvPr id="124" name="Google Shape;124;p23"/>
          <p:cNvSpPr txBox="1"/>
          <p:nvPr>
            <p:ph idx="1" type="body"/>
          </p:nvPr>
        </p:nvSpPr>
        <p:spPr>
          <a:xfrm>
            <a:off x="3381100" y="92350"/>
            <a:ext cx="5451300" cy="4894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GB" sz="1900">
                <a:solidFill>
                  <a:schemeClr val="dk1"/>
                </a:solidFill>
                <a:latin typeface="Signika"/>
                <a:ea typeface="Signika"/>
                <a:cs typeface="Signika"/>
                <a:sym typeface="Signika"/>
              </a:rPr>
              <a:t>Our </a:t>
            </a:r>
            <a:r>
              <a:rPr lang="en-GB" sz="1900">
                <a:solidFill>
                  <a:schemeClr val="dk1"/>
                </a:solidFill>
                <a:latin typeface="Signika"/>
                <a:ea typeface="Signika"/>
                <a:cs typeface="Signika"/>
                <a:sym typeface="Signika"/>
              </a:rPr>
              <a:t>innovation</a:t>
            </a:r>
            <a:r>
              <a:rPr lang="en-GB" sz="1900">
                <a:solidFill>
                  <a:schemeClr val="dk1"/>
                </a:solidFill>
                <a:latin typeface="Signika"/>
                <a:ea typeface="Signika"/>
                <a:cs typeface="Signika"/>
                <a:sym typeface="Signika"/>
              </a:rPr>
              <a:t> in the project is about to make visually challenged person can be hands free through the device which we have said. Through this a visually challenged person can be live like a normal person without seeking of a stick and anyone’s help at anytime.</a:t>
            </a:r>
            <a:endParaRPr sz="1900">
              <a:solidFill>
                <a:schemeClr val="dk1"/>
              </a:solidFill>
              <a:latin typeface="Signika"/>
              <a:ea typeface="Signika"/>
              <a:cs typeface="Signika"/>
              <a:sym typeface="Signika"/>
            </a:endParaRPr>
          </a:p>
          <a:p>
            <a:pPr indent="0" lvl="0" marL="0" rtl="0" algn="l">
              <a:lnSpc>
                <a:spcPct val="105000"/>
              </a:lnSpc>
              <a:spcBef>
                <a:spcPts val="1600"/>
              </a:spcBef>
              <a:spcAft>
                <a:spcPts val="1600"/>
              </a:spcAft>
              <a:buNone/>
            </a:pPr>
            <a:r>
              <a:rPr lang="en-GB" sz="1900">
                <a:solidFill>
                  <a:schemeClr val="dk1"/>
                </a:solidFill>
                <a:latin typeface="Signika"/>
                <a:ea typeface="Signika"/>
                <a:cs typeface="Signika"/>
                <a:sym typeface="Signika"/>
              </a:rPr>
              <a:t>Computer vision technology has been widely used for blind </a:t>
            </a:r>
            <a:r>
              <a:rPr lang="en-GB" sz="1900">
                <a:solidFill>
                  <a:schemeClr val="dk1"/>
                </a:solidFill>
                <a:latin typeface="Signika"/>
                <a:ea typeface="Signika"/>
                <a:cs typeface="Signika"/>
                <a:sym typeface="Signika"/>
              </a:rPr>
              <a:t>assistance</a:t>
            </a:r>
            <a:r>
              <a:rPr lang="en-GB" sz="1900">
                <a:solidFill>
                  <a:schemeClr val="dk1"/>
                </a:solidFill>
                <a:latin typeface="Signika"/>
                <a:ea typeface="Signika"/>
                <a:cs typeface="Signika"/>
                <a:sym typeface="Signika"/>
              </a:rPr>
              <a:t>, such as navigation and </a:t>
            </a:r>
            <a:r>
              <a:rPr lang="en-GB" sz="1900">
                <a:solidFill>
                  <a:schemeClr val="dk1"/>
                </a:solidFill>
                <a:latin typeface="Signika"/>
                <a:ea typeface="Signika"/>
                <a:cs typeface="Signika"/>
                <a:sym typeface="Signika"/>
              </a:rPr>
              <a:t>wayfinding</a:t>
            </a:r>
            <a:r>
              <a:rPr lang="en-GB" sz="1900">
                <a:solidFill>
                  <a:schemeClr val="dk1"/>
                </a:solidFill>
                <a:latin typeface="Signika"/>
                <a:ea typeface="Signika"/>
                <a:cs typeface="Signika"/>
                <a:sym typeface="Signika"/>
              </a:rPr>
              <a:t>. However few camera-based systems are developed for helping visually impaired people to find daily necessities. We collected daily necessities and apply Speeded up Robust features and scale </a:t>
            </a:r>
            <a:r>
              <a:rPr lang="en-GB" sz="1900">
                <a:solidFill>
                  <a:schemeClr val="dk1"/>
                </a:solidFill>
                <a:latin typeface="Signika"/>
                <a:ea typeface="Signika"/>
                <a:cs typeface="Signika"/>
                <a:sym typeface="Signika"/>
              </a:rPr>
              <a:t>invariant</a:t>
            </a:r>
            <a:r>
              <a:rPr lang="en-GB" sz="1900">
                <a:solidFill>
                  <a:schemeClr val="dk1"/>
                </a:solidFill>
                <a:latin typeface="Signika"/>
                <a:ea typeface="Signika"/>
                <a:cs typeface="Signika"/>
                <a:sym typeface="Signika"/>
              </a:rPr>
              <a:t> features.Transform features descriptors to perform object recognition. </a:t>
            </a:r>
            <a:endParaRPr sz="1900">
              <a:solidFill>
                <a:schemeClr val="dk1"/>
              </a:solidFill>
              <a:latin typeface="Signika"/>
              <a:ea typeface="Signika"/>
              <a:cs typeface="Signika"/>
              <a:sym typeface="Signik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141100" y="554850"/>
            <a:ext cx="4296900" cy="403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4200">
                <a:latin typeface="Bree Serif"/>
                <a:ea typeface="Bree Serif"/>
                <a:cs typeface="Bree Serif"/>
                <a:sym typeface="Bree Serif"/>
              </a:rPr>
              <a:t>Market </a:t>
            </a:r>
            <a:endParaRPr sz="4200">
              <a:latin typeface="Bree Serif"/>
              <a:ea typeface="Bree Serif"/>
              <a:cs typeface="Bree Serif"/>
              <a:sym typeface="Bree Serif"/>
            </a:endParaRPr>
          </a:p>
          <a:p>
            <a:pPr indent="0" lvl="0" marL="0" rtl="0" algn="ctr">
              <a:spcBef>
                <a:spcPts val="0"/>
              </a:spcBef>
              <a:spcAft>
                <a:spcPts val="0"/>
              </a:spcAft>
              <a:buNone/>
            </a:pPr>
            <a:r>
              <a:rPr lang="en-GB" sz="4200">
                <a:latin typeface="Bree Serif"/>
                <a:ea typeface="Bree Serif"/>
                <a:cs typeface="Bree Serif"/>
                <a:sym typeface="Bree Serif"/>
              </a:rPr>
              <a:t>&amp; </a:t>
            </a:r>
            <a:endParaRPr sz="4200">
              <a:latin typeface="Bree Serif"/>
              <a:ea typeface="Bree Serif"/>
              <a:cs typeface="Bree Serif"/>
              <a:sym typeface="Bree Serif"/>
            </a:endParaRPr>
          </a:p>
          <a:p>
            <a:pPr indent="0" lvl="0" marL="0" rtl="0" algn="ctr">
              <a:spcBef>
                <a:spcPts val="0"/>
              </a:spcBef>
              <a:spcAft>
                <a:spcPts val="0"/>
              </a:spcAft>
              <a:buNone/>
            </a:pPr>
            <a:r>
              <a:rPr lang="en-GB" sz="4200">
                <a:latin typeface="Bree Serif"/>
                <a:ea typeface="Bree Serif"/>
                <a:cs typeface="Bree Serif"/>
                <a:sym typeface="Bree Serif"/>
              </a:rPr>
              <a:t>Competition </a:t>
            </a:r>
            <a:endParaRPr sz="4200">
              <a:latin typeface="Bree Serif"/>
              <a:ea typeface="Bree Serif"/>
              <a:cs typeface="Bree Serif"/>
              <a:sym typeface="Bree Serif"/>
            </a:endParaRPr>
          </a:p>
        </p:txBody>
      </p:sp>
      <p:sp>
        <p:nvSpPr>
          <p:cNvPr id="130" name="Google Shape;130;p24"/>
          <p:cNvSpPr txBox="1"/>
          <p:nvPr>
            <p:ph idx="1" type="body"/>
          </p:nvPr>
        </p:nvSpPr>
        <p:spPr>
          <a:xfrm>
            <a:off x="4947375" y="321475"/>
            <a:ext cx="3855900" cy="44103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Font typeface="Signika"/>
              <a:buChar char="●"/>
            </a:pPr>
            <a:r>
              <a:rPr lang="en-GB" sz="2000">
                <a:solidFill>
                  <a:schemeClr val="dk1"/>
                </a:solidFill>
                <a:latin typeface="Signika"/>
                <a:ea typeface="Signika"/>
                <a:cs typeface="Signika"/>
                <a:sym typeface="Signika"/>
              </a:rPr>
              <a:t>The expenditure of the device will be cost-effective to  the living. </a:t>
            </a:r>
            <a:endParaRPr sz="2000">
              <a:solidFill>
                <a:schemeClr val="dk1"/>
              </a:solidFill>
              <a:latin typeface="Signika"/>
              <a:ea typeface="Signika"/>
              <a:cs typeface="Signika"/>
              <a:sym typeface="Signika"/>
            </a:endParaRPr>
          </a:p>
          <a:p>
            <a:pPr indent="-355600" lvl="0" marL="457200" rtl="0" algn="l">
              <a:spcBef>
                <a:spcPts val="0"/>
              </a:spcBef>
              <a:spcAft>
                <a:spcPts val="0"/>
              </a:spcAft>
              <a:buClr>
                <a:schemeClr val="dk1"/>
              </a:buClr>
              <a:buSzPts val="2000"/>
              <a:buFont typeface="Signika"/>
              <a:buChar char="●"/>
            </a:pPr>
            <a:r>
              <a:rPr lang="en-GB" sz="2000">
                <a:solidFill>
                  <a:schemeClr val="dk1"/>
                </a:solidFill>
                <a:latin typeface="Signika"/>
                <a:ea typeface="Signika"/>
                <a:cs typeface="Signika"/>
                <a:sym typeface="Signika"/>
              </a:rPr>
              <a:t>Nowadays people depend their life on electronic device so this will be used fairly in market.</a:t>
            </a:r>
            <a:endParaRPr sz="2000">
              <a:solidFill>
                <a:schemeClr val="dk1"/>
              </a:solidFill>
              <a:latin typeface="Signika"/>
              <a:ea typeface="Signika"/>
              <a:cs typeface="Signika"/>
              <a:sym typeface="Signika"/>
            </a:endParaRPr>
          </a:p>
          <a:p>
            <a:pPr indent="-355600" lvl="0" marL="457200" rtl="0" algn="l">
              <a:spcBef>
                <a:spcPts val="0"/>
              </a:spcBef>
              <a:spcAft>
                <a:spcPts val="0"/>
              </a:spcAft>
              <a:buClr>
                <a:schemeClr val="dk1"/>
              </a:buClr>
              <a:buSzPts val="2000"/>
              <a:buFont typeface="Signika"/>
              <a:buChar char="●"/>
            </a:pPr>
            <a:r>
              <a:rPr lang="en-GB" sz="2000">
                <a:solidFill>
                  <a:schemeClr val="dk1"/>
                </a:solidFill>
                <a:latin typeface="Signika"/>
                <a:ea typeface="Signika"/>
                <a:cs typeface="Signika"/>
                <a:sym typeface="Signika"/>
              </a:rPr>
              <a:t>This device will be used </a:t>
            </a:r>
            <a:r>
              <a:rPr lang="en-GB" sz="2000">
                <a:solidFill>
                  <a:schemeClr val="dk1"/>
                </a:solidFill>
                <a:latin typeface="Signika"/>
                <a:ea typeface="Signika"/>
                <a:cs typeface="Signika"/>
                <a:sym typeface="Signika"/>
              </a:rPr>
              <a:t>efficiently</a:t>
            </a:r>
            <a:r>
              <a:rPr lang="en-GB" sz="2000">
                <a:solidFill>
                  <a:schemeClr val="dk1"/>
                </a:solidFill>
                <a:latin typeface="Signika"/>
                <a:ea typeface="Signika"/>
                <a:cs typeface="Signika"/>
                <a:sym typeface="Signika"/>
              </a:rPr>
              <a:t> by visually challenged persons.</a:t>
            </a:r>
            <a:endParaRPr sz="2000">
              <a:solidFill>
                <a:schemeClr val="dk1"/>
              </a:solidFill>
              <a:latin typeface="Signika"/>
              <a:ea typeface="Signika"/>
              <a:cs typeface="Signika"/>
              <a:sym typeface="Signik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04800" y="268100"/>
            <a:ext cx="7371600" cy="21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latin typeface="Bree Serif"/>
                <a:ea typeface="Bree Serif"/>
                <a:cs typeface="Bree Serif"/>
                <a:sym typeface="Bree Serif"/>
              </a:rPr>
              <a:t>Future plans</a:t>
            </a:r>
            <a:endParaRPr>
              <a:latin typeface="Bree Serif"/>
              <a:ea typeface="Bree Serif"/>
              <a:cs typeface="Bree Serif"/>
              <a:sym typeface="Bree Serif"/>
            </a:endParaRPr>
          </a:p>
          <a:p>
            <a:pPr indent="0" lvl="0" marL="0" rtl="0" algn="l">
              <a:spcBef>
                <a:spcPts val="0"/>
              </a:spcBef>
              <a:spcAft>
                <a:spcPts val="0"/>
              </a:spcAft>
              <a:buNone/>
            </a:pPr>
            <a:r>
              <a:rPr lang="en-GB">
                <a:latin typeface="Bree Serif"/>
                <a:ea typeface="Bree Serif"/>
                <a:cs typeface="Bree Serif"/>
                <a:sym typeface="Bree Serif"/>
              </a:rPr>
              <a:t>&amp;</a:t>
            </a:r>
            <a:endParaRPr>
              <a:latin typeface="Bree Serif"/>
              <a:ea typeface="Bree Serif"/>
              <a:cs typeface="Bree Serif"/>
              <a:sym typeface="Bree Serif"/>
            </a:endParaRPr>
          </a:p>
          <a:p>
            <a:pPr indent="0" lvl="0" marL="0" rtl="0" algn="l">
              <a:spcBef>
                <a:spcPts val="0"/>
              </a:spcBef>
              <a:spcAft>
                <a:spcPts val="0"/>
              </a:spcAft>
              <a:buNone/>
            </a:pPr>
            <a:r>
              <a:rPr lang="en-GB">
                <a:latin typeface="Bree Serif"/>
                <a:ea typeface="Bree Serif"/>
                <a:cs typeface="Bree Serif"/>
                <a:sym typeface="Bree Serif"/>
              </a:rPr>
              <a:t>Scope</a:t>
            </a:r>
            <a:endParaRPr>
              <a:latin typeface="Bree Serif"/>
              <a:ea typeface="Bree Serif"/>
              <a:cs typeface="Bree Serif"/>
              <a:sym typeface="Bree Serif"/>
            </a:endParaRPr>
          </a:p>
        </p:txBody>
      </p:sp>
      <p:sp>
        <p:nvSpPr>
          <p:cNvPr id="136" name="Google Shape;136;p25"/>
          <p:cNvSpPr txBox="1"/>
          <p:nvPr>
            <p:ph idx="1" type="body"/>
          </p:nvPr>
        </p:nvSpPr>
        <p:spPr>
          <a:xfrm>
            <a:off x="304800" y="3033700"/>
            <a:ext cx="8512500" cy="20451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Font typeface="Signika"/>
              <a:buChar char="●"/>
            </a:pPr>
            <a:r>
              <a:rPr lang="en-GB" sz="2100">
                <a:latin typeface="Signika"/>
                <a:ea typeface="Signika"/>
                <a:cs typeface="Signika"/>
                <a:sym typeface="Signika"/>
              </a:rPr>
              <a:t>The device will be further modernized with the day to day updates regularly.</a:t>
            </a:r>
            <a:endParaRPr sz="2100">
              <a:latin typeface="Signika"/>
              <a:ea typeface="Signika"/>
              <a:cs typeface="Signika"/>
              <a:sym typeface="Signika"/>
            </a:endParaRPr>
          </a:p>
          <a:p>
            <a:pPr indent="-361950" lvl="0" marL="457200" rtl="0" algn="l">
              <a:spcBef>
                <a:spcPts val="0"/>
              </a:spcBef>
              <a:spcAft>
                <a:spcPts val="0"/>
              </a:spcAft>
              <a:buSzPts val="2100"/>
              <a:buFont typeface="Signika"/>
              <a:buChar char="●"/>
            </a:pPr>
            <a:r>
              <a:rPr lang="en-GB" sz="2100">
                <a:latin typeface="Signika"/>
                <a:ea typeface="Signika"/>
                <a:cs typeface="Signika"/>
                <a:sym typeface="Signika"/>
              </a:rPr>
              <a:t>We can customize the device as an user friendly to sell of among the visually impaired person.</a:t>
            </a:r>
            <a:endParaRPr sz="2100">
              <a:latin typeface="Signika"/>
              <a:ea typeface="Signika"/>
              <a:cs typeface="Signika"/>
              <a:sym typeface="Signik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