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58" d="100"/>
          <a:sy n="5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744645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65274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857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242312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9038968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269742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0530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90445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92310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98753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7464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7676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94227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3167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8/31/2024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524539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YUVASHREE.M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312218179 / asunm1681312218179</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B.COM ( GENERAL)</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ST.ANNE'S ARTS AND SCIENCE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941036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12921750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594732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Jeni</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ST.Anne's Arts and Science College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269027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20868704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9608755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8028723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083554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13641433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974201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584901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87874111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2024-08-31T12:29:58Z</dcterms:modified>
</cp:coreProperties>
</file>