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2"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Lst>
  <p:sldSz cx="12192000" cy="6858000"/>
  <p:notesSz cx="6857895" cy="9143861"/>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000" autoAdjust="0"/>
    <p:restoredTop sz="99500" autoAdjust="0"/>
  </p:normalViewPr>
  <p:slideViewPr>
    <p:cSldViewPr snapToGrid="0">
      <p:cViewPr>
        <p:scale>
          <a:sx n="59" d="100"/>
          <a:sy n="59" d="100"/>
        </p:scale>
        <p:origin x="0" y="0"/>
      </p:cViewPr>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showMasterSp="0" type="title" preserve="1">
  <p:cSld name="标题幻灯片">
    <p:bg>
      <p:bgPr>
        <a:solidFill>
          <a:schemeClr val="bg1"/>
        </a:solidFill>
      </p:bgPr>
    </p:bg>
    <p:spTree>
      <p:nvGrpSpPr>
        <p:cNvPr id="1" name=""/>
        <p:cNvGrpSpPr/>
        <p:nvPr/>
      </p:nvGrpSpPr>
      <p:grpSpPr>
        <a:xfrm>
          <a:off x="0" y="0"/>
          <a:ext cx="0" cy="0"/>
          <a:chOff x="0" y="0"/>
          <a:chExt cx="0" cy="0"/>
        </a:xfrm>
      </p:grpSpPr>
      <p:grpSp>
        <p:nvGrpSpPr>
          <p:cNvPr id="28" name="组合"/>
          <p:cNvGrpSpPr>
            <a:grpSpLocks/>
          </p:cNvGrpSpPr>
          <p:nvPr/>
        </p:nvGrpSpPr>
        <p:grpSpPr>
          <a:xfrm>
            <a:off x="0" y="-8467"/>
            <a:ext cx="12192000" cy="6866468"/>
            <a:chOff x="0" y="-8467"/>
            <a:chExt cx="12192000" cy="6866468"/>
          </a:xfrm>
        </p:grpSpPr>
        <p:sp>
          <p:nvSpPr>
            <p:cNvPr id="18" name="曲线"/>
            <p:cNvSpPr>
              <a:spLocks/>
            </p:cNvSpPr>
            <p:nvPr/>
          </p:nvSpPr>
          <p:spPr>
            <a:xfrm rot="0">
              <a:off x="0" y="-7862"/>
              <a:ext cx="863600" cy="5698067"/>
            </a:xfrm>
            <a:custGeom>
              <a:gdLst>
                <a:gd name="T1" fmla="*/ 0 w 21600"/>
                <a:gd name="T2" fmla="*/ 0 h 21600"/>
                <a:gd name="T3" fmla="*/ 21600 w 21600"/>
                <a:gd name="T4" fmla="*/ 21600 h 21600"/>
              </a:gdLst>
              <a:rect l="T1" t="T2" r="T3" b="T4"/>
              <a:pathLst>
                <a:path w="21600" h="21600">
                  <a:moveTo>
                    <a:pt x="0" y="32"/>
                  </a:moveTo>
                  <a:lnTo>
                    <a:pt x="21600" y="0"/>
                  </a:lnTo>
                  <a:lnTo>
                    <a:pt x="21600" y="64"/>
                  </a:lnTo>
                  <a:lnTo>
                    <a:pt x="0" y="21600"/>
                  </a:lnTo>
                  <a:lnTo>
                    <a:pt x="0" y="32"/>
                  </a:lnTo>
                  <a:close/>
                </a:path>
              </a:pathLst>
            </a:custGeom>
            <a:solidFill>
              <a:srgbClr val="5FCBEF">
                <a:alpha val="70000"/>
              </a:srgbClr>
            </a:solidFill>
            <a:ln w="12700" cmpd="sng" cap="flat">
              <a:noFill/>
              <a:prstDash val="solid"/>
              <a:round/>
            </a:ln>
          </p:spPr>
        </p:sp>
        <p:sp>
          <p:nvSpPr>
            <p:cNvPr id="19" name="直线"/>
            <p:cNvSpPr>
              <a:spLocks/>
            </p:cNvSpPr>
            <p:nvPr/>
          </p:nvSpPr>
          <p:spPr>
            <a:xfrm rot="0">
              <a:off x="9371012" y="0"/>
              <a:ext cx="1219200" cy="6858000"/>
            </a:xfrm>
            <a:prstGeom prst="line"/>
            <a:noFill/>
            <a:ln w="9525" cmpd="sng" cap="flat">
              <a:solidFill>
                <a:srgbClr val="5FCBEF">
                  <a:alpha val="70000"/>
                </a:srgbClr>
              </a:solidFill>
              <a:prstDash val="solid"/>
              <a:round/>
            </a:ln>
          </p:spPr>
        </p:sp>
        <p:sp>
          <p:nvSpPr>
            <p:cNvPr id="20" name="直线"/>
            <p:cNvSpPr>
              <a:spLocks/>
            </p:cNvSpPr>
            <p:nvPr/>
          </p:nvSpPr>
          <p:spPr>
            <a:xfrm flipH="1" rot="0">
              <a:off x="7425267" y="3681413"/>
              <a:ext cx="4763559" cy="3176587"/>
            </a:xfrm>
            <a:prstGeom prst="line"/>
            <a:noFill/>
            <a:ln w="9525" cmpd="sng" cap="flat">
              <a:solidFill>
                <a:srgbClr val="5FCBEF">
                  <a:alpha val="70000"/>
                </a:srgbClr>
              </a:solidFill>
              <a:prstDash val="solid"/>
              <a:round/>
            </a:ln>
          </p:spPr>
        </p:sp>
        <p:sp>
          <p:nvSpPr>
            <p:cNvPr id="21" name="曲线"/>
            <p:cNvSpPr>
              <a:spLocks/>
            </p:cNvSpPr>
            <p:nvPr/>
          </p:nvSpPr>
          <p:spPr>
            <a:xfrm rot="0">
              <a:off x="9181476" y="-8467"/>
              <a:ext cx="3007349" cy="6866467"/>
            </a:xfrm>
            <a:custGeom>
              <a:gdLst>
                <a:gd name="T1" fmla="*/ 0 w 21600"/>
                <a:gd name="T2" fmla="*/ 0 h 21600"/>
                <a:gd name="T3" fmla="*/ 21600 w 21600"/>
                <a:gd name="T4" fmla="*/ 21600 h 21600"/>
              </a:gdLst>
              <a:rect l="T1" t="T2" r="T3" b="T4"/>
              <a:pathLst>
                <a:path w="21600" h="21600">
                  <a:moveTo>
                    <a:pt x="14691" y="0"/>
                  </a:moveTo>
                  <a:lnTo>
                    <a:pt x="21600" y="0"/>
                  </a:lnTo>
                  <a:lnTo>
                    <a:pt x="21600" y="21599"/>
                  </a:lnTo>
                  <a:lnTo>
                    <a:pt x="0" y="21599"/>
                  </a:lnTo>
                  <a:lnTo>
                    <a:pt x="14691" y="0"/>
                  </a:lnTo>
                  <a:close/>
                </a:path>
              </a:pathLst>
            </a:custGeom>
            <a:solidFill>
              <a:srgbClr val="5FCBEF">
                <a:alpha val="36000"/>
              </a:srgbClr>
            </a:solidFill>
            <a:ln w="12700" cmpd="sng" cap="flat">
              <a:noFill/>
              <a:prstDash val="solid"/>
              <a:round/>
            </a:ln>
          </p:spPr>
        </p:sp>
        <p:sp>
          <p:nvSpPr>
            <p:cNvPr id="22" name="曲线"/>
            <p:cNvSpPr>
              <a:spLocks/>
            </p:cNvSpPr>
            <p:nvPr/>
          </p:nvSpPr>
          <p:spPr>
            <a:xfrm rot="0">
              <a:off x="9603442" y="-8467"/>
              <a:ext cx="2588558" cy="6866467"/>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10092" y="21599"/>
                  </a:lnTo>
                  <a:lnTo>
                    <a:pt x="0" y="0"/>
                  </a:lnTo>
                  <a:close/>
                </a:path>
              </a:pathLst>
            </a:custGeom>
            <a:solidFill>
              <a:srgbClr val="5FCBEF">
                <a:alpha val="20000"/>
              </a:srgbClr>
            </a:solidFill>
            <a:ln w="12700" cmpd="sng" cap="flat">
              <a:noFill/>
              <a:prstDash val="solid"/>
              <a:round/>
            </a:ln>
          </p:spPr>
        </p:sp>
        <p:sp>
          <p:nvSpPr>
            <p:cNvPr id="23" name="等腰三角形"/>
            <p:cNvSpPr>
              <a:spLocks/>
            </p:cNvSpPr>
            <p:nvPr/>
          </p:nvSpPr>
          <p:spPr>
            <a:xfrm rot="0">
              <a:off x="8932333" y="3048000"/>
              <a:ext cx="3259667" cy="3810000"/>
            </a:xfrm>
            <a:prstGeom prst="triangle">
              <a:avLst>
                <a:gd name="adj" fmla="val 100000"/>
              </a:avLst>
            </a:prstGeom>
            <a:solidFill>
              <a:srgbClr val="17AEE3">
                <a:alpha val="66000"/>
              </a:srgbClr>
            </a:solidFill>
            <a:ln w="12700" cmpd="sng" cap="flat">
              <a:noFill/>
              <a:prstDash val="solid"/>
              <a:round/>
            </a:ln>
          </p:spPr>
        </p:sp>
        <p:sp>
          <p:nvSpPr>
            <p:cNvPr id="24" name="曲线"/>
            <p:cNvSpPr>
              <a:spLocks/>
            </p:cNvSpPr>
            <p:nvPr/>
          </p:nvSpPr>
          <p:spPr>
            <a:xfrm rot="0">
              <a:off x="9334500" y="-8467"/>
              <a:ext cx="2854323" cy="6866467"/>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18696" y="21599"/>
                  </a:lnTo>
                  <a:lnTo>
                    <a:pt x="0" y="0"/>
                  </a:lnTo>
                  <a:close/>
                </a:path>
              </a:pathLst>
            </a:custGeom>
            <a:solidFill>
              <a:srgbClr val="17AEE3">
                <a:alpha val="50000"/>
              </a:srgbClr>
            </a:solidFill>
            <a:ln w="12700" cmpd="sng" cap="flat">
              <a:noFill/>
              <a:prstDash val="solid"/>
              <a:round/>
            </a:ln>
          </p:spPr>
        </p:sp>
        <p:sp>
          <p:nvSpPr>
            <p:cNvPr id="25" name="曲线"/>
            <p:cNvSpPr>
              <a:spLocks/>
            </p:cNvSpPr>
            <p:nvPr/>
          </p:nvSpPr>
          <p:spPr>
            <a:xfrm rot="0">
              <a:off x="10898729" y="-8467"/>
              <a:ext cx="1290094" cy="6866467"/>
            </a:xfrm>
            <a:custGeom>
              <a:gdLst>
                <a:gd name="T1" fmla="*/ 0 w 21600"/>
                <a:gd name="T2" fmla="*/ 0 h 21600"/>
                <a:gd name="T3" fmla="*/ 21600 w 21600"/>
                <a:gd name="T4" fmla="*/ 21600 h 21600"/>
              </a:gdLst>
              <a:rect l="T1" t="T2" r="T3" b="T4"/>
              <a:pathLst>
                <a:path w="21600" h="21600">
                  <a:moveTo>
                    <a:pt x="17073" y="0"/>
                  </a:moveTo>
                  <a:lnTo>
                    <a:pt x="21600" y="0"/>
                  </a:lnTo>
                  <a:lnTo>
                    <a:pt x="21600" y="21599"/>
                  </a:lnTo>
                  <a:lnTo>
                    <a:pt x="0" y="21599"/>
                  </a:lnTo>
                  <a:lnTo>
                    <a:pt x="17073" y="0"/>
                  </a:lnTo>
                  <a:close/>
                </a:path>
              </a:pathLst>
            </a:custGeom>
            <a:solidFill>
              <a:srgbClr val="2E83C3">
                <a:alpha val="70000"/>
              </a:srgbClr>
            </a:solidFill>
            <a:ln w="12700" cmpd="sng" cap="flat">
              <a:noFill/>
              <a:prstDash val="solid"/>
              <a:round/>
            </a:ln>
          </p:spPr>
        </p:sp>
        <p:sp>
          <p:nvSpPr>
            <p:cNvPr id="26" name="曲线"/>
            <p:cNvSpPr>
              <a:spLocks/>
            </p:cNvSpPr>
            <p:nvPr/>
          </p:nvSpPr>
          <p:spPr>
            <a:xfrm rot="0">
              <a:off x="10939000" y="-8467"/>
              <a:ext cx="1249824" cy="6866467"/>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19171" y="21599"/>
                  </a:lnTo>
                  <a:lnTo>
                    <a:pt x="0" y="0"/>
                  </a:lnTo>
                  <a:close/>
                </a:path>
              </a:pathLst>
            </a:custGeom>
            <a:solidFill>
              <a:srgbClr val="226292">
                <a:alpha val="80000"/>
              </a:srgbClr>
            </a:solidFill>
            <a:ln w="12700" cmpd="sng" cap="flat">
              <a:noFill/>
              <a:prstDash val="solid"/>
              <a:round/>
            </a:ln>
          </p:spPr>
        </p:sp>
        <p:sp>
          <p:nvSpPr>
            <p:cNvPr id="27" name="等腰三角形"/>
            <p:cNvSpPr>
              <a:spLocks/>
            </p:cNvSpPr>
            <p:nvPr/>
          </p:nvSpPr>
          <p:spPr>
            <a:xfrm rot="0">
              <a:off x="10371666" y="3589866"/>
              <a:ext cx="1817159" cy="3268133"/>
            </a:xfrm>
            <a:prstGeom prst="triangle">
              <a:avLst>
                <a:gd name="adj" fmla="val 100000"/>
              </a:avLst>
            </a:prstGeom>
            <a:solidFill>
              <a:srgbClr val="17AEE3">
                <a:alpha val="66000"/>
              </a:srgbClr>
            </a:solidFill>
            <a:ln w="12700" cmpd="sng" cap="flat">
              <a:noFill/>
              <a:prstDash val="solid"/>
              <a:round/>
            </a:ln>
          </p:spPr>
        </p:sp>
      </p:grpSp>
      <p:sp>
        <p:nvSpPr>
          <p:cNvPr id="29" name="文本框"/>
          <p:cNvSpPr>
            <a:spLocks noGrp="1"/>
          </p:cNvSpPr>
          <p:nvPr>
            <p:ph type="ctrTitle"/>
          </p:nvPr>
        </p:nvSpPr>
        <p:spPr>
          <a:xfrm rot="0">
            <a:off x="1507067" y="2404534"/>
            <a:ext cx="7766935" cy="1646302"/>
          </a:xfrm>
          <a:prstGeom prst="rect"/>
          <a:noFill/>
          <a:ln w="12700" cmpd="sng" cap="flat">
            <a:noFill/>
            <a:prstDash val="solid"/>
            <a:miter/>
          </a:ln>
        </p:spPr>
        <p:txBody>
          <a:bodyPr vert="horz" wrap="square" lIns="91440" tIns="45720" rIns="91440" bIns="45720" anchor="b" anchorCtr="0">
            <a:prstTxWarp prst="textNoShape"/>
          </a:bodyPr>
          <a:lstStyle/>
          <a:p>
            <a:pPr marL="0" indent="0" algn="r">
              <a:lnSpc>
                <a:spcPct val="100000"/>
              </a:lnSpc>
              <a:spcBef>
                <a:spcPts val="0"/>
              </a:spcBef>
              <a:spcAft>
                <a:spcPts val="0"/>
              </a:spcAft>
              <a:buNone/>
            </a:pPr>
            <a:r>
              <a:rPr lang="en-US" altLang="zh-CN" sz="5400" b="0" i="0" u="none" strike="noStrike" kern="1200" cap="none" spc="0" baseline="0">
                <a:solidFill>
                  <a:schemeClr val="accent1"/>
                </a:solidFill>
                <a:latin typeface="Trebuchet MS" pitchFamily="0" charset="0"/>
                <a:ea typeface="方正姚体" pitchFamily="0" charset="0"/>
                <a:cs typeface="Lucida Sans" pitchFamily="0" charset="0"/>
              </a:rPr>
              <a:t>Click to edit Master title style</a:t>
            </a:r>
            <a:endParaRPr lang="zh-CN" altLang="en-US" sz="5400" b="0" i="0" u="none" strike="noStrike" kern="1200" cap="none" spc="0" baseline="0">
              <a:solidFill>
                <a:schemeClr val="accent1"/>
              </a:solidFill>
              <a:latin typeface="Trebuchet MS" pitchFamily="0" charset="0"/>
              <a:ea typeface="方正姚体" pitchFamily="0" charset="0"/>
              <a:cs typeface="Lucida Sans" pitchFamily="0" charset="0"/>
            </a:endParaRPr>
          </a:p>
        </p:txBody>
      </p:sp>
      <p:sp>
        <p:nvSpPr>
          <p:cNvPr id="30" name="文本框"/>
          <p:cNvSpPr>
            <a:spLocks noGrp="1"/>
          </p:cNvSpPr>
          <p:nvPr>
            <p:ph type="subTitle" idx="1"/>
          </p:nvPr>
        </p:nvSpPr>
        <p:spPr>
          <a:xfrm rot="0">
            <a:off x="1507067" y="4050833"/>
            <a:ext cx="7766935" cy="1096899"/>
          </a:xfrm>
          <a:prstGeom prst="rect"/>
          <a:noFill/>
          <a:ln w="12700" cmpd="sng" cap="flat">
            <a:noFill/>
            <a:prstDash val="solid"/>
            <a:miter/>
          </a:ln>
        </p:spPr>
        <p:txBody>
          <a:bodyPr vert="horz" wrap="square" lIns="91440" tIns="45720" rIns="91440" bIns="45720" anchor="t" anchorCtr="0">
            <a:prstTxWarp prst="textNoShape"/>
          </a:bodyPr>
          <a:lstStyle/>
          <a:p>
            <a:pPr marL="0" indent="0" algn="r">
              <a:lnSpc>
                <a:spcPct val="100000"/>
              </a:lnSpc>
              <a:spcBef>
                <a:spcPts val="1000"/>
              </a:spcBef>
              <a:spcAft>
                <a:spcPts val="0"/>
              </a:spcAft>
              <a:buNone/>
            </a:pPr>
            <a:r>
              <a:rPr lang="en-US" altLang="zh-CN" sz="1800" b="0" i="0" u="none" strike="noStrike" kern="1200" cap="none" spc="0" baseline="0">
                <a:solidFill>
                  <a:srgbClr val="808080"/>
                </a:solidFill>
                <a:latin typeface="Trebuchet MS" pitchFamily="0" charset="0"/>
                <a:ea typeface="华文新魏" pitchFamily="0" charset="0"/>
                <a:cs typeface="Lucida Sans" pitchFamily="0" charset="0"/>
              </a:rPr>
              <a:t>Click to edit Master subtitle style</a:t>
            </a:r>
            <a:endParaRPr lang="zh-CN" altLang="en-US" sz="1800" b="0" i="0" u="none" strike="noStrike" kern="1200" cap="none" spc="0" baseline="0">
              <a:solidFill>
                <a:srgbClr val="808080"/>
              </a:solidFill>
              <a:latin typeface="Trebuchet MS" pitchFamily="0" charset="0"/>
              <a:ea typeface="华文新魏" pitchFamily="0" charset="0"/>
              <a:cs typeface="Lucida Sans" pitchFamily="0" charset="0"/>
            </a:endParaRPr>
          </a:p>
        </p:txBody>
      </p:sp>
      <p:sp>
        <p:nvSpPr>
          <p:cNvPr id="31" name="文本框"/>
          <p:cNvSpPr>
            <a:spLocks noGrp="1"/>
          </p:cNvSpPr>
          <p:nvPr>
            <p:ph type="dt" idx="10"/>
          </p:nvPr>
        </p:nvSpPr>
        <p:spPr>
          <a:xfrm rot="0">
            <a:off x="7205133" y="6041362"/>
            <a:ext cx="911939" cy="365125"/>
          </a:xfrm>
          <a:prstGeom prst="rect"/>
          <a:noFill/>
          <a:ln w="12700"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endParaRPr lang="zh-CN" altLang="en-US" sz="900" b="0" i="0" u="none" strike="noStrike" kern="1200" cap="none" spc="0" baseline="0">
              <a:solidFill>
                <a:srgbClr val="898989"/>
              </a:solidFill>
              <a:latin typeface="Trebuchet MS" pitchFamily="0" charset="0"/>
              <a:ea typeface="华文新魏" pitchFamily="0" charset="0"/>
              <a:cs typeface="Trebuchet MS" pitchFamily="0" charset="0"/>
            </a:endParaRPr>
          </a:p>
        </p:txBody>
      </p:sp>
      <p:sp>
        <p:nvSpPr>
          <p:cNvPr id="32" name="文本框"/>
          <p:cNvSpPr>
            <a:spLocks noGrp="1"/>
          </p:cNvSpPr>
          <p:nvPr>
            <p:ph type="ftr"/>
          </p:nvPr>
        </p:nvSpPr>
        <p:spPr>
          <a:xfrm rot="0">
            <a:off x="677334" y="6041362"/>
            <a:ext cx="6297612" cy="365125"/>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endParaRPr lang="zh-CN" altLang="en-US" sz="900" b="0" i="0" u="none" strike="noStrike" kern="1200" cap="none" spc="0" baseline="0">
              <a:solidFill>
                <a:srgbClr val="898989"/>
              </a:solidFill>
              <a:latin typeface="Trebuchet MS" pitchFamily="0" charset="0"/>
              <a:ea typeface="华文新魏" pitchFamily="0" charset="0"/>
              <a:cs typeface="Trebuchet MS" pitchFamily="0" charset="0"/>
            </a:endParaRPr>
          </a:p>
        </p:txBody>
      </p:sp>
      <p:sp>
        <p:nvSpPr>
          <p:cNvPr id="33" name="文本框"/>
          <p:cNvSpPr>
            <a:spLocks noGrp="1"/>
          </p:cNvSpPr>
          <p:nvPr>
            <p:ph type="sldNum"/>
          </p:nvPr>
        </p:nvSpPr>
        <p:spPr>
          <a:xfrm rot="0">
            <a:off x="8590663" y="6041362"/>
            <a:ext cx="683339" cy="365125"/>
          </a:xfrm>
          <a:prstGeom prst="rect"/>
          <a:noFill/>
          <a:ln w="12700"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fld id="{CAD2D6BD-DE1B-4B5F-8B41-2702339687B9}" type="slidenum">
              <a:rPr lang="en-US" altLang="zh-CN" sz="900" b="0" i="0" u="none" strike="noStrike" kern="1200" cap="none" spc="0" baseline="0">
                <a:solidFill>
                  <a:schemeClr val="accent1"/>
                </a:solidFill>
                <a:latin typeface="Trebuchet MS" pitchFamily="0" charset="0"/>
                <a:ea typeface="华文新魏" pitchFamily="0" charset="0"/>
                <a:cs typeface="Trebuchet MS" pitchFamily="0" charset="0"/>
              </a:rPr>
              <a:t>&lt;#&gt;</a:t>
            </a:fld>
            <a:endParaRPr lang="zh-CN" altLang="en-US" sz="900" b="0" i="0" u="none" strike="noStrike" kern="1200" cap="none" spc="0" baseline="0">
              <a:solidFill>
                <a:schemeClr val="accent1"/>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414731770"/>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20958750"/>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10844754"/>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grpSp>
        <p:nvGrpSpPr>
          <p:cNvPr id="46" name="组合"/>
          <p:cNvGrpSpPr>
            <a:grpSpLocks xmlns:a="http://schemas.openxmlformats.org/drawingml/2006/main"/>
          </p:cNvGrpSpPr>
          <p:nvPr/>
        </p:nvGrpSpPr>
        <p:grpSpPr>
          <a:xfrm xmlns:a="http://schemas.openxmlformats.org/drawingml/2006/main">
            <a:off x="0" y="-8467"/>
            <a:ext cx="12192000" cy="6866467"/>
            <a:chOff x="0" y="-8467"/>
            <a:chExt cx="12192000" cy="6866467"/>
          </a:xfrm>
        </p:grpSpPr>
        <p:sp>
          <p:nvSpPr>
            <p:cNvPr id="36" name="直线"/>
            <p:cNvSpPr>
              <a:spLocks xmlns:a="http://schemas.openxmlformats.org/drawingml/2006/main"/>
            </p:cNvSpPr>
            <p:nvPr/>
          </p:nvSpPr>
          <p:spPr>
            <a:xfrm xmlns:a="http://schemas.openxmlformats.org/drawingml/2006/main" rot="0">
              <a:off x="9371012" y="0"/>
              <a:ext cx="1219200" cy="6858000"/>
            </a:xfrm>
            <a:prstGeom xmlns:a="http://schemas.openxmlformats.org/drawingml/2006/main" prst="line"/>
            <a:noFill xmlns:a="http://schemas.openxmlformats.org/drawingml/2006/main"/>
            <a:ln xmlns:a="http://schemas.openxmlformats.org/drawingml/2006/main" w="9525" cmpd="sng" cap="flat">
              <a:solidFill>
                <a:srgbClr val="5FCBEF">
                  <a:alpha val="70000"/>
                </a:srgbClr>
              </a:solidFill>
              <a:prstDash val="solid"/>
              <a:round/>
            </a:ln>
          </p:spPr>
        </p:sp>
        <p:sp>
          <p:nvSpPr>
            <p:cNvPr id="37" name="直线"/>
            <p:cNvSpPr>
              <a:spLocks xmlns:a="http://schemas.openxmlformats.org/drawingml/2006/main"/>
            </p:cNvSpPr>
            <p:nvPr/>
          </p:nvSpPr>
          <p:spPr>
            <a:xfrm xmlns:a="http://schemas.openxmlformats.org/drawingml/2006/main" flipH="1" rot="0">
              <a:off x="7425267" y="3681413"/>
              <a:ext cx="4763559" cy="3176587"/>
            </a:xfrm>
            <a:prstGeom xmlns:a="http://schemas.openxmlformats.org/drawingml/2006/main" prst="line"/>
            <a:noFill xmlns:a="http://schemas.openxmlformats.org/drawingml/2006/main"/>
            <a:ln xmlns:a="http://schemas.openxmlformats.org/drawingml/2006/main" w="9525" cmpd="sng" cap="flat">
              <a:solidFill>
                <a:srgbClr val="5FCBEF">
                  <a:alpha val="70000"/>
                </a:srgbClr>
              </a:solidFill>
              <a:prstDash val="solid"/>
              <a:round/>
            </a:ln>
          </p:spPr>
        </p:sp>
        <p:sp>
          <p:nvSpPr>
            <p:cNvPr id="38" name="曲线"/>
            <p:cNvSpPr>
              <a:spLocks xmlns:a="http://schemas.openxmlformats.org/drawingml/2006/main"/>
            </p:cNvSpPr>
            <p:nvPr/>
          </p:nvSpPr>
          <p:spPr>
            <a:xfrm xmlns:a="http://schemas.openxmlformats.org/drawingml/2006/main" rot="0">
              <a:off x="9181476" y="-8467"/>
              <a:ext cx="3007349" cy="6866467"/>
            </a:xfrm>
            <a:custGeom xmlns:a="http://schemas.openxmlformats.org/drawingml/2006/main">
              <a:gdLst>
                <a:gd name="T1" fmla="*/ 0 w 21600"/>
                <a:gd name="T2" fmla="*/ 0 h 21600"/>
                <a:gd name="T3" fmla="*/ 21600 w 21600"/>
                <a:gd name="T4" fmla="*/ 21600 h 21600"/>
              </a:gdLst>
              <a:rect l="T1" t="T2" r="T3" b="T4"/>
              <a:pathLst>
                <a:path w="21600" h="21600">
                  <a:moveTo>
                    <a:pt x="14691" y="0"/>
                  </a:moveTo>
                  <a:lnTo>
                    <a:pt x="21600" y="0"/>
                  </a:lnTo>
                  <a:lnTo>
                    <a:pt x="21600" y="21599"/>
                  </a:lnTo>
                  <a:lnTo>
                    <a:pt x="0" y="21599"/>
                  </a:lnTo>
                  <a:lnTo>
                    <a:pt x="14691" y="0"/>
                  </a:lnTo>
                  <a:close/>
                </a:path>
              </a:pathLst>
            </a:custGeom>
            <a:solidFill xmlns:a="http://schemas.openxmlformats.org/drawingml/2006/main">
              <a:srgbClr val="5FCBEF">
                <a:alpha val="36000"/>
              </a:srgbClr>
            </a:solidFill>
            <a:ln xmlns:a="http://schemas.openxmlformats.org/drawingml/2006/main" w="12700" cmpd="sng" cap="flat">
              <a:noFill/>
              <a:prstDash val="solid"/>
              <a:round/>
            </a:ln>
          </p:spPr>
        </p:sp>
        <p:sp>
          <p:nvSpPr>
            <p:cNvPr id="39" name="曲线"/>
            <p:cNvSpPr>
              <a:spLocks xmlns:a="http://schemas.openxmlformats.org/drawingml/2006/main"/>
            </p:cNvSpPr>
            <p:nvPr/>
          </p:nvSpPr>
          <p:spPr>
            <a:xfrm xmlns:a="http://schemas.openxmlformats.org/drawingml/2006/main" rot="0">
              <a:off x="9603442" y="-8467"/>
              <a:ext cx="2588558"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0092" y="21599"/>
                  </a:lnTo>
                  <a:lnTo>
                    <a:pt x="0" y="0"/>
                  </a:lnTo>
                  <a:close/>
                </a:path>
              </a:pathLst>
            </a:custGeom>
            <a:solidFill xmlns:a="http://schemas.openxmlformats.org/drawingml/2006/main">
              <a:srgbClr val="5FCBEF">
                <a:alpha val="20000"/>
              </a:srgbClr>
            </a:solidFill>
            <a:ln xmlns:a="http://schemas.openxmlformats.org/drawingml/2006/main" w="12700" cmpd="sng" cap="flat">
              <a:noFill/>
              <a:prstDash val="solid"/>
              <a:round/>
            </a:ln>
          </p:spPr>
        </p:sp>
        <p:sp>
          <p:nvSpPr>
            <p:cNvPr id="40" name="等腰三角形"/>
            <p:cNvSpPr>
              <a:spLocks xmlns:a="http://schemas.openxmlformats.org/drawingml/2006/main"/>
            </p:cNvSpPr>
            <p:nvPr/>
          </p:nvSpPr>
          <p:spPr>
            <a:xfrm xmlns:a="http://schemas.openxmlformats.org/drawingml/2006/main" rot="0">
              <a:off x="8932333" y="3048000"/>
              <a:ext cx="3259667" cy="3810000"/>
            </a:xfrm>
            <a:prstGeom xmlns:a="http://schemas.openxmlformats.org/drawingml/2006/main" prst="triangle">
              <a:avLst>
                <a:gd name="adj" fmla="val 100000"/>
              </a:avLst>
            </a:prstGeom>
            <a:solidFill xmlns:a="http://schemas.openxmlformats.org/drawingml/2006/main">
              <a:srgbClr val="17AEE3">
                <a:alpha val="66000"/>
              </a:srgbClr>
            </a:solidFill>
            <a:ln xmlns:a="http://schemas.openxmlformats.org/drawingml/2006/main" w="12700" cmpd="sng" cap="flat">
              <a:noFill/>
              <a:prstDash val="solid"/>
              <a:round/>
            </a:ln>
          </p:spPr>
        </p:sp>
        <p:sp>
          <p:nvSpPr>
            <p:cNvPr id="41" name="曲线"/>
            <p:cNvSpPr>
              <a:spLocks xmlns:a="http://schemas.openxmlformats.org/drawingml/2006/main"/>
            </p:cNvSpPr>
            <p:nvPr/>
          </p:nvSpPr>
          <p:spPr>
            <a:xfrm xmlns:a="http://schemas.openxmlformats.org/drawingml/2006/main" rot="0">
              <a:off x="9334500" y="-8467"/>
              <a:ext cx="2854323"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8696" y="21599"/>
                  </a:lnTo>
                  <a:lnTo>
                    <a:pt x="0" y="0"/>
                  </a:lnTo>
                  <a:close/>
                </a:path>
              </a:pathLst>
            </a:custGeom>
            <a:solidFill xmlns:a="http://schemas.openxmlformats.org/drawingml/2006/main">
              <a:srgbClr val="17AEE3">
                <a:alpha val="50000"/>
              </a:srgbClr>
            </a:solidFill>
            <a:ln xmlns:a="http://schemas.openxmlformats.org/drawingml/2006/main" w="12700" cmpd="sng" cap="flat">
              <a:noFill/>
              <a:prstDash val="solid"/>
              <a:round/>
            </a:ln>
          </p:spPr>
        </p:sp>
        <p:sp>
          <p:nvSpPr>
            <p:cNvPr id="42" name="曲线"/>
            <p:cNvSpPr>
              <a:spLocks xmlns:a="http://schemas.openxmlformats.org/drawingml/2006/main"/>
            </p:cNvSpPr>
            <p:nvPr/>
          </p:nvSpPr>
          <p:spPr>
            <a:xfrm xmlns:a="http://schemas.openxmlformats.org/drawingml/2006/main" rot="0">
              <a:off x="10898729" y="-8467"/>
              <a:ext cx="1290094" cy="6866467"/>
            </a:xfrm>
            <a:custGeom xmlns:a="http://schemas.openxmlformats.org/drawingml/2006/main">
              <a:gdLst>
                <a:gd name="T1" fmla="*/ 0 w 21600"/>
                <a:gd name="T2" fmla="*/ 0 h 21600"/>
                <a:gd name="T3" fmla="*/ 21600 w 21600"/>
                <a:gd name="T4" fmla="*/ 21600 h 21600"/>
              </a:gdLst>
              <a:rect l="T1" t="T2" r="T3" b="T4"/>
              <a:pathLst>
                <a:path w="21600" h="21600">
                  <a:moveTo>
                    <a:pt x="17073" y="0"/>
                  </a:moveTo>
                  <a:lnTo>
                    <a:pt x="21600" y="0"/>
                  </a:lnTo>
                  <a:lnTo>
                    <a:pt x="21600" y="21599"/>
                  </a:lnTo>
                  <a:lnTo>
                    <a:pt x="0" y="21599"/>
                  </a:lnTo>
                  <a:lnTo>
                    <a:pt x="17073" y="0"/>
                  </a:lnTo>
                  <a:close/>
                </a:path>
              </a:pathLst>
            </a:custGeom>
            <a:solidFill xmlns:a="http://schemas.openxmlformats.org/drawingml/2006/main">
              <a:srgbClr val="2E83C3">
                <a:alpha val="70000"/>
              </a:srgbClr>
            </a:solidFill>
            <a:ln xmlns:a="http://schemas.openxmlformats.org/drawingml/2006/main" w="12700" cmpd="sng" cap="flat">
              <a:noFill/>
              <a:prstDash val="solid"/>
              <a:round/>
            </a:ln>
          </p:spPr>
        </p:sp>
        <p:sp>
          <p:nvSpPr>
            <p:cNvPr id="43" name="曲线"/>
            <p:cNvSpPr>
              <a:spLocks xmlns:a="http://schemas.openxmlformats.org/drawingml/2006/main"/>
            </p:cNvSpPr>
            <p:nvPr/>
          </p:nvSpPr>
          <p:spPr>
            <a:xfrm xmlns:a="http://schemas.openxmlformats.org/drawingml/2006/main" rot="0">
              <a:off x="10939000" y="-8467"/>
              <a:ext cx="1249824"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9171" y="21599"/>
                  </a:lnTo>
                  <a:lnTo>
                    <a:pt x="0" y="0"/>
                  </a:lnTo>
                  <a:close/>
                </a:path>
              </a:pathLst>
            </a:custGeom>
            <a:solidFill xmlns:a="http://schemas.openxmlformats.org/drawingml/2006/main">
              <a:srgbClr val="226292">
                <a:alpha val="80000"/>
              </a:srgbClr>
            </a:solidFill>
            <a:ln xmlns:a="http://schemas.openxmlformats.org/drawingml/2006/main" w="12700" cmpd="sng" cap="flat">
              <a:noFill/>
              <a:prstDash val="solid"/>
              <a:round/>
            </a:ln>
          </p:spPr>
        </p:sp>
        <p:sp>
          <p:nvSpPr>
            <p:cNvPr id="44" name="等腰三角形"/>
            <p:cNvSpPr>
              <a:spLocks xmlns:a="http://schemas.openxmlformats.org/drawingml/2006/main"/>
            </p:cNvSpPr>
            <p:nvPr/>
          </p:nvSpPr>
          <p:spPr>
            <a:xfrm xmlns:a="http://schemas.openxmlformats.org/drawingml/2006/main" rot="0">
              <a:off x="10371666" y="3589866"/>
              <a:ext cx="1817159" cy="3268133"/>
            </a:xfrm>
            <a:prstGeom xmlns:a="http://schemas.openxmlformats.org/drawingml/2006/main" prst="triangle">
              <a:avLst>
                <a:gd name="adj" fmla="val 100000"/>
              </a:avLst>
            </a:prstGeom>
            <a:solidFill xmlns:a="http://schemas.openxmlformats.org/drawingml/2006/main">
              <a:srgbClr val="17AEE3">
                <a:alpha val="66000"/>
              </a:srgbClr>
            </a:solidFill>
            <a:ln xmlns:a="http://schemas.openxmlformats.org/drawingml/2006/main" w="12700" cmpd="sng" cap="flat">
              <a:noFill/>
              <a:prstDash val="solid"/>
              <a:round/>
            </a:ln>
          </p:spPr>
        </p:sp>
        <p:sp>
          <p:nvSpPr>
            <p:cNvPr id="45" name="等腰三角形"/>
            <p:cNvSpPr>
              <a:spLocks xmlns:a="http://schemas.openxmlformats.org/drawingml/2006/main"/>
            </p:cNvSpPr>
            <p:nvPr/>
          </p:nvSpPr>
          <p:spPr>
            <a:xfrm xmlns:a="http://schemas.openxmlformats.org/drawingml/2006/main" rot="0">
              <a:off x="0" y="4013200"/>
              <a:ext cx="448732" cy="2844800"/>
            </a:xfrm>
            <a:prstGeom xmlns:a="http://schemas.openxmlformats.org/drawingml/2006/main" prst="triangle">
              <a:avLst>
                <a:gd name="adj" fmla="val 0"/>
              </a:avLst>
            </a:prstGeom>
            <a:solidFill xmlns:a="http://schemas.openxmlformats.org/drawingml/2006/main">
              <a:srgbClr val="5FCBEF">
                <a:alpha val="70000"/>
              </a:srgbClr>
            </a:solidFill>
            <a:ln xmlns:a="http://schemas.openxmlformats.org/drawingml/2006/main" w="12700" cmpd="sng" cap="flat">
              <a:noFill/>
              <a:prstDash val="solid"/>
              <a:round/>
            </a:ln>
          </p:spPr>
        </p:sp>
      </p:grpSp>
      <p:sp>
        <p:nvSpPr>
          <p:cNvPr id="47" name="文本框"/>
          <p:cNvSpPr>
            <a:spLocks xmlns:a="http://schemas.openxmlformats.org/drawingml/2006/main" noGrp="1"/>
          </p:cNvSpPr>
          <p:nvPr>
            <p:ph type="title"/>
          </p:nvPr>
        </p:nvSpPr>
        <p:spPr>
          <a:xfrm xmlns:a="http://schemas.openxmlformats.org/drawingml/2006/main" rot="0">
            <a:off x="677335" y="2700867"/>
            <a:ext cx="8596668" cy="1826581"/>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pPr algn="l"/>
            <a:r>
              <a:rPr lang="en-US" altLang="zh-CN" sz="4000" b="0" cap="none"/>
              <a:t>Click to edit Master title style</a:t>
            </a:r>
            <a:endParaRPr lang="zh-CN" altLang="en-US" sz="4000" b="0" cap="none"/>
          </a:p>
        </p:txBody>
      </p:sp>
      <p:sp>
        <p:nvSpPr>
          <p:cNvPr id="48" name="文本框"/>
          <p:cNvSpPr>
            <a:spLocks xmlns:a="http://schemas.openxmlformats.org/drawingml/2006/main" noGrp="1"/>
          </p:cNvSpPr>
          <p:nvPr>
            <p:ph type="body" idx="1"/>
          </p:nvPr>
        </p:nvSpPr>
        <p:spPr>
          <a:xfrm xmlns:a="http://schemas.openxmlformats.org/drawingml/2006/main" rot="0">
            <a:off x="677335" y="4527448"/>
            <a:ext cx="8596668" cy="8604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marL="0" indent="0" algn="l">
              <a:buNone/>
            </a:pPr>
            <a:r>
              <a:rPr lang="en-US" altLang="zh-CN" sz="2000">
                <a:solidFill>
                  <a:srgbClr val="808080"/>
                </a:solidFill>
              </a:rPr>
              <a:t>Edit Master text styles</a:t>
            </a:r>
            <a:endParaRPr lang="zh-CN" altLang="en-US" sz="2000">
              <a:solidFill>
                <a:srgbClr val="808080"/>
              </a:solidFill>
            </a:endParaRPr>
          </a:p>
        </p:txBody>
      </p:sp>
      <p:sp>
        <p:nvSpPr>
          <p:cNvPr id="49" name="文本框"/>
          <p:cNvSpPr>
            <a:spLocks xmlns:a="http://schemas.openxmlformats.org/drawingml/2006/main" noGrp="1"/>
          </p:cNvSpPr>
          <p:nvPr>
            <p:ph type="dt" idx="10"/>
          </p:nvPr>
        </p:nvSpPr>
        <p:spPr>
          <a:xfrm xmlns:a="http://schemas.openxmlformats.org/drawingml/2006/main" rot="0">
            <a:off x="7205133" y="6041362"/>
            <a:ext cx="911939"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endParaRPr lang="zh-CN" altLang="en-US" sz="900">
              <a:solidFill>
                <a:srgbClr val="898989"/>
              </a:solidFill>
              <a:latin typeface="Trebuchet MS" pitchFamily="0" charset="0"/>
              <a:ea typeface="华文新魏" pitchFamily="0" charset="0"/>
              <a:cs typeface="Trebuchet MS" pitchFamily="0" charset="0"/>
            </a:endParaRPr>
          </a:p>
        </p:txBody>
      </p:sp>
      <p:sp>
        <p:nvSpPr>
          <p:cNvPr id="50" name="文本框"/>
          <p:cNvSpPr>
            <a:spLocks xmlns:a="http://schemas.openxmlformats.org/drawingml/2006/main" noGrp="1"/>
          </p:cNvSpPr>
          <p:nvPr>
            <p:ph type="ftr"/>
          </p:nvPr>
        </p:nvSpPr>
        <p:spPr>
          <a:xfrm xmlns:a="http://schemas.openxmlformats.org/drawingml/2006/main" rot="0">
            <a:off x="677334" y="6041362"/>
            <a:ext cx="6297612"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endParaRPr lang="zh-CN" altLang="en-US" sz="900">
              <a:solidFill>
                <a:srgbClr val="898989"/>
              </a:solidFill>
              <a:latin typeface="Trebuchet MS" pitchFamily="0" charset="0"/>
              <a:ea typeface="华文新魏" pitchFamily="0" charset="0"/>
              <a:cs typeface="Trebuchet MS" pitchFamily="0" charset="0"/>
            </a:endParaRPr>
          </a:p>
        </p:txBody>
      </p:sp>
      <p:sp>
        <p:nvSpPr>
          <p:cNvPr id="51" name="文本框"/>
          <p:cNvSpPr>
            <a:spLocks xmlns:a="http://schemas.openxmlformats.org/drawingml/2006/main" noGrp="1"/>
          </p:cNvSpPr>
          <p:nvPr>
            <p:ph type="sldNum"/>
          </p:nvPr>
        </p:nvSpPr>
        <p:spPr>
          <a:xfrm xmlns:a="http://schemas.openxmlformats.org/drawingml/2006/main" rot="0">
            <a:off x="8590663" y="6041362"/>
            <a:ext cx="683339"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900" b="0" i="0" u="none" strike="noStrike" kern="1200" cap="none" spc="0" baseline="0">
                <a:solidFill>
                  <a:schemeClr val="accent1"/>
                </a:solidFill>
                <a:latin typeface="Trebuchet MS" pitchFamily="0" charset="0"/>
                <a:ea typeface="华文新魏" pitchFamily="0" charset="0"/>
                <a:cs typeface="Trebuchet MS" pitchFamily="0" charset="0"/>
              </a:rPr>
              <a:t>&lt;#&gt;</a:t>
            </a:fld>
            <a:endParaRPr lang="zh-CN" altLang="en-US" sz="900">
              <a:solidFill>
                <a:schemeClr val="accent1"/>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1006277104"/>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grpSp>
        <p:nvGrpSpPr>
          <p:cNvPr id="74" name="组合"/>
          <p:cNvGrpSpPr>
            <a:grpSpLocks xmlns:a="http://schemas.openxmlformats.org/drawingml/2006/main"/>
          </p:cNvGrpSpPr>
          <p:nvPr/>
        </p:nvGrpSpPr>
        <p:grpSpPr>
          <a:xfrm xmlns:a="http://schemas.openxmlformats.org/drawingml/2006/main">
            <a:off x="0" y="-8467"/>
            <a:ext cx="12192000" cy="6866467"/>
            <a:chOff x="0" y="-8467"/>
            <a:chExt cx="12192000" cy="6866467"/>
          </a:xfrm>
        </p:grpSpPr>
        <p:sp>
          <p:nvSpPr>
            <p:cNvPr id="64" name="直线"/>
            <p:cNvSpPr>
              <a:spLocks xmlns:a="http://schemas.openxmlformats.org/drawingml/2006/main"/>
            </p:cNvSpPr>
            <p:nvPr/>
          </p:nvSpPr>
          <p:spPr>
            <a:xfrm xmlns:a="http://schemas.openxmlformats.org/drawingml/2006/main" rot="0">
              <a:off x="9371012" y="0"/>
              <a:ext cx="1219200" cy="6858000"/>
            </a:xfrm>
            <a:prstGeom xmlns:a="http://schemas.openxmlformats.org/drawingml/2006/main" prst="line"/>
            <a:noFill xmlns:a="http://schemas.openxmlformats.org/drawingml/2006/main"/>
            <a:ln xmlns:a="http://schemas.openxmlformats.org/drawingml/2006/main" w="9525" cmpd="sng" cap="flat">
              <a:solidFill>
                <a:srgbClr val="5FCBEF">
                  <a:alpha val="70000"/>
                </a:srgbClr>
              </a:solidFill>
              <a:prstDash val="solid"/>
              <a:round/>
            </a:ln>
          </p:spPr>
        </p:sp>
        <p:sp>
          <p:nvSpPr>
            <p:cNvPr id="65" name="直线"/>
            <p:cNvSpPr>
              <a:spLocks xmlns:a="http://schemas.openxmlformats.org/drawingml/2006/main"/>
            </p:cNvSpPr>
            <p:nvPr/>
          </p:nvSpPr>
          <p:spPr>
            <a:xfrm xmlns:a="http://schemas.openxmlformats.org/drawingml/2006/main" flipH="1" rot="0">
              <a:off x="7425267" y="3681413"/>
              <a:ext cx="4763559" cy="3176587"/>
            </a:xfrm>
            <a:prstGeom xmlns:a="http://schemas.openxmlformats.org/drawingml/2006/main" prst="line"/>
            <a:noFill xmlns:a="http://schemas.openxmlformats.org/drawingml/2006/main"/>
            <a:ln xmlns:a="http://schemas.openxmlformats.org/drawingml/2006/main" w="9525" cmpd="sng" cap="flat">
              <a:solidFill>
                <a:srgbClr val="5FCBEF">
                  <a:alpha val="70000"/>
                </a:srgbClr>
              </a:solidFill>
              <a:prstDash val="solid"/>
              <a:round/>
            </a:ln>
          </p:spPr>
        </p:sp>
        <p:sp>
          <p:nvSpPr>
            <p:cNvPr id="66" name="曲线"/>
            <p:cNvSpPr>
              <a:spLocks xmlns:a="http://schemas.openxmlformats.org/drawingml/2006/main"/>
            </p:cNvSpPr>
            <p:nvPr/>
          </p:nvSpPr>
          <p:spPr>
            <a:xfrm xmlns:a="http://schemas.openxmlformats.org/drawingml/2006/main" rot="0">
              <a:off x="9181476" y="-8467"/>
              <a:ext cx="3007349" cy="6866467"/>
            </a:xfrm>
            <a:custGeom xmlns:a="http://schemas.openxmlformats.org/drawingml/2006/main">
              <a:gdLst>
                <a:gd name="T1" fmla="*/ 0 w 21600"/>
                <a:gd name="T2" fmla="*/ 0 h 21600"/>
                <a:gd name="T3" fmla="*/ 21600 w 21600"/>
                <a:gd name="T4" fmla="*/ 21600 h 21600"/>
              </a:gdLst>
              <a:rect l="T1" t="T2" r="T3" b="T4"/>
              <a:pathLst>
                <a:path w="21600" h="21600">
                  <a:moveTo>
                    <a:pt x="14691" y="0"/>
                  </a:moveTo>
                  <a:lnTo>
                    <a:pt x="21600" y="0"/>
                  </a:lnTo>
                  <a:lnTo>
                    <a:pt x="21600" y="21599"/>
                  </a:lnTo>
                  <a:lnTo>
                    <a:pt x="0" y="21599"/>
                  </a:lnTo>
                  <a:lnTo>
                    <a:pt x="14691" y="0"/>
                  </a:lnTo>
                  <a:close/>
                </a:path>
              </a:pathLst>
            </a:custGeom>
            <a:solidFill xmlns:a="http://schemas.openxmlformats.org/drawingml/2006/main">
              <a:srgbClr val="5FCBEF">
                <a:alpha val="36000"/>
              </a:srgbClr>
            </a:solidFill>
            <a:ln xmlns:a="http://schemas.openxmlformats.org/drawingml/2006/main" w="12700" cmpd="sng" cap="flat">
              <a:noFill/>
              <a:prstDash val="solid"/>
              <a:round/>
            </a:ln>
          </p:spPr>
        </p:sp>
        <p:sp>
          <p:nvSpPr>
            <p:cNvPr id="67" name="曲线"/>
            <p:cNvSpPr>
              <a:spLocks xmlns:a="http://schemas.openxmlformats.org/drawingml/2006/main"/>
            </p:cNvSpPr>
            <p:nvPr/>
          </p:nvSpPr>
          <p:spPr>
            <a:xfrm xmlns:a="http://schemas.openxmlformats.org/drawingml/2006/main" rot="0">
              <a:off x="9603442" y="-8467"/>
              <a:ext cx="2588558"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0092" y="21599"/>
                  </a:lnTo>
                  <a:lnTo>
                    <a:pt x="0" y="0"/>
                  </a:lnTo>
                  <a:close/>
                </a:path>
              </a:pathLst>
            </a:custGeom>
            <a:solidFill xmlns:a="http://schemas.openxmlformats.org/drawingml/2006/main">
              <a:srgbClr val="5FCBEF">
                <a:alpha val="20000"/>
              </a:srgbClr>
            </a:solidFill>
            <a:ln xmlns:a="http://schemas.openxmlformats.org/drawingml/2006/main" w="12700" cmpd="sng" cap="flat">
              <a:noFill/>
              <a:prstDash val="solid"/>
              <a:round/>
            </a:ln>
          </p:spPr>
        </p:sp>
        <p:sp>
          <p:nvSpPr>
            <p:cNvPr id="68" name="等腰三角形"/>
            <p:cNvSpPr>
              <a:spLocks xmlns:a="http://schemas.openxmlformats.org/drawingml/2006/main"/>
            </p:cNvSpPr>
            <p:nvPr/>
          </p:nvSpPr>
          <p:spPr>
            <a:xfrm xmlns:a="http://schemas.openxmlformats.org/drawingml/2006/main" rot="0">
              <a:off x="8932333" y="3048000"/>
              <a:ext cx="3259667" cy="3810000"/>
            </a:xfrm>
            <a:prstGeom xmlns:a="http://schemas.openxmlformats.org/drawingml/2006/main" prst="triangle">
              <a:avLst>
                <a:gd name="adj" fmla="val 100000"/>
              </a:avLst>
            </a:prstGeom>
            <a:solidFill xmlns:a="http://schemas.openxmlformats.org/drawingml/2006/main">
              <a:srgbClr val="17AEE3">
                <a:alpha val="66000"/>
              </a:srgbClr>
            </a:solidFill>
            <a:ln xmlns:a="http://schemas.openxmlformats.org/drawingml/2006/main" w="12700" cmpd="sng" cap="flat">
              <a:noFill/>
              <a:prstDash val="solid"/>
              <a:round/>
            </a:ln>
          </p:spPr>
        </p:sp>
        <p:sp>
          <p:nvSpPr>
            <p:cNvPr id="69" name="曲线"/>
            <p:cNvSpPr>
              <a:spLocks xmlns:a="http://schemas.openxmlformats.org/drawingml/2006/main"/>
            </p:cNvSpPr>
            <p:nvPr/>
          </p:nvSpPr>
          <p:spPr>
            <a:xfrm xmlns:a="http://schemas.openxmlformats.org/drawingml/2006/main" rot="0">
              <a:off x="9334500" y="-8467"/>
              <a:ext cx="2854323"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8696" y="21599"/>
                  </a:lnTo>
                  <a:lnTo>
                    <a:pt x="0" y="0"/>
                  </a:lnTo>
                  <a:close/>
                </a:path>
              </a:pathLst>
            </a:custGeom>
            <a:solidFill xmlns:a="http://schemas.openxmlformats.org/drawingml/2006/main">
              <a:srgbClr val="17AEE3">
                <a:alpha val="50000"/>
              </a:srgbClr>
            </a:solidFill>
            <a:ln xmlns:a="http://schemas.openxmlformats.org/drawingml/2006/main" w="12700" cmpd="sng" cap="flat">
              <a:noFill/>
              <a:prstDash val="solid"/>
              <a:round/>
            </a:ln>
          </p:spPr>
        </p:sp>
        <p:sp>
          <p:nvSpPr>
            <p:cNvPr id="70" name="曲线"/>
            <p:cNvSpPr>
              <a:spLocks xmlns:a="http://schemas.openxmlformats.org/drawingml/2006/main"/>
            </p:cNvSpPr>
            <p:nvPr/>
          </p:nvSpPr>
          <p:spPr>
            <a:xfrm xmlns:a="http://schemas.openxmlformats.org/drawingml/2006/main" rot="0">
              <a:off x="10898729" y="-8467"/>
              <a:ext cx="1290094" cy="6866467"/>
            </a:xfrm>
            <a:custGeom xmlns:a="http://schemas.openxmlformats.org/drawingml/2006/main">
              <a:gdLst>
                <a:gd name="T1" fmla="*/ 0 w 21600"/>
                <a:gd name="T2" fmla="*/ 0 h 21600"/>
                <a:gd name="T3" fmla="*/ 21600 w 21600"/>
                <a:gd name="T4" fmla="*/ 21600 h 21600"/>
              </a:gdLst>
              <a:rect l="T1" t="T2" r="T3" b="T4"/>
              <a:pathLst>
                <a:path w="21600" h="21600">
                  <a:moveTo>
                    <a:pt x="17073" y="0"/>
                  </a:moveTo>
                  <a:lnTo>
                    <a:pt x="21600" y="0"/>
                  </a:lnTo>
                  <a:lnTo>
                    <a:pt x="21600" y="21599"/>
                  </a:lnTo>
                  <a:lnTo>
                    <a:pt x="0" y="21599"/>
                  </a:lnTo>
                  <a:lnTo>
                    <a:pt x="17073" y="0"/>
                  </a:lnTo>
                  <a:close/>
                </a:path>
              </a:pathLst>
            </a:custGeom>
            <a:solidFill xmlns:a="http://schemas.openxmlformats.org/drawingml/2006/main">
              <a:srgbClr val="2E83C3">
                <a:alpha val="70000"/>
              </a:srgbClr>
            </a:solidFill>
            <a:ln xmlns:a="http://schemas.openxmlformats.org/drawingml/2006/main" w="12700" cmpd="sng" cap="flat">
              <a:noFill/>
              <a:prstDash val="solid"/>
              <a:round/>
            </a:ln>
          </p:spPr>
        </p:sp>
        <p:sp>
          <p:nvSpPr>
            <p:cNvPr id="71" name="曲线"/>
            <p:cNvSpPr>
              <a:spLocks xmlns:a="http://schemas.openxmlformats.org/drawingml/2006/main"/>
            </p:cNvSpPr>
            <p:nvPr/>
          </p:nvSpPr>
          <p:spPr>
            <a:xfrm xmlns:a="http://schemas.openxmlformats.org/drawingml/2006/main" rot="0">
              <a:off x="10939000" y="-8467"/>
              <a:ext cx="1249824"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9171" y="21599"/>
                  </a:lnTo>
                  <a:lnTo>
                    <a:pt x="0" y="0"/>
                  </a:lnTo>
                  <a:close/>
                </a:path>
              </a:pathLst>
            </a:custGeom>
            <a:solidFill xmlns:a="http://schemas.openxmlformats.org/drawingml/2006/main">
              <a:srgbClr val="226292">
                <a:alpha val="80000"/>
              </a:srgbClr>
            </a:solidFill>
            <a:ln xmlns:a="http://schemas.openxmlformats.org/drawingml/2006/main" w="12700" cmpd="sng" cap="flat">
              <a:noFill/>
              <a:prstDash val="solid"/>
              <a:round/>
            </a:ln>
          </p:spPr>
        </p:sp>
        <p:sp>
          <p:nvSpPr>
            <p:cNvPr id="72" name="等腰三角形"/>
            <p:cNvSpPr>
              <a:spLocks xmlns:a="http://schemas.openxmlformats.org/drawingml/2006/main"/>
            </p:cNvSpPr>
            <p:nvPr/>
          </p:nvSpPr>
          <p:spPr>
            <a:xfrm xmlns:a="http://schemas.openxmlformats.org/drawingml/2006/main" rot="0">
              <a:off x="10371666" y="3589866"/>
              <a:ext cx="1817159" cy="3268133"/>
            </a:xfrm>
            <a:prstGeom xmlns:a="http://schemas.openxmlformats.org/drawingml/2006/main" prst="triangle">
              <a:avLst>
                <a:gd name="adj" fmla="val 100000"/>
              </a:avLst>
            </a:prstGeom>
            <a:solidFill xmlns:a="http://schemas.openxmlformats.org/drawingml/2006/main">
              <a:srgbClr val="17AEE3">
                <a:alpha val="66000"/>
              </a:srgbClr>
            </a:solidFill>
            <a:ln xmlns:a="http://schemas.openxmlformats.org/drawingml/2006/main" w="12700" cmpd="sng" cap="flat">
              <a:noFill/>
              <a:prstDash val="solid"/>
              <a:round/>
            </a:ln>
          </p:spPr>
        </p:sp>
        <p:sp>
          <p:nvSpPr>
            <p:cNvPr id="73" name="等腰三角形"/>
            <p:cNvSpPr>
              <a:spLocks xmlns:a="http://schemas.openxmlformats.org/drawingml/2006/main"/>
            </p:cNvSpPr>
            <p:nvPr/>
          </p:nvSpPr>
          <p:spPr>
            <a:xfrm xmlns:a="http://schemas.openxmlformats.org/drawingml/2006/main" rot="0">
              <a:off x="0" y="4013200"/>
              <a:ext cx="448732" cy="2844800"/>
            </a:xfrm>
            <a:prstGeom xmlns:a="http://schemas.openxmlformats.org/drawingml/2006/main" prst="triangle">
              <a:avLst>
                <a:gd name="adj" fmla="val 0"/>
              </a:avLst>
            </a:prstGeom>
            <a:solidFill xmlns:a="http://schemas.openxmlformats.org/drawingml/2006/main">
              <a:srgbClr val="5FCBEF">
                <a:alpha val="70000"/>
              </a:srgbClr>
            </a:solidFill>
            <a:ln xmlns:a="http://schemas.openxmlformats.org/drawingml/2006/main" w="12700" cmpd="sng" cap="flat">
              <a:noFill/>
              <a:prstDash val="solid"/>
              <a:round/>
            </a:ln>
          </p:spPr>
        </p:sp>
      </p:grpSp>
      <p:sp>
        <p:nvSpPr>
          <p:cNvPr id="75" name="文本框"/>
          <p:cNvSpPr>
            <a:spLocks xmlns:a="http://schemas.openxmlformats.org/drawingml/2006/main" noGrp="1"/>
          </p:cNvSpPr>
          <p:nvPr>
            <p:ph type="dt" idx="10"/>
          </p:nvPr>
        </p:nvSpPr>
        <p:spPr>
          <a:xfrm xmlns:a="http://schemas.openxmlformats.org/drawingml/2006/main" rot="0">
            <a:off x="7205133" y="6041362"/>
            <a:ext cx="911939"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endParaRPr lang="zh-CN" altLang="en-US" sz="900">
              <a:solidFill>
                <a:srgbClr val="898989"/>
              </a:solidFill>
              <a:latin typeface="Trebuchet MS" pitchFamily="0" charset="0"/>
              <a:ea typeface="华文新魏" pitchFamily="0" charset="0"/>
              <a:cs typeface="Trebuchet MS" pitchFamily="0" charset="0"/>
            </a:endParaRPr>
          </a:p>
        </p:txBody>
      </p:sp>
      <p:sp>
        <p:nvSpPr>
          <p:cNvPr id="76" name="文本框"/>
          <p:cNvSpPr>
            <a:spLocks xmlns:a="http://schemas.openxmlformats.org/drawingml/2006/main" noGrp="1"/>
          </p:cNvSpPr>
          <p:nvPr>
            <p:ph type="ftr"/>
          </p:nvPr>
        </p:nvSpPr>
        <p:spPr>
          <a:xfrm xmlns:a="http://schemas.openxmlformats.org/drawingml/2006/main" rot="0">
            <a:off x="677334" y="6041362"/>
            <a:ext cx="6297612"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endParaRPr lang="zh-CN" altLang="en-US" sz="900">
              <a:solidFill>
                <a:srgbClr val="898989"/>
              </a:solidFill>
              <a:latin typeface="Trebuchet MS" pitchFamily="0" charset="0"/>
              <a:ea typeface="华文新魏" pitchFamily="0" charset="0"/>
              <a:cs typeface="Trebuchet MS" pitchFamily="0" charset="0"/>
            </a:endParaRPr>
          </a:p>
        </p:txBody>
      </p:sp>
      <p:sp>
        <p:nvSpPr>
          <p:cNvPr id="77" name="文本框"/>
          <p:cNvSpPr>
            <a:spLocks xmlns:a="http://schemas.openxmlformats.org/drawingml/2006/main" noGrp="1"/>
          </p:cNvSpPr>
          <p:nvPr>
            <p:ph type="sldNum"/>
          </p:nvPr>
        </p:nvSpPr>
        <p:spPr>
          <a:xfrm xmlns:a="http://schemas.openxmlformats.org/drawingml/2006/main" rot="0">
            <a:off x="8590663" y="6041362"/>
            <a:ext cx="683339"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900" b="0" i="0" u="none" strike="noStrike" kern="1200" cap="none" spc="0" baseline="0">
                <a:solidFill>
                  <a:schemeClr val="accent1"/>
                </a:solidFill>
                <a:latin typeface="Trebuchet MS" pitchFamily="0" charset="0"/>
                <a:ea typeface="华文新魏" pitchFamily="0" charset="0"/>
                <a:cs typeface="Trebuchet MS" pitchFamily="0" charset="0"/>
              </a:rPr>
              <a:t>&lt;#&gt;</a:t>
            </a:fld>
            <a:endParaRPr lang="zh-CN" altLang="en-US" sz="900">
              <a:solidFill>
                <a:schemeClr val="accent1"/>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90474937"/>
      </p:ext>
    </p:extLst>
  </p:cSld>
  <p:clrMapOvr>
    <a:masterClrMapping xmlns:a="http://schemas.openxmlformats.org/drawingml/2006/main"/>
  </p:clrMapOvr>
</p:sldLayout>
</file>

<file path=ppt/slideLayouts/slideLayout14.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grpSp>
        <p:nvGrpSpPr>
          <p:cNvPr id="90" name="组合"/>
          <p:cNvGrpSpPr>
            <a:grpSpLocks xmlns:a="http://schemas.openxmlformats.org/drawingml/2006/main"/>
          </p:cNvGrpSpPr>
          <p:nvPr/>
        </p:nvGrpSpPr>
        <p:grpSpPr>
          <a:xfrm xmlns:a="http://schemas.openxmlformats.org/drawingml/2006/main">
            <a:off x="0" y="-8467"/>
            <a:ext cx="12192000" cy="6866467"/>
            <a:chOff x="0" y="-8467"/>
            <a:chExt cx="12192000" cy="6866467"/>
          </a:xfrm>
        </p:grpSpPr>
        <p:sp>
          <p:nvSpPr>
            <p:cNvPr id="80" name="直线"/>
            <p:cNvSpPr>
              <a:spLocks xmlns:a="http://schemas.openxmlformats.org/drawingml/2006/main"/>
            </p:cNvSpPr>
            <p:nvPr/>
          </p:nvSpPr>
          <p:spPr>
            <a:xfrm xmlns:a="http://schemas.openxmlformats.org/drawingml/2006/main" rot="0">
              <a:off x="9371012" y="0"/>
              <a:ext cx="1219200" cy="6858000"/>
            </a:xfrm>
            <a:prstGeom xmlns:a="http://schemas.openxmlformats.org/drawingml/2006/main" prst="line"/>
            <a:noFill xmlns:a="http://schemas.openxmlformats.org/drawingml/2006/main"/>
            <a:ln xmlns:a="http://schemas.openxmlformats.org/drawingml/2006/main" w="9525" cmpd="sng" cap="flat">
              <a:solidFill>
                <a:srgbClr val="5FCBEF">
                  <a:alpha val="70000"/>
                </a:srgbClr>
              </a:solidFill>
              <a:prstDash val="solid"/>
              <a:round/>
            </a:ln>
          </p:spPr>
        </p:sp>
        <p:sp>
          <p:nvSpPr>
            <p:cNvPr id="81" name="直线"/>
            <p:cNvSpPr>
              <a:spLocks xmlns:a="http://schemas.openxmlformats.org/drawingml/2006/main"/>
            </p:cNvSpPr>
            <p:nvPr/>
          </p:nvSpPr>
          <p:spPr>
            <a:xfrm xmlns:a="http://schemas.openxmlformats.org/drawingml/2006/main" flipH="1" rot="0">
              <a:off x="7425267" y="3681413"/>
              <a:ext cx="4763559" cy="3176587"/>
            </a:xfrm>
            <a:prstGeom xmlns:a="http://schemas.openxmlformats.org/drawingml/2006/main" prst="line"/>
            <a:noFill xmlns:a="http://schemas.openxmlformats.org/drawingml/2006/main"/>
            <a:ln xmlns:a="http://schemas.openxmlformats.org/drawingml/2006/main" w="9525" cmpd="sng" cap="flat">
              <a:solidFill>
                <a:srgbClr val="5FCBEF">
                  <a:alpha val="70000"/>
                </a:srgbClr>
              </a:solidFill>
              <a:prstDash val="solid"/>
              <a:round/>
            </a:ln>
          </p:spPr>
        </p:sp>
        <p:sp>
          <p:nvSpPr>
            <p:cNvPr id="82" name="曲线"/>
            <p:cNvSpPr>
              <a:spLocks xmlns:a="http://schemas.openxmlformats.org/drawingml/2006/main"/>
            </p:cNvSpPr>
            <p:nvPr/>
          </p:nvSpPr>
          <p:spPr>
            <a:xfrm xmlns:a="http://schemas.openxmlformats.org/drawingml/2006/main" rot="0">
              <a:off x="9181476" y="-8467"/>
              <a:ext cx="3007349" cy="6866467"/>
            </a:xfrm>
            <a:custGeom xmlns:a="http://schemas.openxmlformats.org/drawingml/2006/main">
              <a:gdLst>
                <a:gd name="T1" fmla="*/ 0 w 21600"/>
                <a:gd name="T2" fmla="*/ 0 h 21600"/>
                <a:gd name="T3" fmla="*/ 21600 w 21600"/>
                <a:gd name="T4" fmla="*/ 21600 h 21600"/>
              </a:gdLst>
              <a:rect l="T1" t="T2" r="T3" b="T4"/>
              <a:pathLst>
                <a:path w="21600" h="21600">
                  <a:moveTo>
                    <a:pt x="14691" y="0"/>
                  </a:moveTo>
                  <a:lnTo>
                    <a:pt x="21600" y="0"/>
                  </a:lnTo>
                  <a:lnTo>
                    <a:pt x="21600" y="21599"/>
                  </a:lnTo>
                  <a:lnTo>
                    <a:pt x="0" y="21599"/>
                  </a:lnTo>
                  <a:lnTo>
                    <a:pt x="14691" y="0"/>
                  </a:lnTo>
                  <a:close/>
                </a:path>
              </a:pathLst>
            </a:custGeom>
            <a:solidFill xmlns:a="http://schemas.openxmlformats.org/drawingml/2006/main">
              <a:srgbClr val="5FCBEF">
                <a:alpha val="36000"/>
              </a:srgbClr>
            </a:solidFill>
            <a:ln xmlns:a="http://schemas.openxmlformats.org/drawingml/2006/main" w="12700" cmpd="sng" cap="flat">
              <a:noFill/>
              <a:prstDash val="solid"/>
              <a:round/>
            </a:ln>
          </p:spPr>
        </p:sp>
        <p:sp>
          <p:nvSpPr>
            <p:cNvPr id="83" name="曲线"/>
            <p:cNvSpPr>
              <a:spLocks xmlns:a="http://schemas.openxmlformats.org/drawingml/2006/main"/>
            </p:cNvSpPr>
            <p:nvPr/>
          </p:nvSpPr>
          <p:spPr>
            <a:xfrm xmlns:a="http://schemas.openxmlformats.org/drawingml/2006/main" rot="0">
              <a:off x="9603442" y="-8467"/>
              <a:ext cx="2588558"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0092" y="21599"/>
                  </a:lnTo>
                  <a:lnTo>
                    <a:pt x="0" y="0"/>
                  </a:lnTo>
                  <a:close/>
                </a:path>
              </a:pathLst>
            </a:custGeom>
            <a:solidFill xmlns:a="http://schemas.openxmlformats.org/drawingml/2006/main">
              <a:srgbClr val="5FCBEF">
                <a:alpha val="20000"/>
              </a:srgbClr>
            </a:solidFill>
            <a:ln xmlns:a="http://schemas.openxmlformats.org/drawingml/2006/main" w="12700" cmpd="sng" cap="flat">
              <a:noFill/>
              <a:prstDash val="solid"/>
              <a:round/>
            </a:ln>
          </p:spPr>
        </p:sp>
        <p:sp>
          <p:nvSpPr>
            <p:cNvPr id="84" name="等腰三角形"/>
            <p:cNvSpPr>
              <a:spLocks xmlns:a="http://schemas.openxmlformats.org/drawingml/2006/main"/>
            </p:cNvSpPr>
            <p:nvPr/>
          </p:nvSpPr>
          <p:spPr>
            <a:xfrm xmlns:a="http://schemas.openxmlformats.org/drawingml/2006/main" rot="0">
              <a:off x="8932333" y="3048000"/>
              <a:ext cx="3259667" cy="3810000"/>
            </a:xfrm>
            <a:prstGeom xmlns:a="http://schemas.openxmlformats.org/drawingml/2006/main" prst="triangle">
              <a:avLst>
                <a:gd name="adj" fmla="val 100000"/>
              </a:avLst>
            </a:prstGeom>
            <a:solidFill xmlns:a="http://schemas.openxmlformats.org/drawingml/2006/main">
              <a:srgbClr val="17AEE3">
                <a:alpha val="66000"/>
              </a:srgbClr>
            </a:solidFill>
            <a:ln xmlns:a="http://schemas.openxmlformats.org/drawingml/2006/main" w="12700" cmpd="sng" cap="flat">
              <a:noFill/>
              <a:prstDash val="solid"/>
              <a:round/>
            </a:ln>
          </p:spPr>
        </p:sp>
        <p:sp>
          <p:nvSpPr>
            <p:cNvPr id="85" name="曲线"/>
            <p:cNvSpPr>
              <a:spLocks xmlns:a="http://schemas.openxmlformats.org/drawingml/2006/main"/>
            </p:cNvSpPr>
            <p:nvPr/>
          </p:nvSpPr>
          <p:spPr>
            <a:xfrm xmlns:a="http://schemas.openxmlformats.org/drawingml/2006/main" rot="0">
              <a:off x="9334500" y="-8467"/>
              <a:ext cx="2854323"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8696" y="21599"/>
                  </a:lnTo>
                  <a:lnTo>
                    <a:pt x="0" y="0"/>
                  </a:lnTo>
                  <a:close/>
                </a:path>
              </a:pathLst>
            </a:custGeom>
            <a:solidFill xmlns:a="http://schemas.openxmlformats.org/drawingml/2006/main">
              <a:srgbClr val="17AEE3">
                <a:alpha val="50000"/>
              </a:srgbClr>
            </a:solidFill>
            <a:ln xmlns:a="http://schemas.openxmlformats.org/drawingml/2006/main" w="12700" cmpd="sng" cap="flat">
              <a:noFill/>
              <a:prstDash val="solid"/>
              <a:round/>
            </a:ln>
          </p:spPr>
        </p:sp>
        <p:sp>
          <p:nvSpPr>
            <p:cNvPr id="86" name="曲线"/>
            <p:cNvSpPr>
              <a:spLocks xmlns:a="http://schemas.openxmlformats.org/drawingml/2006/main"/>
            </p:cNvSpPr>
            <p:nvPr/>
          </p:nvSpPr>
          <p:spPr>
            <a:xfrm xmlns:a="http://schemas.openxmlformats.org/drawingml/2006/main" rot="0">
              <a:off x="10898729" y="-8467"/>
              <a:ext cx="1290094" cy="6866467"/>
            </a:xfrm>
            <a:custGeom xmlns:a="http://schemas.openxmlformats.org/drawingml/2006/main">
              <a:gdLst>
                <a:gd name="T1" fmla="*/ 0 w 21600"/>
                <a:gd name="T2" fmla="*/ 0 h 21600"/>
                <a:gd name="T3" fmla="*/ 21600 w 21600"/>
                <a:gd name="T4" fmla="*/ 21600 h 21600"/>
              </a:gdLst>
              <a:rect l="T1" t="T2" r="T3" b="T4"/>
              <a:pathLst>
                <a:path w="21600" h="21600">
                  <a:moveTo>
                    <a:pt x="17073" y="0"/>
                  </a:moveTo>
                  <a:lnTo>
                    <a:pt x="21600" y="0"/>
                  </a:lnTo>
                  <a:lnTo>
                    <a:pt x="21600" y="21599"/>
                  </a:lnTo>
                  <a:lnTo>
                    <a:pt x="0" y="21599"/>
                  </a:lnTo>
                  <a:lnTo>
                    <a:pt x="17073" y="0"/>
                  </a:lnTo>
                  <a:close/>
                </a:path>
              </a:pathLst>
            </a:custGeom>
            <a:solidFill xmlns:a="http://schemas.openxmlformats.org/drawingml/2006/main">
              <a:srgbClr val="2E83C3">
                <a:alpha val="70000"/>
              </a:srgbClr>
            </a:solidFill>
            <a:ln xmlns:a="http://schemas.openxmlformats.org/drawingml/2006/main" w="12700" cmpd="sng" cap="flat">
              <a:noFill/>
              <a:prstDash val="solid"/>
              <a:round/>
            </a:ln>
          </p:spPr>
        </p:sp>
        <p:sp>
          <p:nvSpPr>
            <p:cNvPr id="87" name="曲线"/>
            <p:cNvSpPr>
              <a:spLocks xmlns:a="http://schemas.openxmlformats.org/drawingml/2006/main"/>
            </p:cNvSpPr>
            <p:nvPr/>
          </p:nvSpPr>
          <p:spPr>
            <a:xfrm xmlns:a="http://schemas.openxmlformats.org/drawingml/2006/main" rot="0">
              <a:off x="10939000" y="-8467"/>
              <a:ext cx="1249824"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9171" y="21599"/>
                  </a:lnTo>
                  <a:lnTo>
                    <a:pt x="0" y="0"/>
                  </a:lnTo>
                  <a:close/>
                </a:path>
              </a:pathLst>
            </a:custGeom>
            <a:solidFill xmlns:a="http://schemas.openxmlformats.org/drawingml/2006/main">
              <a:srgbClr val="226292">
                <a:alpha val="80000"/>
              </a:srgbClr>
            </a:solidFill>
            <a:ln xmlns:a="http://schemas.openxmlformats.org/drawingml/2006/main" w="12700" cmpd="sng" cap="flat">
              <a:noFill/>
              <a:prstDash val="solid"/>
              <a:round/>
            </a:ln>
          </p:spPr>
        </p:sp>
        <p:sp>
          <p:nvSpPr>
            <p:cNvPr id="88" name="等腰三角形"/>
            <p:cNvSpPr>
              <a:spLocks xmlns:a="http://schemas.openxmlformats.org/drawingml/2006/main"/>
            </p:cNvSpPr>
            <p:nvPr/>
          </p:nvSpPr>
          <p:spPr>
            <a:xfrm xmlns:a="http://schemas.openxmlformats.org/drawingml/2006/main" rot="0">
              <a:off x="10371666" y="3589866"/>
              <a:ext cx="1817159" cy="3268133"/>
            </a:xfrm>
            <a:prstGeom xmlns:a="http://schemas.openxmlformats.org/drawingml/2006/main" prst="triangle">
              <a:avLst>
                <a:gd name="adj" fmla="val 100000"/>
              </a:avLst>
            </a:prstGeom>
            <a:solidFill xmlns:a="http://schemas.openxmlformats.org/drawingml/2006/main">
              <a:srgbClr val="17AEE3">
                <a:alpha val="66000"/>
              </a:srgbClr>
            </a:solidFill>
            <a:ln xmlns:a="http://schemas.openxmlformats.org/drawingml/2006/main" w="12700" cmpd="sng" cap="flat">
              <a:noFill/>
              <a:prstDash val="solid"/>
              <a:round/>
            </a:ln>
          </p:spPr>
        </p:sp>
        <p:sp>
          <p:nvSpPr>
            <p:cNvPr id="89" name="等腰三角形"/>
            <p:cNvSpPr>
              <a:spLocks xmlns:a="http://schemas.openxmlformats.org/drawingml/2006/main"/>
            </p:cNvSpPr>
            <p:nvPr/>
          </p:nvSpPr>
          <p:spPr>
            <a:xfrm xmlns:a="http://schemas.openxmlformats.org/drawingml/2006/main" rot="0">
              <a:off x="0" y="4013200"/>
              <a:ext cx="448732" cy="2844800"/>
            </a:xfrm>
            <a:prstGeom xmlns:a="http://schemas.openxmlformats.org/drawingml/2006/main" prst="triangle">
              <a:avLst>
                <a:gd name="adj" fmla="val 0"/>
              </a:avLst>
            </a:prstGeom>
            <a:solidFill xmlns:a="http://schemas.openxmlformats.org/drawingml/2006/main">
              <a:srgbClr val="5FCBEF">
                <a:alpha val="70000"/>
              </a:srgbClr>
            </a:solidFill>
            <a:ln xmlns:a="http://schemas.openxmlformats.org/drawingml/2006/main" w="12700" cmpd="sng" cap="flat">
              <a:noFill/>
              <a:prstDash val="solid"/>
              <a:round/>
            </a:ln>
          </p:spPr>
        </p:sp>
      </p:grpSp>
      <p:sp>
        <p:nvSpPr>
          <p:cNvPr id="91" name="文本框"/>
          <p:cNvSpPr>
            <a:spLocks xmlns:a="http://schemas.openxmlformats.org/drawingml/2006/main" noGrp="1"/>
          </p:cNvSpPr>
          <p:nvPr>
            <p:ph type="title"/>
          </p:nvPr>
        </p:nvSpPr>
        <p:spPr>
          <a:xfrm xmlns:a="http://schemas.openxmlformats.org/drawingml/2006/main" rot="0">
            <a:off x="677334" y="609600"/>
            <a:ext cx="8596668" cy="13208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92" name="文本框"/>
          <p:cNvSpPr>
            <a:spLocks xmlns:a="http://schemas.openxmlformats.org/drawingml/2006/main" noGrp="1"/>
          </p:cNvSpPr>
          <p:nvPr>
            <p:ph type="body" idx="1"/>
          </p:nvPr>
        </p:nvSpPr>
        <p:spPr>
          <a:xfrm xmlns:a="http://schemas.openxmlformats.org/drawingml/2006/main" rot="0">
            <a:off x="677334" y="2160589"/>
            <a:ext cx="8596668" cy="3880773"/>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r>
              <a:rPr lang="en-US" altLang="zh-CN"/>
              <a:t>Edit Master text styles</a:t>
            </a:r>
            <a:endParaRPr lang="en-US" altLang="zh-CN"/>
          </a:p>
          <a:p xmlns:a="http://schemas.openxmlformats.org/drawingml/2006/main">
            <a:pPr lvl="1"/>
            <a:r>
              <a:rPr lang="en-US" altLang="zh-CN"/>
              <a:t>Second level</a:t>
            </a:r>
            <a:endParaRPr lang="en-US" altLang="zh-CN"/>
          </a:p>
          <a:p xmlns:a="http://schemas.openxmlformats.org/drawingml/2006/main">
            <a:pPr lvl="2"/>
            <a:r>
              <a:rPr lang="en-US" altLang="zh-CN"/>
              <a:t>Third level</a:t>
            </a:r>
            <a:endParaRPr lang="en-US" altLang="zh-CN"/>
          </a:p>
          <a:p xmlns:a="http://schemas.openxmlformats.org/drawingml/2006/main">
            <a:pPr lvl="3"/>
            <a:r>
              <a:rPr lang="en-US" altLang="zh-CN"/>
              <a:t>Fourth level</a:t>
            </a:r>
            <a:endParaRPr lang="en-US" altLang="zh-CN"/>
          </a:p>
          <a:p xmlns:a="http://schemas.openxmlformats.org/drawingml/2006/main">
            <a:pPr lvl="4"/>
            <a:r>
              <a:rPr lang="en-US" altLang="zh-CN"/>
              <a:t>Fifth level</a:t>
            </a:r>
            <a:endParaRPr lang="zh-CN" altLang="en-US"/>
          </a:p>
        </p:txBody>
      </p:sp>
      <p:sp>
        <p:nvSpPr>
          <p:cNvPr id="93" name="文本框"/>
          <p:cNvSpPr>
            <a:spLocks xmlns:a="http://schemas.openxmlformats.org/drawingml/2006/main" noGrp="1"/>
          </p:cNvSpPr>
          <p:nvPr>
            <p:ph type="dt" idx="10"/>
          </p:nvPr>
        </p:nvSpPr>
        <p:spPr>
          <a:xfrm xmlns:a="http://schemas.openxmlformats.org/drawingml/2006/main" rot="0">
            <a:off x="7205133" y="6041362"/>
            <a:ext cx="911939"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endParaRPr lang="zh-CN" altLang="en-US" sz="900">
              <a:solidFill>
                <a:srgbClr val="898989"/>
              </a:solidFill>
              <a:latin typeface="Trebuchet MS" pitchFamily="0" charset="0"/>
              <a:ea typeface="华文新魏" pitchFamily="0" charset="0"/>
              <a:cs typeface="Trebuchet MS" pitchFamily="0" charset="0"/>
            </a:endParaRPr>
          </a:p>
        </p:txBody>
      </p:sp>
      <p:sp>
        <p:nvSpPr>
          <p:cNvPr id="94" name="文本框"/>
          <p:cNvSpPr>
            <a:spLocks xmlns:a="http://schemas.openxmlformats.org/drawingml/2006/main" noGrp="1"/>
          </p:cNvSpPr>
          <p:nvPr>
            <p:ph type="ftr"/>
          </p:nvPr>
        </p:nvSpPr>
        <p:spPr>
          <a:xfrm xmlns:a="http://schemas.openxmlformats.org/drawingml/2006/main" rot="0">
            <a:off x="677334" y="6041362"/>
            <a:ext cx="6297612"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endParaRPr lang="zh-CN" altLang="en-US" sz="900">
              <a:solidFill>
                <a:srgbClr val="898989"/>
              </a:solidFill>
              <a:latin typeface="Trebuchet MS" pitchFamily="0" charset="0"/>
              <a:ea typeface="华文新魏" pitchFamily="0" charset="0"/>
              <a:cs typeface="Trebuchet MS" pitchFamily="0" charset="0"/>
            </a:endParaRPr>
          </a:p>
        </p:txBody>
      </p:sp>
      <p:sp>
        <p:nvSpPr>
          <p:cNvPr id="95" name="文本框"/>
          <p:cNvSpPr>
            <a:spLocks xmlns:a="http://schemas.openxmlformats.org/drawingml/2006/main" noGrp="1"/>
          </p:cNvSpPr>
          <p:nvPr>
            <p:ph type="sldNum"/>
          </p:nvPr>
        </p:nvSpPr>
        <p:spPr>
          <a:xfrm xmlns:a="http://schemas.openxmlformats.org/drawingml/2006/main" rot="0">
            <a:off x="8590663" y="6041362"/>
            <a:ext cx="683339"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900" b="0" i="0" u="none" strike="noStrike" kern="1200" cap="none" spc="0" baseline="0">
                <a:solidFill>
                  <a:schemeClr val="accent1"/>
                </a:solidFill>
                <a:latin typeface="Trebuchet MS" pitchFamily="0" charset="0"/>
                <a:ea typeface="华文新魏" pitchFamily="0" charset="0"/>
                <a:cs typeface="Trebuchet MS" pitchFamily="0" charset="0"/>
              </a:rPr>
              <a:t>&lt;#&gt;</a:t>
            </a:fld>
            <a:endParaRPr lang="zh-CN" altLang="en-US" sz="900">
              <a:solidFill>
                <a:schemeClr val="accent1"/>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1832743047"/>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66018360"/>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5430219"/>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91111216"/>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91455914"/>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04350263"/>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73395694"/>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89999175"/>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78889268"/>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 name="组合"/>
          <p:cNvGrpSpPr>
            <a:grpSpLocks/>
          </p:cNvGrpSpPr>
          <p:nvPr/>
        </p:nvGrpSpPr>
        <p:grpSpPr>
          <a:xfrm>
            <a:off x="0" y="-8467"/>
            <a:ext cx="12192000" cy="6866467"/>
            <a:chOff x="0" y="-8467"/>
            <a:chExt cx="12192000" cy="6866467"/>
          </a:xfrm>
        </p:grpSpPr>
        <p:sp>
          <p:nvSpPr>
            <p:cNvPr id="2" name="直线"/>
            <p:cNvSpPr>
              <a:spLocks/>
            </p:cNvSpPr>
            <p:nvPr/>
          </p:nvSpPr>
          <p:spPr>
            <a:xfrm rot="0">
              <a:off x="9371012" y="0"/>
              <a:ext cx="1219200" cy="6858000"/>
            </a:xfrm>
            <a:prstGeom prst="line"/>
            <a:noFill/>
            <a:ln w="9525" cmpd="sng" cap="flat">
              <a:solidFill>
                <a:srgbClr val="5FCBEF">
                  <a:alpha val="70000"/>
                </a:srgbClr>
              </a:solidFill>
              <a:prstDash val="solid"/>
              <a:round/>
            </a:ln>
          </p:spPr>
        </p:sp>
        <p:sp>
          <p:nvSpPr>
            <p:cNvPr id="3" name="直线"/>
            <p:cNvSpPr>
              <a:spLocks/>
            </p:cNvSpPr>
            <p:nvPr/>
          </p:nvSpPr>
          <p:spPr>
            <a:xfrm flipH="1" rot="0">
              <a:off x="7425267" y="3681413"/>
              <a:ext cx="4763559" cy="3176587"/>
            </a:xfrm>
            <a:prstGeom prst="line"/>
            <a:noFill/>
            <a:ln w="9525" cmpd="sng" cap="flat">
              <a:solidFill>
                <a:srgbClr val="5FCBEF">
                  <a:alpha val="70000"/>
                </a:srgbClr>
              </a:solidFill>
              <a:prstDash val="solid"/>
              <a:round/>
            </a:ln>
          </p:spPr>
        </p:sp>
        <p:sp>
          <p:nvSpPr>
            <p:cNvPr id="4" name="曲线"/>
            <p:cNvSpPr>
              <a:spLocks/>
            </p:cNvSpPr>
            <p:nvPr/>
          </p:nvSpPr>
          <p:spPr>
            <a:xfrm rot="0">
              <a:off x="9181476" y="-8467"/>
              <a:ext cx="3007349" cy="6866467"/>
            </a:xfrm>
            <a:custGeom>
              <a:gdLst>
                <a:gd name="T1" fmla="*/ 0 w 21600"/>
                <a:gd name="T2" fmla="*/ 0 h 21600"/>
                <a:gd name="T3" fmla="*/ 21600 w 21600"/>
                <a:gd name="T4" fmla="*/ 21600 h 21600"/>
              </a:gdLst>
              <a:rect l="T1" t="T2" r="T3" b="T4"/>
              <a:pathLst>
                <a:path w="21600" h="21600">
                  <a:moveTo>
                    <a:pt x="14691" y="0"/>
                  </a:moveTo>
                  <a:lnTo>
                    <a:pt x="21600" y="0"/>
                  </a:lnTo>
                  <a:lnTo>
                    <a:pt x="21600" y="21599"/>
                  </a:lnTo>
                  <a:lnTo>
                    <a:pt x="0" y="21599"/>
                  </a:lnTo>
                  <a:lnTo>
                    <a:pt x="14691" y="0"/>
                  </a:lnTo>
                  <a:close/>
                </a:path>
              </a:pathLst>
            </a:custGeom>
            <a:solidFill>
              <a:srgbClr val="5FCBEF">
                <a:alpha val="36000"/>
              </a:srgbClr>
            </a:solidFill>
            <a:ln w="12700" cmpd="sng" cap="flat">
              <a:noFill/>
              <a:prstDash val="solid"/>
              <a:round/>
            </a:ln>
          </p:spPr>
        </p:sp>
        <p:sp>
          <p:nvSpPr>
            <p:cNvPr id="5" name="曲线"/>
            <p:cNvSpPr>
              <a:spLocks/>
            </p:cNvSpPr>
            <p:nvPr/>
          </p:nvSpPr>
          <p:spPr>
            <a:xfrm rot="0">
              <a:off x="9603442" y="-8467"/>
              <a:ext cx="2588558" cy="6866467"/>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10092" y="21599"/>
                  </a:lnTo>
                  <a:lnTo>
                    <a:pt x="0" y="0"/>
                  </a:lnTo>
                  <a:close/>
                </a:path>
              </a:pathLst>
            </a:custGeom>
            <a:solidFill>
              <a:srgbClr val="5FCBEF">
                <a:alpha val="20000"/>
              </a:srgbClr>
            </a:solidFill>
            <a:ln w="12700" cmpd="sng" cap="flat">
              <a:noFill/>
              <a:prstDash val="solid"/>
              <a:round/>
            </a:ln>
          </p:spPr>
        </p:sp>
        <p:sp>
          <p:nvSpPr>
            <p:cNvPr id="6" name="等腰三角形"/>
            <p:cNvSpPr>
              <a:spLocks/>
            </p:cNvSpPr>
            <p:nvPr/>
          </p:nvSpPr>
          <p:spPr>
            <a:xfrm rot="0">
              <a:off x="8932333" y="3048000"/>
              <a:ext cx="3259667" cy="3810000"/>
            </a:xfrm>
            <a:prstGeom prst="triangle">
              <a:avLst>
                <a:gd name="adj" fmla="val 100000"/>
              </a:avLst>
            </a:prstGeom>
            <a:solidFill>
              <a:srgbClr val="17AEE3">
                <a:alpha val="66000"/>
              </a:srgbClr>
            </a:solidFill>
            <a:ln w="12700" cmpd="sng" cap="flat">
              <a:noFill/>
              <a:prstDash val="solid"/>
              <a:round/>
            </a:ln>
          </p:spPr>
        </p:sp>
        <p:sp>
          <p:nvSpPr>
            <p:cNvPr id="7" name="曲线"/>
            <p:cNvSpPr>
              <a:spLocks/>
            </p:cNvSpPr>
            <p:nvPr/>
          </p:nvSpPr>
          <p:spPr>
            <a:xfrm rot="0">
              <a:off x="9334500" y="-8467"/>
              <a:ext cx="2854323" cy="6866467"/>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18696" y="21599"/>
                  </a:lnTo>
                  <a:lnTo>
                    <a:pt x="0" y="0"/>
                  </a:lnTo>
                  <a:close/>
                </a:path>
              </a:pathLst>
            </a:custGeom>
            <a:solidFill>
              <a:srgbClr val="17AEE3">
                <a:alpha val="50000"/>
              </a:srgbClr>
            </a:solidFill>
            <a:ln w="12700" cmpd="sng" cap="flat">
              <a:noFill/>
              <a:prstDash val="solid"/>
              <a:round/>
            </a:ln>
          </p:spPr>
        </p:sp>
        <p:sp>
          <p:nvSpPr>
            <p:cNvPr id="8" name="曲线"/>
            <p:cNvSpPr>
              <a:spLocks/>
            </p:cNvSpPr>
            <p:nvPr/>
          </p:nvSpPr>
          <p:spPr>
            <a:xfrm rot="0">
              <a:off x="10898729" y="-8467"/>
              <a:ext cx="1290094" cy="6866467"/>
            </a:xfrm>
            <a:custGeom>
              <a:gdLst>
                <a:gd name="T1" fmla="*/ 0 w 21600"/>
                <a:gd name="T2" fmla="*/ 0 h 21600"/>
                <a:gd name="T3" fmla="*/ 21600 w 21600"/>
                <a:gd name="T4" fmla="*/ 21600 h 21600"/>
              </a:gdLst>
              <a:rect l="T1" t="T2" r="T3" b="T4"/>
              <a:pathLst>
                <a:path w="21600" h="21600">
                  <a:moveTo>
                    <a:pt x="17073" y="0"/>
                  </a:moveTo>
                  <a:lnTo>
                    <a:pt x="21600" y="0"/>
                  </a:lnTo>
                  <a:lnTo>
                    <a:pt x="21600" y="21599"/>
                  </a:lnTo>
                  <a:lnTo>
                    <a:pt x="0" y="21599"/>
                  </a:lnTo>
                  <a:lnTo>
                    <a:pt x="17073" y="0"/>
                  </a:lnTo>
                  <a:close/>
                </a:path>
              </a:pathLst>
            </a:custGeom>
            <a:solidFill>
              <a:srgbClr val="2E83C3">
                <a:alpha val="70000"/>
              </a:srgbClr>
            </a:solidFill>
            <a:ln w="12700" cmpd="sng" cap="flat">
              <a:noFill/>
              <a:prstDash val="solid"/>
              <a:round/>
            </a:ln>
          </p:spPr>
        </p:sp>
        <p:sp>
          <p:nvSpPr>
            <p:cNvPr id="9" name="曲线"/>
            <p:cNvSpPr>
              <a:spLocks/>
            </p:cNvSpPr>
            <p:nvPr/>
          </p:nvSpPr>
          <p:spPr>
            <a:xfrm rot="0">
              <a:off x="10939000" y="-8467"/>
              <a:ext cx="1249824" cy="6866467"/>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19171" y="21599"/>
                  </a:lnTo>
                  <a:lnTo>
                    <a:pt x="0" y="0"/>
                  </a:lnTo>
                  <a:close/>
                </a:path>
              </a:pathLst>
            </a:custGeom>
            <a:solidFill>
              <a:srgbClr val="226292">
                <a:alpha val="80000"/>
              </a:srgbClr>
            </a:solidFill>
            <a:ln w="12700" cmpd="sng" cap="flat">
              <a:noFill/>
              <a:prstDash val="solid"/>
              <a:round/>
            </a:ln>
          </p:spPr>
        </p:sp>
        <p:sp>
          <p:nvSpPr>
            <p:cNvPr id="10" name="等腰三角形"/>
            <p:cNvSpPr>
              <a:spLocks/>
            </p:cNvSpPr>
            <p:nvPr/>
          </p:nvSpPr>
          <p:spPr>
            <a:xfrm rot="0">
              <a:off x="10371666" y="3589866"/>
              <a:ext cx="1817159" cy="3268133"/>
            </a:xfrm>
            <a:prstGeom prst="triangle">
              <a:avLst>
                <a:gd name="adj" fmla="val 100000"/>
              </a:avLst>
            </a:prstGeom>
            <a:solidFill>
              <a:srgbClr val="17AEE3">
                <a:alpha val="66000"/>
              </a:srgbClr>
            </a:solidFill>
            <a:ln w="12700" cmpd="sng" cap="flat">
              <a:noFill/>
              <a:prstDash val="solid"/>
              <a:round/>
            </a:ln>
          </p:spPr>
        </p:sp>
        <p:sp>
          <p:nvSpPr>
            <p:cNvPr id="11" name="等腰三角形"/>
            <p:cNvSpPr>
              <a:spLocks/>
            </p:cNvSpPr>
            <p:nvPr/>
          </p:nvSpPr>
          <p:spPr>
            <a:xfrm rot="0">
              <a:off x="0" y="4013200"/>
              <a:ext cx="448732" cy="2844800"/>
            </a:xfrm>
            <a:prstGeom prst="triangle">
              <a:avLst>
                <a:gd name="adj" fmla="val 0"/>
              </a:avLst>
            </a:prstGeom>
            <a:solidFill>
              <a:srgbClr val="5FCBEF">
                <a:alpha val="70000"/>
              </a:srgbClr>
            </a:solidFill>
            <a:ln w="12700" cmpd="sng" cap="flat">
              <a:noFill/>
              <a:prstDash val="solid"/>
              <a:round/>
            </a:ln>
          </p:spPr>
        </p:sp>
      </p:grpSp>
      <p:sp>
        <p:nvSpPr>
          <p:cNvPr id="13" name="文本框"/>
          <p:cNvSpPr>
            <a:spLocks noGrp="1"/>
          </p:cNvSpPr>
          <p:nvPr>
            <p:ph type="title"/>
          </p:nvPr>
        </p:nvSpPr>
        <p:spPr>
          <a:xfrm rot="0">
            <a:off x="677334" y="609600"/>
            <a:ext cx="8596668" cy="1320800"/>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title style</a:t>
            </a:r>
            <a:endParaRPr lang="zh-CN" altLang="en-US"/>
          </a:p>
        </p:txBody>
      </p:sp>
      <p:sp>
        <p:nvSpPr>
          <p:cNvPr id="14" name="文本框"/>
          <p:cNvSpPr>
            <a:spLocks noGrp="1"/>
          </p:cNvSpPr>
          <p:nvPr>
            <p:ph type="body" idx="1"/>
          </p:nvPr>
        </p:nvSpPr>
        <p:spPr>
          <a:xfrm rot="0">
            <a:off x="677334" y="2160589"/>
            <a:ext cx="8596668" cy="3880773"/>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15" name="文本框"/>
          <p:cNvSpPr>
            <a:spLocks noGrp="1"/>
          </p:cNvSpPr>
          <p:nvPr>
            <p:ph type="dt" idx="2"/>
          </p:nvPr>
        </p:nvSpPr>
        <p:spPr>
          <a:xfrm rot="0">
            <a:off x="7205133" y="6041362"/>
            <a:ext cx="911939"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datetime1">
              <a:rPr lang="en-US" altLang="zh-CN" sz="900">
                <a:solidFill>
                  <a:srgbClr val="898989"/>
                </a:solidFill>
                <a:latin typeface="Trebuchet MS" pitchFamily="0" charset="0"/>
                <a:ea typeface="华文新魏" pitchFamily="0" charset="0"/>
                <a:cs typeface="Trebuchet MS" pitchFamily="0" charset="0"/>
              </a:rPr>
              <a:t>10/1/2024</a:t>
            </a:fld>
            <a:endParaRPr lang="zh-CN" altLang="en-US" sz="900">
              <a:solidFill>
                <a:srgbClr val="898989"/>
              </a:solidFill>
              <a:latin typeface="Trebuchet MS" pitchFamily="0" charset="0"/>
              <a:ea typeface="华文新魏" pitchFamily="0" charset="0"/>
              <a:cs typeface="Trebuchet MS" pitchFamily="0" charset="0"/>
            </a:endParaRPr>
          </a:p>
        </p:txBody>
      </p:sp>
      <p:sp>
        <p:nvSpPr>
          <p:cNvPr id="16" name="文本框"/>
          <p:cNvSpPr>
            <a:spLocks noGrp="1"/>
          </p:cNvSpPr>
          <p:nvPr>
            <p:ph type="ftr" idx="3"/>
          </p:nvPr>
        </p:nvSpPr>
        <p:spPr>
          <a:xfrm rot="0">
            <a:off x="677334" y="6041362"/>
            <a:ext cx="6297612" cy="365125"/>
          </a:xfrm>
          <a:prstGeom prst="rect"/>
          <a:noFill/>
          <a:ln w="12700" cmpd="sng" cap="flat">
            <a:noFill/>
            <a:prstDash val="solid"/>
            <a:miter/>
          </a:ln>
        </p:spPr>
        <p:txBody>
          <a:bodyPr vert="horz" wrap="square" lIns="91440" tIns="45720" rIns="91440" bIns="45720" anchor="ctr" anchorCtr="0">
            <a:prstTxWarp prst="textNoShape"/>
          </a:bodyPr>
          <a:lstStyle/>
          <a:p>
            <a:pPr algn="l"/>
            <a:endParaRPr lang="zh-CN" altLang="en-US" sz="900">
              <a:solidFill>
                <a:srgbClr val="898989"/>
              </a:solidFill>
              <a:latin typeface="Trebuchet MS" pitchFamily="0" charset="0"/>
              <a:ea typeface="华文新魏" pitchFamily="0" charset="0"/>
              <a:cs typeface="Trebuchet MS" pitchFamily="0" charset="0"/>
            </a:endParaRPr>
          </a:p>
        </p:txBody>
      </p:sp>
      <p:sp>
        <p:nvSpPr>
          <p:cNvPr id="17" name="文本框"/>
          <p:cNvSpPr>
            <a:spLocks noGrp="1"/>
          </p:cNvSpPr>
          <p:nvPr>
            <p:ph type="sldNum" idx="4"/>
          </p:nvPr>
        </p:nvSpPr>
        <p:spPr>
          <a:xfrm rot="0">
            <a:off x="8590663" y="6041362"/>
            <a:ext cx="683339"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slidenum">
              <a:rPr lang="en-US" altLang="zh-CN" sz="900" b="0" i="0" u="none" strike="noStrike" kern="1200" cap="none" spc="0" baseline="0">
                <a:solidFill>
                  <a:schemeClr val="accent1"/>
                </a:solidFill>
                <a:latin typeface="Trebuchet MS" pitchFamily="0" charset="0"/>
                <a:ea typeface="华文新魏" pitchFamily="0" charset="0"/>
                <a:cs typeface="Trebuchet MS" pitchFamily="0" charset="0"/>
              </a:rPr>
              <a:t>&lt;#&gt;</a:t>
            </a:fld>
            <a:endParaRPr lang="zh-CN" altLang="en-US" sz="900">
              <a:solidFill>
                <a:schemeClr val="accent1"/>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1450567145"/>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lvl1pPr algn="l" defTabSz="914400" eaLnBrk="1" fontAlgn="auto" latinLnBrk="0" hangingPunct="1">
        <a:spcBef>
          <a:spcPts val="0"/>
        </a:spcBef>
        <a:buNone/>
        <a:defRPr sz="3600" kern="1200">
          <a:solidFill>
            <a:schemeClr val="accent1"/>
          </a:solidFill>
          <a:latin typeface="Trebuchet MS" pitchFamily="0" charset="0"/>
          <a:ea typeface="方正姚体" pitchFamily="0" charset="0"/>
          <a:cs typeface="Trebuchet MS" pitchFamily="0" charset="0"/>
        </a:defRPr>
      </a:lvl1pPr>
    </p:titleStyle>
    <p:bodyStyle>
      <a:lvl1pPr marL="342900" indent="-342900" algn="l" defTabSz="914400" eaLnBrk="1" fontAlgn="auto" latinLnBrk="0" hangingPunct="1">
        <a:spcBef>
          <a:spcPts val="1000"/>
        </a:spcBef>
        <a:spcAft>
          <a:spcPts val="0"/>
        </a:spcAft>
        <a:buClr>
          <a:schemeClr val="accent1"/>
        </a:buClr>
        <a:buSzPct val="80000"/>
        <a:buFont typeface="Wingdings 3" pitchFamily="0" charset="2"/>
        <a:buChar char=""/>
        <a:defRPr sz="1800" kern="1200">
          <a:solidFill>
            <a:srgbClr val="404040"/>
          </a:solidFill>
          <a:latin typeface="Trebuchet MS" pitchFamily="0" charset="0"/>
          <a:ea typeface="华文新魏" pitchFamily="0" charset="0"/>
          <a:cs typeface="Trebuchet MS" pitchFamily="0" charset="0"/>
        </a:defRPr>
      </a:lvl1pPr>
      <a:lvl2pPr marL="742950" indent="-285750" algn="l" defTabSz="914400" eaLnBrk="1" fontAlgn="auto" latinLnBrk="0" hangingPunct="1">
        <a:spcBef>
          <a:spcPts val="1000"/>
        </a:spcBef>
        <a:spcAft>
          <a:spcPts val="0"/>
        </a:spcAft>
        <a:buClr>
          <a:schemeClr val="accent1"/>
        </a:buClr>
        <a:buSzPct val="80000"/>
        <a:buFont typeface="Wingdings 3" pitchFamily="0" charset="2"/>
        <a:buChar char=""/>
        <a:defRPr sz="1600" kern="1200">
          <a:solidFill>
            <a:srgbClr val="404040"/>
          </a:solidFill>
          <a:latin typeface="Trebuchet MS" pitchFamily="0" charset="0"/>
          <a:ea typeface="华文新魏" pitchFamily="0" charset="0"/>
          <a:cs typeface="Trebuchet MS" pitchFamily="0" charset="0"/>
        </a:defRPr>
      </a:lvl2pPr>
      <a:lvl3pPr marL="1143000" indent="-228600" algn="l" defTabSz="914400" eaLnBrk="1" fontAlgn="auto" latinLnBrk="0" hangingPunct="1">
        <a:spcBef>
          <a:spcPts val="1000"/>
        </a:spcBef>
        <a:spcAft>
          <a:spcPts val="0"/>
        </a:spcAft>
        <a:buClr>
          <a:schemeClr val="accent1"/>
        </a:buClr>
        <a:buSzPct val="80000"/>
        <a:buFont typeface="Wingdings 3" pitchFamily="0" charset="2"/>
        <a:buChar char=""/>
        <a:defRPr sz="1400" kern="1200">
          <a:solidFill>
            <a:srgbClr val="404040"/>
          </a:solidFill>
          <a:latin typeface="Trebuchet MS" pitchFamily="0" charset="0"/>
          <a:ea typeface="华文新魏" pitchFamily="0" charset="0"/>
          <a:cs typeface="Trebuchet MS" pitchFamily="0" charset="0"/>
        </a:defRPr>
      </a:lvl3pPr>
      <a:lvl4pPr marL="16002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4pPr>
      <a:lvl5pPr marL="20574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5pPr>
      <a:lvl6pPr marL="25146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6pPr>
      <a:lvl7pPr marL="29718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7pPr>
      <a:lvl8pPr marL="34290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8pPr>
      <a:lvl9pPr marL="34290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4" name="文本框"/>
          <p:cNvSpPr>
            <a:spLocks noGrp="1"/>
          </p:cNvSpPr>
          <p:nvPr>
            <p:ph type="ctrTitle"/>
          </p:nvPr>
        </p:nvSpPr>
        <p:spPr>
          <a:xfrm rot="0">
            <a:off x="1175763" y="549229"/>
            <a:ext cx="7766935" cy="1646302"/>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3600" b="1" i="0" u="none" strike="noStrike" kern="1200" cap="none" spc="0" baseline="0">
                <a:solidFill>
                  <a:schemeClr val="tx1"/>
                </a:solidFill>
                <a:latin typeface="Times New Roman" pitchFamily="18" charset="0"/>
                <a:ea typeface="方正姚体" pitchFamily="0" charset="0"/>
                <a:cs typeface="Times New Roman" pitchFamily="18" charset="0"/>
              </a:rPr>
              <a:t>Employee Performance Analysis Using Excel</a:t>
            </a:r>
            <a:endParaRPr lang="zh-CN" altLang="en-US" sz="3600" b="1" i="0" u="none" strike="noStrike" kern="1200" cap="none" spc="0" baseline="0">
              <a:solidFill>
                <a:schemeClr val="tx1"/>
              </a:solidFill>
              <a:latin typeface="Times New Roman" pitchFamily="18" charset="0"/>
              <a:ea typeface="方正姚体" pitchFamily="0" charset="0"/>
              <a:cs typeface="Times New Roman" pitchFamily="18" charset="0"/>
            </a:endParaRPr>
          </a:p>
        </p:txBody>
      </p:sp>
      <p:sp>
        <p:nvSpPr>
          <p:cNvPr id="35" name="矩形"/>
          <p:cNvSpPr>
            <a:spLocks/>
          </p:cNvSpPr>
          <p:nvPr/>
        </p:nvSpPr>
        <p:spPr>
          <a:xfrm rot="0">
            <a:off x="2273905" y="3265714"/>
            <a:ext cx="7619998" cy="15392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PRESENTED BY:</a:t>
            </a: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 M.YUVASHREE</a:t>
            </a: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REGISTERNO:</a:t>
            </a: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31221</a:t>
            </a: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8179 / asunm1681312218179</a:t>
            </a: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DEPARTMENT:</a:t>
            </a: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B.COM (GENERAL)</a:t>
            </a: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COLLEGE:</a:t>
            </a: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ST.ANNES ARTS AND SCIENCE COLLEGE </a:t>
            </a:r>
            <a:endParaRPr lang="zh-CN" altLang="en-US" sz="2400" b="0" i="0" u="none" strike="noStrike" kern="1200" cap="none" spc="0" baseline="0">
              <a:solidFill>
                <a:schemeClr val="tx1"/>
              </a:solidFill>
              <a:latin typeface="Times New Roman" pitchFamily="18" charset="0"/>
              <a:ea typeface="华文新魏" pitchFamily="0" charset="0"/>
              <a:cs typeface="Times New Roman" pitchFamily="18" charset="0"/>
            </a:endParaRPr>
          </a:p>
        </p:txBody>
      </p:sp>
    </p:spTree>
    <p:extLst>
      <p:ext uri="{BB962C8B-B14F-4D97-AF65-F5344CB8AC3E}">
        <p14:creationId xmlns:p14="http://schemas.microsoft.com/office/powerpoint/2010/main" val="338413777"/>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5" name="矩形"/>
          <p:cNvSpPr>
            <a:spLocks/>
          </p:cNvSpPr>
          <p:nvPr/>
        </p:nvSpPr>
        <p:spPr>
          <a:xfrm rot="0">
            <a:off x="583095" y="598509"/>
            <a:ext cx="6944139" cy="5772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1" i="0" u="none" strike="noStrike" kern="1200" cap="none" spc="0" baseline="0">
                <a:solidFill>
                  <a:schemeClr val="tx1"/>
                </a:solidFill>
                <a:latin typeface="Times New Roman" pitchFamily="18" charset="0"/>
                <a:ea typeface="华文新魏" pitchFamily="0" charset="0"/>
                <a:cs typeface="Trebuchet MS" pitchFamily="0" charset="0"/>
              </a:rPr>
              <a:t>RESULTS</a:t>
            </a:r>
            <a:endParaRPr lang="zh-CN" altLang="en-US" sz="3200" b="1" i="0" u="none" strike="noStrike" kern="1200" cap="none" spc="0" baseline="0">
              <a:solidFill>
                <a:schemeClr val="tx1"/>
              </a:solidFill>
              <a:latin typeface="Times New Roman" pitchFamily="18" charset="0"/>
              <a:ea typeface="华文新魏" pitchFamily="0" charset="0"/>
              <a:cs typeface="Trebuchet MS" pitchFamily="0" charset="0"/>
            </a:endParaRPr>
          </a:p>
        </p:txBody>
      </p:sp>
      <p:pic>
        <p:nvPicPr>
          <p:cNvPr id="106" name="图片"/>
          <p:cNvPicPr>
            <a:picLocks noChangeAspect="1"/>
          </p:cNvPicPr>
          <p:nvPr/>
        </p:nvPicPr>
        <p:blipFill>
          <a:blip r:embed="rId1" cstate="print"/>
          <a:stretch>
            <a:fillRect/>
          </a:stretch>
        </p:blipFill>
        <p:spPr>
          <a:xfrm rot="0">
            <a:off x="2385148" y="1451430"/>
            <a:ext cx="6944139" cy="4686904"/>
          </a:xfrm>
          <a:prstGeom prst="rect"/>
          <a:noFill/>
          <a:ln w="12700" cmpd="sng" cap="flat">
            <a:noFill/>
            <a:prstDash val="solid"/>
            <a:miter/>
          </a:ln>
        </p:spPr>
      </p:pic>
    </p:spTree>
    <p:extLst>
      <p:ext uri="{BB962C8B-B14F-4D97-AF65-F5344CB8AC3E}">
        <p14:creationId xmlns:p14="http://schemas.microsoft.com/office/powerpoint/2010/main" val="232219158"/>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7" name="矩形"/>
          <p:cNvSpPr>
            <a:spLocks/>
          </p:cNvSpPr>
          <p:nvPr/>
        </p:nvSpPr>
        <p:spPr>
          <a:xfrm rot="0">
            <a:off x="596348" y="437321"/>
            <a:ext cx="5658678" cy="5772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Times New Roman" pitchFamily="18" charset="0"/>
                <a:ea typeface="华文新魏" pitchFamily="0" charset="0"/>
                <a:cs typeface="Times New Roman" pitchFamily="18" charset="0"/>
              </a:rPr>
              <a:t>CONCLUSION</a:t>
            </a:r>
            <a:endParaRPr lang="zh-CN" altLang="en-US" sz="3200" b="0" i="0" u="none" strike="noStrike" kern="1200" cap="none" spc="0" baseline="0">
              <a:solidFill>
                <a:schemeClr val="tx1"/>
              </a:solidFill>
              <a:latin typeface="Times New Roman" pitchFamily="18" charset="0"/>
              <a:ea typeface="华文新魏" pitchFamily="0" charset="0"/>
              <a:cs typeface="Times New Roman" pitchFamily="18" charset="0"/>
            </a:endParaRPr>
          </a:p>
        </p:txBody>
      </p:sp>
      <p:sp>
        <p:nvSpPr>
          <p:cNvPr id="108" name="矩形"/>
          <p:cNvSpPr>
            <a:spLocks/>
          </p:cNvSpPr>
          <p:nvPr/>
        </p:nvSpPr>
        <p:spPr>
          <a:xfrm rot="0">
            <a:off x="1297213" y="1509769"/>
            <a:ext cx="7858882" cy="30441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In conclusion, conducting an employee performance analysis using Excel provides a structured and efficient way to evaluate and track performance metrics. Excel's versatile functions and tools, such as pivot tables, charts, and conditional formatting, allow for clear data visualization and analysis, facilitating informed decision-making. By systematically analyzing performance data, management can identify trends, strengths, and areas for improvement, enabling targeted interventions and fostering a culture of continuous improvement. Regular updates and reviews of this data ensure that performance management remains dynamic and aligned with organizational goals.</a:t>
            </a:r>
            <a:endParaRPr lang="zh-CN" altLang="en-US" sz="2000" b="0" i="0" u="none" strike="noStrike" kern="1200" cap="none" spc="0" baseline="0">
              <a:solidFill>
                <a:schemeClr val="tx1"/>
              </a:solidFill>
              <a:latin typeface="Times New Roman" pitchFamily="18" charset="0"/>
              <a:ea typeface="华文新魏" pitchFamily="0" charset="0"/>
              <a:cs typeface="Times New Roman" pitchFamily="18" charset="0"/>
            </a:endParaRPr>
          </a:p>
        </p:txBody>
      </p:sp>
    </p:spTree>
    <p:extLst>
      <p:ext uri="{BB962C8B-B14F-4D97-AF65-F5344CB8AC3E}">
        <p14:creationId xmlns:p14="http://schemas.microsoft.com/office/powerpoint/2010/main" val="1022540390"/>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9" name="矩形"/>
          <p:cNvSpPr>
            <a:spLocks/>
          </p:cNvSpPr>
          <p:nvPr/>
        </p:nvSpPr>
        <p:spPr>
          <a:xfrm rot="0">
            <a:off x="799758" y="1354982"/>
            <a:ext cx="5499652" cy="6343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600" b="0" i="0" u="none" strike="noStrike" kern="1200" cap="none" spc="0" baseline="0">
                <a:solidFill>
                  <a:schemeClr val="tx1"/>
                </a:solidFill>
                <a:latin typeface="Times New Roman" pitchFamily="18" charset="0"/>
                <a:ea typeface="华文新魏" pitchFamily="0" charset="0"/>
                <a:cs typeface="Trebuchet MS" pitchFamily="0" charset="0"/>
              </a:rPr>
              <a:t>REFERENCE</a:t>
            </a:r>
            <a:endParaRPr lang="zh-CN" altLang="en-US" sz="3600" b="0" i="0" u="none" strike="noStrike" kern="1200" cap="none" spc="0" baseline="0">
              <a:solidFill>
                <a:schemeClr val="tx1"/>
              </a:solidFill>
              <a:latin typeface="Times New Roman" pitchFamily="18" charset="0"/>
              <a:ea typeface="华文新魏" pitchFamily="0" charset="0"/>
              <a:cs typeface="Trebuchet MS" pitchFamily="0" charset="0"/>
            </a:endParaRPr>
          </a:p>
        </p:txBody>
      </p:sp>
      <p:sp>
        <p:nvSpPr>
          <p:cNvPr id="110" name="矩形"/>
          <p:cNvSpPr>
            <a:spLocks/>
          </p:cNvSpPr>
          <p:nvPr/>
        </p:nvSpPr>
        <p:spPr>
          <a:xfrm rot="0">
            <a:off x="1307759" y="2644170"/>
            <a:ext cx="6102046" cy="15392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JENI</a:t>
            </a:r>
            <a:endPar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Assistant Professor </a:t>
            </a:r>
            <a:endPar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St.Anns atrs and science college </a:t>
            </a:r>
            <a:endPar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Chennai, Tamil Nadu</a:t>
            </a:r>
            <a:endParaRPr lang="zh-CN" altLang="en-US" sz="2400" b="0" i="0" u="none" strike="noStrike" kern="1200" cap="none" spc="0" baseline="0">
              <a:solidFill>
                <a:schemeClr val="tx1"/>
              </a:solidFill>
              <a:latin typeface="Times New Roman" pitchFamily="18" charset="0"/>
              <a:ea typeface="华文新魏" pitchFamily="0" charset="0"/>
              <a:cs typeface="Trebuchet MS" pitchFamily="0" charset="0"/>
            </a:endParaRPr>
          </a:p>
        </p:txBody>
      </p:sp>
    </p:spTree>
    <p:extLst>
      <p:ext uri="{BB962C8B-B14F-4D97-AF65-F5344CB8AC3E}">
        <p14:creationId xmlns:p14="http://schemas.microsoft.com/office/powerpoint/2010/main" val="1296241716"/>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2" name="文本框"/>
          <p:cNvSpPr>
            <a:spLocks noGrp="1"/>
          </p:cNvSpPr>
          <p:nvPr>
            <p:ph type="title"/>
          </p:nvPr>
        </p:nvSpPr>
        <p:spPr>
          <a:xfrm rot="0">
            <a:off x="452047" y="715617"/>
            <a:ext cx="8596668" cy="896353"/>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400" b="1" i="0" u="none" strike="noStrike" kern="1200" cap="none" spc="0" baseline="0">
                <a:solidFill>
                  <a:schemeClr val="tx1"/>
                </a:solidFill>
                <a:latin typeface="Times New Roman" pitchFamily="18" charset="0"/>
                <a:ea typeface="方正姚体" pitchFamily="0" charset="0"/>
                <a:cs typeface="Times New Roman" pitchFamily="18" charset="0"/>
              </a:rPr>
              <a:t>PROJECT TITLE</a:t>
            </a:r>
            <a:endParaRPr lang="zh-CN" altLang="en-US" sz="4400" b="1" i="0" u="none" strike="noStrike" kern="1200" cap="none" spc="0" baseline="0">
              <a:solidFill>
                <a:schemeClr val="tx1"/>
              </a:solidFill>
              <a:latin typeface="Times New Roman" pitchFamily="18" charset="0"/>
              <a:ea typeface="方正姚体" pitchFamily="0" charset="0"/>
              <a:cs typeface="Times New Roman" pitchFamily="18" charset="0"/>
            </a:endParaRPr>
          </a:p>
        </p:txBody>
      </p:sp>
      <p:sp>
        <p:nvSpPr>
          <p:cNvPr id="53" name="饼形"/>
          <p:cNvSpPr>
            <a:spLocks/>
          </p:cNvSpPr>
          <p:nvPr/>
        </p:nvSpPr>
        <p:spPr>
          <a:xfrm rot="0">
            <a:off x="702365" y="2623929"/>
            <a:ext cx="1200329" cy="1200328"/>
          </a:xfrm>
          <a:prstGeom prst="pie">
            <a:avLst>
              <a:gd name="adj1" fmla="val 5400000"/>
              <a:gd name="adj2" fmla="val 16200000"/>
            </a:avLst>
          </a:prstGeom>
          <a:solidFill>
            <a:srgbClr val="5FC9EF"/>
          </a:solidFill>
          <a:ln w="19050" cmpd="sng" cap="rnd">
            <a:solidFill>
              <a:srgbClr val="FFFFFF"/>
            </a:solidFill>
            <a:prstDash val="solid"/>
            <a:round/>
          </a:ln>
        </p:spPr>
      </p:sp>
      <p:sp>
        <p:nvSpPr>
          <p:cNvPr id="54" name="矩形"/>
          <p:cNvSpPr>
            <a:spLocks/>
          </p:cNvSpPr>
          <p:nvPr/>
        </p:nvSpPr>
        <p:spPr>
          <a:xfrm rot="0">
            <a:off x="1302529" y="2623929"/>
            <a:ext cx="6768044" cy="1200328"/>
          </a:xfrm>
          <a:prstGeom prst="rect"/>
          <a:solidFill>
            <a:srgbClr val="FFFFFF">
              <a:alpha val="90000"/>
            </a:srgbClr>
          </a:solidFill>
          <a:ln w="19050" cmpd="sng" cap="rnd">
            <a:solidFill>
              <a:srgbClr val="5FC9EF"/>
            </a:solidFill>
            <a:prstDash val="solid"/>
            <a:round/>
          </a:ln>
        </p:spPr>
      </p:sp>
      <p:sp>
        <p:nvSpPr>
          <p:cNvPr id="55" name="矩形"/>
          <p:cNvSpPr>
            <a:spLocks/>
          </p:cNvSpPr>
          <p:nvPr/>
        </p:nvSpPr>
        <p:spPr>
          <a:xfrm rot="0">
            <a:off x="1302529" y="2623929"/>
            <a:ext cx="6768044" cy="1200328"/>
          </a:xfrm>
          <a:prstGeom prst="rect"/>
          <a:noFill/>
          <a:ln w="12700" cmpd="sng" cap="flat">
            <a:noFill/>
            <a:prstDash val="solid"/>
            <a:miter/>
          </a:ln>
        </p:spPr>
        <p:txBody>
          <a:bodyPr vert="horz" wrap="square" lIns="137160" tIns="137160" rIns="137160" bIns="137160" anchor="ctr" anchorCtr="0">
            <a:prstTxWarp prst="textNoShape"/>
          </a:bodyPr>
          <a:lstStyle/>
          <a:p>
            <a:pPr marL="0" indent="0" algn="ctr" defTabSz="1600200">
              <a:lnSpc>
                <a:spcPct val="90000"/>
              </a:lnSpc>
              <a:spcBef>
                <a:spcPts val="0"/>
              </a:spcBef>
              <a:spcAft>
                <a:spcPct val="35000"/>
              </a:spcAft>
              <a:buNone/>
            </a:pPr>
            <a:r>
              <a:rPr lang="en-US" altLang="zh-CN" sz="3600" b="0" i="0" u="none" strike="noStrike" kern="1200" cap="none" spc="0" baseline="0">
                <a:solidFill>
                  <a:schemeClr val="tx1"/>
                </a:solidFill>
                <a:latin typeface="Times New Roman" pitchFamily="18" charset="0"/>
                <a:ea typeface="华文新魏" pitchFamily="0" charset="0"/>
                <a:cs typeface="Trebuchet MS" pitchFamily="0" charset="0"/>
              </a:rPr>
              <a:t>Employee Performance Analysis Using Excel</a:t>
            </a:r>
            <a:endParaRPr lang="zh-CN" altLang="en-US" sz="3600" b="0" i="0" u="none" strike="noStrike" kern="1200" cap="none" spc="0" baseline="0">
              <a:solidFill>
                <a:schemeClr val="tx1"/>
              </a:solidFill>
              <a:latin typeface="Times New Roman" pitchFamily="18" charset="0"/>
              <a:ea typeface="华文新魏" pitchFamily="0" charset="0"/>
              <a:cs typeface="Trebuchet MS" pitchFamily="0" charset="0"/>
            </a:endParaRPr>
          </a:p>
        </p:txBody>
      </p:sp>
    </p:spTree>
    <p:extLst>
      <p:ext uri="{BB962C8B-B14F-4D97-AF65-F5344CB8AC3E}">
        <p14:creationId xmlns:p14="http://schemas.microsoft.com/office/powerpoint/2010/main" val="26882808"/>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6" name="文本框"/>
          <p:cNvSpPr>
            <a:spLocks noGrp="1"/>
          </p:cNvSpPr>
          <p:nvPr>
            <p:ph type="title"/>
          </p:nvPr>
        </p:nvSpPr>
        <p:spPr>
          <a:xfrm rot="0">
            <a:off x="491805" y="795130"/>
            <a:ext cx="8596668" cy="620035"/>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3200" b="1" i="0" u="none" strike="noStrike" kern="1200" cap="none" spc="0" baseline="0">
                <a:solidFill>
                  <a:schemeClr val="tx1"/>
                </a:solidFill>
                <a:latin typeface="Times New Roman" pitchFamily="18" charset="0"/>
                <a:ea typeface="方正姚体" pitchFamily="0" charset="0"/>
                <a:cs typeface="Times New Roman" pitchFamily="18" charset="0"/>
              </a:rPr>
              <a:t>AGENDA</a:t>
            </a:r>
            <a:endParaRPr lang="zh-CN" altLang="en-US" sz="3200" b="1" i="0" u="none" strike="noStrike" kern="1200" cap="none" spc="0" baseline="0">
              <a:solidFill>
                <a:schemeClr val="tx1"/>
              </a:solidFill>
              <a:latin typeface="Times New Roman" pitchFamily="18" charset="0"/>
              <a:ea typeface="方正姚体" pitchFamily="0" charset="0"/>
              <a:cs typeface="Times New Roman" pitchFamily="18" charset="0"/>
            </a:endParaRPr>
          </a:p>
        </p:txBody>
      </p:sp>
      <p:sp>
        <p:nvSpPr>
          <p:cNvPr id="57" name="文本框"/>
          <p:cNvSpPr>
            <a:spLocks noGrp="1"/>
          </p:cNvSpPr>
          <p:nvPr>
            <p:ph type="body" idx="1"/>
          </p:nvPr>
        </p:nvSpPr>
        <p:spPr>
          <a:xfrm rot="0">
            <a:off x="1905688" y="2021709"/>
            <a:ext cx="5551186" cy="3203454"/>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1000"/>
              </a:spcBef>
              <a:spcAft>
                <a:spcPts val="0"/>
              </a:spcAft>
              <a:buNone/>
            </a:pP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1.Problem Statement</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l">
              <a:lnSpc>
                <a:spcPct val="100000"/>
              </a:lnSpc>
              <a:spcBef>
                <a:spcPts val="1000"/>
              </a:spcBef>
              <a:spcAft>
                <a:spcPts val="0"/>
              </a:spcAft>
              <a:buNone/>
            </a:pP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2. Project Overview</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l">
              <a:lnSpc>
                <a:spcPct val="100000"/>
              </a:lnSpc>
              <a:spcBef>
                <a:spcPts val="1000"/>
              </a:spcBef>
              <a:spcAft>
                <a:spcPts val="0"/>
              </a:spcAft>
              <a:buNone/>
            </a:pP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3.End Users</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l">
              <a:lnSpc>
                <a:spcPct val="100000"/>
              </a:lnSpc>
              <a:spcBef>
                <a:spcPts val="1000"/>
              </a:spcBef>
              <a:spcAft>
                <a:spcPts val="0"/>
              </a:spcAft>
              <a:buNone/>
            </a:pP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4.Our Solution and Proposition</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l">
              <a:lnSpc>
                <a:spcPct val="100000"/>
              </a:lnSpc>
              <a:spcBef>
                <a:spcPts val="1000"/>
              </a:spcBef>
              <a:spcAft>
                <a:spcPts val="0"/>
              </a:spcAft>
              <a:buNone/>
            </a:pP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5. Dataset Description</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l">
              <a:lnSpc>
                <a:spcPct val="100000"/>
              </a:lnSpc>
              <a:spcBef>
                <a:spcPts val="1000"/>
              </a:spcBef>
              <a:spcAft>
                <a:spcPts val="0"/>
              </a:spcAft>
              <a:buNone/>
            </a:pP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6. Modelling Approach</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l">
              <a:lnSpc>
                <a:spcPct val="100000"/>
              </a:lnSpc>
              <a:spcBef>
                <a:spcPts val="1000"/>
              </a:spcBef>
              <a:spcAft>
                <a:spcPts val="0"/>
              </a:spcAft>
              <a:buNone/>
            </a:pP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7. Results and Discussion</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l">
              <a:lnSpc>
                <a:spcPct val="100000"/>
              </a:lnSpc>
              <a:spcBef>
                <a:spcPts val="1000"/>
              </a:spcBef>
              <a:spcAft>
                <a:spcPts val="0"/>
              </a:spcAft>
              <a:buNone/>
            </a:pP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8.Conclusion</a:t>
            </a:r>
            <a:endParaRPr lang="zh-CN" altLang="en-US" sz="2000" b="0" i="0" u="none" strike="noStrike" kern="1200" cap="none" spc="0" baseline="0">
              <a:solidFill>
                <a:schemeClr val="tx1"/>
              </a:solidFill>
              <a:latin typeface="Times New Roman" pitchFamily="18" charset="0"/>
              <a:ea typeface="华文新魏" pitchFamily="0" charset="0"/>
              <a:cs typeface="Times New Roman" pitchFamily="18" charset="0"/>
            </a:endParaRPr>
          </a:p>
        </p:txBody>
      </p:sp>
      <p:sp>
        <p:nvSpPr>
          <p:cNvPr id="58" name="直线"/>
          <p:cNvSpPr>
            <a:spLocks/>
          </p:cNvSpPr>
          <p:nvPr/>
        </p:nvSpPr>
        <p:spPr>
          <a:xfrm flipV="1" rot="0">
            <a:off x="1789043" y="1963151"/>
            <a:ext cx="4717774" cy="2"/>
          </a:xfrm>
          <a:prstGeom prst="line"/>
          <a:noFill/>
          <a:ln w="25400" cmpd="sng" cap="rnd">
            <a:solidFill>
              <a:srgbClr val="5FCBEF"/>
            </a:solidFill>
            <a:prstDash val="solid"/>
            <a:round/>
          </a:ln>
          <a:effectLst>
            <a:outerShdw sx="100000" sy="100000" algn="b" rotWithShape="0" blurRad="38100" dist="25400" dir="5400000">
              <a:srgbClr val="000000">
                <a:alpha val="34509"/>
              </a:srgbClr>
            </a:outerShdw>
          </a:effectLst>
        </p:spPr>
      </p:sp>
      <p:sp>
        <p:nvSpPr>
          <p:cNvPr id="59" name="直线"/>
          <p:cNvSpPr>
            <a:spLocks/>
          </p:cNvSpPr>
          <p:nvPr/>
        </p:nvSpPr>
        <p:spPr>
          <a:xfrm flipV="1" rot="0">
            <a:off x="1789043" y="5773151"/>
            <a:ext cx="4717774" cy="1"/>
          </a:xfrm>
          <a:prstGeom prst="line"/>
          <a:noFill/>
          <a:ln w="25400" cmpd="sng" cap="rnd">
            <a:solidFill>
              <a:srgbClr val="5FCBEF"/>
            </a:solidFill>
            <a:prstDash val="solid"/>
            <a:round/>
          </a:ln>
          <a:effectLst>
            <a:outerShdw sx="100000" sy="100000" algn="b" rotWithShape="0" blurRad="38100" dist="25400" dir="5400000">
              <a:srgbClr val="000000">
                <a:alpha val="34509"/>
              </a:srgbClr>
            </a:outerShdw>
          </a:effectLst>
        </p:spPr>
      </p:sp>
      <p:sp>
        <p:nvSpPr>
          <p:cNvPr id="60" name="直线"/>
          <p:cNvSpPr>
            <a:spLocks/>
          </p:cNvSpPr>
          <p:nvPr/>
        </p:nvSpPr>
        <p:spPr>
          <a:xfrm rot="0">
            <a:off x="1789043" y="1963151"/>
            <a:ext cx="0" cy="3810000"/>
          </a:xfrm>
          <a:prstGeom prst="line"/>
          <a:noFill/>
          <a:ln w="25400" cmpd="sng" cap="rnd">
            <a:solidFill>
              <a:srgbClr val="5FCBEF"/>
            </a:solidFill>
            <a:prstDash val="solid"/>
            <a:round/>
          </a:ln>
          <a:effectLst>
            <a:outerShdw sx="100000" sy="100000" algn="b" rotWithShape="0" blurRad="38100" dist="25400" dir="5400000">
              <a:srgbClr val="000000">
                <a:alpha val="34509"/>
              </a:srgbClr>
            </a:outerShdw>
          </a:effectLst>
        </p:spPr>
      </p:sp>
      <p:sp>
        <p:nvSpPr>
          <p:cNvPr id="61" name="直线"/>
          <p:cNvSpPr>
            <a:spLocks/>
          </p:cNvSpPr>
          <p:nvPr/>
        </p:nvSpPr>
        <p:spPr>
          <a:xfrm rot="0">
            <a:off x="6506817" y="1963151"/>
            <a:ext cx="0" cy="3810000"/>
          </a:xfrm>
          <a:prstGeom prst="line"/>
          <a:noFill/>
          <a:ln w="25400" cmpd="sng" cap="rnd">
            <a:solidFill>
              <a:srgbClr val="5FCBEF"/>
            </a:solidFill>
            <a:prstDash val="solid"/>
            <a:round/>
          </a:ln>
          <a:effectLst>
            <a:outerShdw sx="100000" sy="100000" algn="b" rotWithShape="0" blurRad="38100" dist="25400" dir="5400000">
              <a:srgbClr val="000000">
                <a:alpha val="34509"/>
              </a:srgbClr>
            </a:outerShdw>
          </a:effectLst>
        </p:spPr>
      </p:sp>
    </p:spTree>
    <p:extLst>
      <p:ext uri="{BB962C8B-B14F-4D97-AF65-F5344CB8AC3E}">
        <p14:creationId xmlns:p14="http://schemas.microsoft.com/office/powerpoint/2010/main" val="1435581647"/>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2" name="文本框"/>
          <p:cNvSpPr>
            <a:spLocks noGrp="1"/>
          </p:cNvSpPr>
          <p:nvPr>
            <p:ph type="title"/>
          </p:nvPr>
        </p:nvSpPr>
        <p:spPr>
          <a:xfrm rot="0">
            <a:off x="438796" y="609752"/>
            <a:ext cx="8596668" cy="860400"/>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3200" b="1" i="0" u="none" strike="noStrike" kern="1200" cap="none" spc="0" baseline="0">
                <a:solidFill>
                  <a:schemeClr val="tx1"/>
                </a:solidFill>
                <a:latin typeface="Times New Roman" pitchFamily="18" charset="0"/>
                <a:ea typeface="方正姚体" pitchFamily="0" charset="0"/>
                <a:cs typeface="Times New Roman" pitchFamily="18" charset="0"/>
              </a:rPr>
              <a:t>PROBLEM STATEMENT</a:t>
            </a:r>
            <a:endParaRPr lang="zh-CN" altLang="en-US" sz="3200" b="1" i="0" u="none" strike="noStrike" kern="1200" cap="none" spc="0" baseline="0">
              <a:solidFill>
                <a:schemeClr val="tx1"/>
              </a:solidFill>
              <a:latin typeface="Times New Roman" pitchFamily="18" charset="0"/>
              <a:ea typeface="方正姚体" pitchFamily="0" charset="0"/>
              <a:cs typeface="Times New Roman" pitchFamily="18" charset="0"/>
            </a:endParaRPr>
          </a:p>
        </p:txBody>
      </p:sp>
      <p:sp>
        <p:nvSpPr>
          <p:cNvPr id="63" name="文本框"/>
          <p:cNvSpPr>
            <a:spLocks noGrp="1"/>
          </p:cNvSpPr>
          <p:nvPr>
            <p:ph type="body" idx="1"/>
          </p:nvPr>
        </p:nvSpPr>
        <p:spPr>
          <a:xfrm rot="0">
            <a:off x="1028097" y="1959429"/>
            <a:ext cx="8596668" cy="3367940"/>
          </a:xfrm>
          <a:prstGeom prst="rect"/>
          <a:noFill/>
          <a:ln w="12700" cmpd="sng" cap="flat">
            <a:noFill/>
            <a:prstDash val="solid"/>
            <a:miter/>
          </a:ln>
        </p:spPr>
        <p:txBody>
          <a:bodyPr vert="horz" wrap="square" lIns="91440" tIns="45720" rIns="91440" bIns="45720" anchor="t" anchorCtr="0">
            <a:prstTxWarp prst="textNoShape"/>
          </a:bodyPr>
          <a:lstStyle/>
          <a:p>
            <a:pPr marL="0" indent="0" algn="just">
              <a:lnSpc>
                <a:spcPct val="100000"/>
              </a:lnSpc>
              <a:spcBef>
                <a:spcPts val="1000"/>
              </a:spcBef>
              <a:spcAft>
                <a:spcPts val="0"/>
              </a:spcAft>
              <a:buNone/>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The problem is to identify the  Human Resources (HR) department of XYZ Corporation aims to evaluate and improve employee performance across various departments. Currently, performance data is collected, but it is not systematically analysed to provide actionable insights. The HR team needs a comprehensive analysis of employee performance metrics to identify top performers, underperformers, and trends over time.</a:t>
            </a:r>
            <a:endParaRPr lang="zh-CN" altLang="en-US" sz="2400" b="0" i="0" u="none" strike="noStrike" kern="1200" cap="none" spc="0" baseline="0">
              <a:solidFill>
                <a:schemeClr val="tx1"/>
              </a:solidFill>
              <a:latin typeface="Times New Roman" pitchFamily="18" charset="0"/>
              <a:ea typeface="华文新魏" pitchFamily="0" charset="0"/>
              <a:cs typeface="Times New Roman" pitchFamily="18" charset="0"/>
            </a:endParaRPr>
          </a:p>
        </p:txBody>
      </p:sp>
    </p:spTree>
    <p:extLst>
      <p:ext uri="{BB962C8B-B14F-4D97-AF65-F5344CB8AC3E}">
        <p14:creationId xmlns:p14="http://schemas.microsoft.com/office/powerpoint/2010/main" val="295175110"/>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8" name="矩形"/>
          <p:cNvSpPr>
            <a:spLocks/>
          </p:cNvSpPr>
          <p:nvPr/>
        </p:nvSpPr>
        <p:spPr>
          <a:xfrm rot="0">
            <a:off x="601961" y="453668"/>
            <a:ext cx="7142922" cy="5772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1" i="0" u="none" strike="noStrike" kern="1200" cap="none" spc="0" baseline="0">
                <a:solidFill>
                  <a:schemeClr val="tx1"/>
                </a:solidFill>
                <a:latin typeface="Times New Roman" pitchFamily="18" charset="0"/>
                <a:ea typeface="华文新魏" pitchFamily="0" charset="0"/>
                <a:cs typeface="Times New Roman" pitchFamily="18" charset="0"/>
              </a:rPr>
              <a:t>PROJECT OVERVIEW</a:t>
            </a:r>
            <a:endParaRPr lang="zh-CN" altLang="en-US" sz="3200" b="1" i="0" u="none" strike="noStrike" kern="1200" cap="none" spc="0" baseline="0">
              <a:solidFill>
                <a:schemeClr val="tx1"/>
              </a:solidFill>
              <a:latin typeface="Times New Roman" pitchFamily="18" charset="0"/>
              <a:ea typeface="华文新魏" pitchFamily="0" charset="0"/>
              <a:cs typeface="Times New Roman" pitchFamily="18" charset="0"/>
            </a:endParaRPr>
          </a:p>
        </p:txBody>
      </p:sp>
      <p:sp>
        <p:nvSpPr>
          <p:cNvPr id="79" name="矩形"/>
          <p:cNvSpPr>
            <a:spLocks/>
          </p:cNvSpPr>
          <p:nvPr/>
        </p:nvSpPr>
        <p:spPr>
          <a:xfrm rot="0">
            <a:off x="1356809" y="1273316"/>
            <a:ext cx="7678333" cy="4434840"/>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just">
              <a:lnSpc>
                <a:spcPct val="100000"/>
              </a:lnSpc>
              <a:spcBef>
                <a:spcPts val="0"/>
              </a:spcBef>
              <a:spcAft>
                <a:spcPts val="0"/>
              </a:spcAft>
              <a:buFont typeface="Arial" pitchFamily="34" charset="0"/>
              <a:buChar char="•"/>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Analyze employee performance metrics to identify strengths, areas for improvement, and overall trends.</a:t>
            </a: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342900" indent="-342900" algn="just">
              <a:lnSpc>
                <a:spcPct val="100000"/>
              </a:lnSpc>
              <a:spcBef>
                <a:spcPts val="0"/>
              </a:spcBef>
              <a:spcAft>
                <a:spcPts val="0"/>
              </a:spcAft>
              <a:buFont typeface="Arial" pitchFamily="34" charset="0"/>
              <a:buChar char="•"/>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Implement PivotTables to summarize and categorize performance data.</a:t>
            </a: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285750" indent="-285750" algn="just">
              <a:lnSpc>
                <a:spcPct val="100000"/>
              </a:lnSpc>
              <a:spcBef>
                <a:spcPts val="0"/>
              </a:spcBef>
              <a:spcAft>
                <a:spcPts val="0"/>
              </a:spcAft>
              <a:buFont typeface="Arial" pitchFamily="34" charset="0"/>
              <a:buChar char="•"/>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 Compare individual employee performance against benchmarks or targets.   </a:t>
            </a: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342900" indent="-342900" algn="just">
              <a:lnSpc>
                <a:spcPct val="100000"/>
              </a:lnSpc>
              <a:spcBef>
                <a:spcPts val="0"/>
              </a:spcBef>
              <a:spcAft>
                <a:spcPts val="0"/>
              </a:spcAft>
              <a:buFont typeface="Arial" pitchFamily="34" charset="0"/>
              <a:buChar char="•"/>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Analyze seasonal or project-specific performance variations. . </a:t>
            </a: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285750" indent="-285750" algn="just">
              <a:lnSpc>
                <a:spcPct val="100000"/>
              </a:lnSpc>
              <a:spcBef>
                <a:spcPts val="0"/>
              </a:spcBef>
              <a:spcAft>
                <a:spcPts val="0"/>
              </a:spcAft>
              <a:buFont typeface="Arial" pitchFamily="34" charset="0"/>
              <a:buChar char="•"/>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Design dashboards for easy visualization of performance metrics.</a:t>
            </a: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285750" indent="-285750" algn="just">
              <a:lnSpc>
                <a:spcPct val="100000"/>
              </a:lnSpc>
              <a:spcBef>
                <a:spcPts val="0"/>
              </a:spcBef>
              <a:spcAft>
                <a:spcPts val="0"/>
              </a:spcAft>
              <a:buFont typeface="Arial" pitchFamily="34" charset="0"/>
              <a:buChar char="•"/>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Share analysis results with management for decision-making. </a:t>
            </a: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just">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华文新魏" pitchFamily="0" charset="0"/>
              <a:cs typeface="Times New Roman" pitchFamily="18" charset="0"/>
            </a:endParaRPr>
          </a:p>
        </p:txBody>
      </p:sp>
    </p:spTree>
    <p:extLst>
      <p:ext uri="{BB962C8B-B14F-4D97-AF65-F5344CB8AC3E}">
        <p14:creationId xmlns:p14="http://schemas.microsoft.com/office/powerpoint/2010/main" val="1259673408"/>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96" name="矩形"/>
          <p:cNvSpPr>
            <a:spLocks/>
          </p:cNvSpPr>
          <p:nvPr/>
        </p:nvSpPr>
        <p:spPr>
          <a:xfrm rot="0">
            <a:off x="515573" y="790397"/>
            <a:ext cx="8865705" cy="57721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1" i="0" u="none" strike="noStrike" kern="1200" cap="none" spc="0" baseline="0">
                <a:solidFill>
                  <a:schemeClr val="tx1"/>
                </a:solidFill>
                <a:latin typeface="Times New Roman" pitchFamily="18" charset="0"/>
                <a:ea typeface="华文新魏" pitchFamily="0" charset="0"/>
                <a:cs typeface="Times New Roman" pitchFamily="18" charset="0"/>
              </a:rPr>
              <a:t>WHO ARE THE END USERS?</a:t>
            </a:r>
            <a:endParaRPr lang="zh-CN" altLang="en-US" sz="3200" b="1" i="0" u="none" strike="noStrike" kern="1200" cap="none" spc="0" baseline="0">
              <a:solidFill>
                <a:schemeClr val="tx1"/>
              </a:solidFill>
              <a:latin typeface="Times New Roman" pitchFamily="18" charset="0"/>
              <a:ea typeface="华文新魏" pitchFamily="0" charset="0"/>
              <a:cs typeface="Times New Roman" pitchFamily="18" charset="0"/>
            </a:endParaRPr>
          </a:p>
        </p:txBody>
      </p:sp>
      <p:sp>
        <p:nvSpPr>
          <p:cNvPr id="97" name="矩形"/>
          <p:cNvSpPr>
            <a:spLocks/>
          </p:cNvSpPr>
          <p:nvPr/>
        </p:nvSpPr>
        <p:spPr>
          <a:xfrm rot="0">
            <a:off x="2174119" y="1212404"/>
            <a:ext cx="6292548" cy="6968491"/>
          </a:xfrm>
          <a:prstGeom prst="rect"/>
          <a:noFill/>
          <a:ln w="12700" cmpd="sng" cap="flat">
            <a:noFill/>
            <a:prstDash val="solid"/>
            <a:miter/>
          </a:ln>
        </p:spPr>
        <p:txBody>
          <a:bodyPr vert="horz" wrap="square" lIns="91440" tIns="45720" rIns="91440" bIns="45720" anchor="t" anchorCtr="0">
            <a:prstTxWarp prst="textNoShape"/>
            <a:spAutoFit/>
          </a:bodyPr>
          <a:lstStyle/>
          <a:p>
            <a:pPr marL="457200" indent="-457200" algn="l">
              <a:lnSpc>
                <a:spcPct val="100000"/>
              </a:lnSpc>
              <a:spcBef>
                <a:spcPts val="0"/>
              </a:spcBef>
              <a:spcAft>
                <a:spcPts val="0"/>
              </a:spcAft>
              <a:buClrTx/>
              <a:buAutoNum type="arabicPeriod"/>
            </a:pP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342900" indent="-342900" algn="l">
              <a:lnSpc>
                <a:spcPct val="100000"/>
              </a:lnSpc>
              <a:spcBef>
                <a:spcPts val="0"/>
              </a:spcBef>
              <a:spcAft>
                <a:spcPts val="0"/>
              </a:spcAft>
              <a:buClrTx/>
              <a:buAutoNum type="arabicPeriod"/>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Human Resources Team</a:t>
            </a: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342900" indent="-342900" algn="l">
              <a:lnSpc>
                <a:spcPct val="100000"/>
              </a:lnSpc>
              <a:spcBef>
                <a:spcPts val="0"/>
              </a:spcBef>
              <a:spcAft>
                <a:spcPts val="0"/>
              </a:spcAft>
              <a:buClrTx/>
              <a:buAutoNum type="arabicPeriod"/>
            </a:pP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342900" indent="-342900" algn="l">
              <a:lnSpc>
                <a:spcPct val="100000"/>
              </a:lnSpc>
              <a:spcBef>
                <a:spcPts val="0"/>
              </a:spcBef>
              <a:spcAft>
                <a:spcPts val="0"/>
              </a:spcAft>
              <a:buClrTx/>
              <a:buAutoNum type="arabicPeriod"/>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Managers</a:t>
            </a: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342900" indent="-342900" algn="l">
              <a:lnSpc>
                <a:spcPct val="100000"/>
              </a:lnSpc>
              <a:spcBef>
                <a:spcPts val="0"/>
              </a:spcBef>
              <a:spcAft>
                <a:spcPts val="0"/>
              </a:spcAft>
              <a:buClrTx/>
              <a:buAutoNum type="arabicPeriod"/>
            </a:pP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342900" indent="-342900" algn="l">
              <a:lnSpc>
                <a:spcPct val="100000"/>
              </a:lnSpc>
              <a:spcBef>
                <a:spcPts val="0"/>
              </a:spcBef>
              <a:spcAft>
                <a:spcPts val="0"/>
              </a:spcAft>
              <a:buClrTx/>
              <a:buAutoNum type="arabicPeriod"/>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Executives</a:t>
            </a: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342900" indent="-342900" algn="l">
              <a:lnSpc>
                <a:spcPct val="100000"/>
              </a:lnSpc>
              <a:spcBef>
                <a:spcPts val="0"/>
              </a:spcBef>
              <a:spcAft>
                <a:spcPts val="0"/>
              </a:spcAft>
              <a:buClrTx/>
              <a:buAutoNum type="arabicPeriod"/>
            </a:pP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342900" indent="-342900" algn="l">
              <a:lnSpc>
                <a:spcPct val="100000"/>
              </a:lnSpc>
              <a:spcBef>
                <a:spcPts val="0"/>
              </a:spcBef>
              <a:spcAft>
                <a:spcPts val="0"/>
              </a:spcAft>
              <a:buClrTx/>
              <a:buAutoNum type="arabicPeriod"/>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Training and Development Teams</a:t>
            </a: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342900" indent="-342900" algn="l">
              <a:lnSpc>
                <a:spcPct val="100000"/>
              </a:lnSpc>
              <a:spcBef>
                <a:spcPts val="0"/>
              </a:spcBef>
              <a:spcAft>
                <a:spcPts val="0"/>
              </a:spcAft>
              <a:buClrTx/>
              <a:buAutoNum type="arabicPeriod"/>
            </a:pP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342900" indent="-342900" algn="l">
              <a:lnSpc>
                <a:spcPct val="100000"/>
              </a:lnSpc>
              <a:spcBef>
                <a:spcPts val="0"/>
              </a:spcBef>
              <a:spcAft>
                <a:spcPts val="0"/>
              </a:spcAft>
              <a:buClrTx/>
              <a:buAutoNum type="arabicPeriod"/>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Compensation and Benefits Teams </a:t>
            </a: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                                                                                                                         6.    Performance Review Committees</a:t>
            </a: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457200" indent="-457200" algn="l">
              <a:lnSpc>
                <a:spcPct val="100000"/>
              </a:lnSpc>
              <a:spcBef>
                <a:spcPts val="0"/>
              </a:spcBef>
              <a:spcAft>
                <a:spcPts val="0"/>
              </a:spcAft>
              <a:buClrTx/>
              <a:buAutoNum type="arabicPeriod"/>
            </a:pP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457200" indent="-457200" algn="l">
              <a:lnSpc>
                <a:spcPct val="100000"/>
              </a:lnSpc>
              <a:spcBef>
                <a:spcPts val="0"/>
              </a:spcBef>
              <a:spcAft>
                <a:spcPts val="0"/>
              </a:spcAft>
              <a:buClrTx/>
              <a:buAutoNum type="arabicPeriod"/>
            </a:pP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342900" indent="-342900" algn="l">
              <a:lnSpc>
                <a:spcPct val="100000"/>
              </a:lnSpc>
              <a:spcBef>
                <a:spcPts val="0"/>
              </a:spcBef>
              <a:spcAft>
                <a:spcPts val="0"/>
              </a:spcAft>
              <a:buClrTx/>
              <a:buAutoNum type="arabicPeriod"/>
            </a:pP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342900" indent="-342900" algn="l">
              <a:lnSpc>
                <a:spcPct val="100000"/>
              </a:lnSpc>
              <a:spcBef>
                <a:spcPts val="0"/>
              </a:spcBef>
              <a:spcAft>
                <a:spcPts val="0"/>
              </a:spcAft>
              <a:buClrTx/>
              <a:buAutoNum type="arabicPeriod"/>
            </a:pP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457200" indent="-457200" algn="l">
              <a:lnSpc>
                <a:spcPct val="100000"/>
              </a:lnSpc>
              <a:spcBef>
                <a:spcPts val="0"/>
              </a:spcBef>
              <a:spcAft>
                <a:spcPts val="0"/>
              </a:spcAft>
              <a:buClrTx/>
              <a:buAutoNum type="arabicPeriod"/>
            </a:pP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457200" indent="-457200" algn="l">
              <a:lnSpc>
                <a:spcPct val="100000"/>
              </a:lnSpc>
              <a:spcBef>
                <a:spcPts val="0"/>
              </a:spcBef>
              <a:spcAft>
                <a:spcPts val="0"/>
              </a:spcAft>
              <a:buClrTx/>
              <a:buAutoNum type="arabicPeriod"/>
            </a:pP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457200" indent="-457200" algn="l">
              <a:lnSpc>
                <a:spcPct val="100000"/>
              </a:lnSpc>
              <a:spcBef>
                <a:spcPts val="0"/>
              </a:spcBef>
              <a:spcAft>
                <a:spcPts val="0"/>
              </a:spcAft>
              <a:buClrTx/>
              <a:buAutoNum type="arabicPeriod"/>
            </a:pPr>
            <a:endParaRPr lang="zh-CN" altLang="en-US" sz="2400" b="0" i="0" u="none" strike="noStrike" kern="1200" cap="none" spc="0" baseline="0">
              <a:solidFill>
                <a:schemeClr val="tx1"/>
              </a:solidFill>
              <a:latin typeface="Times New Roman" pitchFamily="18" charset="0"/>
              <a:ea typeface="华文新魏" pitchFamily="0" charset="0"/>
              <a:cs typeface="Times New Roman" pitchFamily="18" charset="0"/>
            </a:endParaRPr>
          </a:p>
        </p:txBody>
      </p:sp>
      <p:sp>
        <p:nvSpPr>
          <p:cNvPr id="98" name="矩形"/>
          <p:cNvSpPr>
            <a:spLocks/>
          </p:cNvSpPr>
          <p:nvPr/>
        </p:nvSpPr>
        <p:spPr>
          <a:xfrm rot="0">
            <a:off x="5187645" y="2514600"/>
            <a:ext cx="1828800" cy="1828800"/>
          </a:xfrm>
          <a:prstGeom prst="rect"/>
          <a:noFill/>
          <a:ln w="12700" cmpd="sng" cap="flat">
            <a:noFill/>
            <a:prstDash val="solid"/>
            <a:miter/>
          </a:ln>
        </p:spPr>
      </p:sp>
    </p:spTree>
    <p:extLst>
      <p:ext uri="{BB962C8B-B14F-4D97-AF65-F5344CB8AC3E}">
        <p14:creationId xmlns:p14="http://schemas.microsoft.com/office/powerpoint/2010/main" val="292630317"/>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99" name="矩形"/>
          <p:cNvSpPr>
            <a:spLocks/>
          </p:cNvSpPr>
          <p:nvPr/>
        </p:nvSpPr>
        <p:spPr>
          <a:xfrm rot="0">
            <a:off x="225287" y="291548"/>
            <a:ext cx="9037983" cy="52322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0" u="none" strike="noStrike" kern="1200" cap="none" spc="0" baseline="0">
                <a:solidFill>
                  <a:schemeClr val="tx1"/>
                </a:solidFill>
                <a:latin typeface="Times New Roman" pitchFamily="18" charset="0"/>
                <a:ea typeface="华文新魏" pitchFamily="0" charset="0"/>
                <a:cs typeface="Times New Roman" pitchFamily="18" charset="0"/>
              </a:rPr>
              <a:t>OUR SOLUTION AND ITS VALUE PROPOSITION</a:t>
            </a:r>
            <a:endParaRPr lang="zh-CN" altLang="en-US" sz="2800" b="1" i="0" u="none" strike="noStrike" kern="1200" cap="none" spc="0" baseline="0">
              <a:solidFill>
                <a:schemeClr val="tx1"/>
              </a:solidFill>
              <a:latin typeface="Times New Roman" pitchFamily="18" charset="0"/>
              <a:ea typeface="华文新魏" pitchFamily="0" charset="0"/>
              <a:cs typeface="Times New Roman" pitchFamily="18" charset="0"/>
            </a:endParaRPr>
          </a:p>
        </p:txBody>
      </p:sp>
      <p:sp>
        <p:nvSpPr>
          <p:cNvPr id="100" name="矩形"/>
          <p:cNvSpPr>
            <a:spLocks/>
          </p:cNvSpPr>
          <p:nvPr/>
        </p:nvSpPr>
        <p:spPr>
          <a:xfrm rot="0">
            <a:off x="1182229" y="1164460"/>
            <a:ext cx="7393293" cy="4520565"/>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just">
              <a:lnSpc>
                <a:spcPct val="100000"/>
              </a:lnSpc>
              <a:spcBef>
                <a:spcPts val="0"/>
              </a:spcBef>
              <a:spcAft>
                <a:spcPts val="0"/>
              </a:spcAft>
              <a:buFont typeface="Arial" pitchFamily="34" charset="0"/>
              <a:buChar char="•"/>
            </a:pP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     </a:t>
            </a: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F</a:t>
            </a: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l</a:t>
            </a: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exibility</a:t>
            </a: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 to adapt the analysis to different roles, departments, or performance criteria, ensuring relevance and accuracy in evaluations</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285750" indent="-285750" algn="just">
              <a:lnSpc>
                <a:spcPct val="100000"/>
              </a:lnSpc>
              <a:spcBef>
                <a:spcPts val="0"/>
              </a:spcBef>
              <a:spcAft>
                <a:spcPts val="0"/>
              </a:spcAft>
              <a:buFont typeface="Arial" pitchFamily="34" charset="0"/>
              <a:buChar char="•"/>
            </a:pP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285750" indent="-285750" algn="just">
              <a:lnSpc>
                <a:spcPct val="100000"/>
              </a:lnSpc>
              <a:spcBef>
                <a:spcPts val="0"/>
              </a:spcBef>
              <a:spcAft>
                <a:spcPts val="0"/>
              </a:spcAft>
              <a:buFont typeface="Arial" pitchFamily="34" charset="0"/>
              <a:buChar char="•"/>
            </a:pP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    </a:t>
            </a: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Solution Data-driven analysis that support performance reviews, promotions, compensation decisions, and targeted training.</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just">
              <a:lnSpc>
                <a:spcPct val="100000"/>
              </a:lnSpc>
              <a:spcBef>
                <a:spcPts val="0"/>
              </a:spcBef>
              <a:spcAft>
                <a:spcPts val="0"/>
              </a:spcAft>
              <a:buNone/>
            </a:pP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285750" indent="-285750" algn="just">
              <a:lnSpc>
                <a:spcPct val="100000"/>
              </a:lnSpc>
              <a:spcBef>
                <a:spcPts val="0"/>
              </a:spcBef>
              <a:spcAft>
                <a:spcPts val="0"/>
              </a:spcAft>
              <a:buFont typeface="Arial" pitchFamily="34" charset="0"/>
              <a:buChar char="•"/>
            </a:pP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  </a:t>
            </a: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 Solutions The ability to analyze both current and historical performance data, with periodic updates to keep information.</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just">
              <a:lnSpc>
                <a:spcPct val="100000"/>
              </a:lnSpc>
              <a:spcBef>
                <a:spcPts val="0"/>
              </a:spcBef>
              <a:spcAft>
                <a:spcPts val="0"/>
              </a:spcAft>
              <a:buNone/>
            </a:pP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 </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285750" indent="-285750" algn="just">
              <a:lnSpc>
                <a:spcPct val="100000"/>
              </a:lnSpc>
              <a:spcBef>
                <a:spcPts val="0"/>
              </a:spcBef>
              <a:spcAft>
                <a:spcPts val="0"/>
              </a:spcAft>
              <a:buFont typeface="Arial" pitchFamily="34" charset="0"/>
              <a:buChar char="•"/>
            </a:pP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  </a:t>
            </a: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Value Proposition Saves time and reduces the risk of human error, ensuring consistent and reliable reporting across the organization.</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just">
              <a:lnSpc>
                <a:spcPct val="100000"/>
              </a:lnSpc>
              <a:spcBef>
                <a:spcPts val="0"/>
              </a:spcBef>
              <a:spcAft>
                <a:spcPts val="0"/>
              </a:spcAft>
              <a:buNone/>
            </a:pP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  </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285750" indent="-285750" algn="just">
              <a:lnSpc>
                <a:spcPct val="100000"/>
              </a:lnSpc>
              <a:spcBef>
                <a:spcPts val="0"/>
              </a:spcBef>
              <a:spcAft>
                <a:spcPts val="0"/>
              </a:spcAft>
              <a:buFont typeface="Arial" pitchFamily="34" charset="0"/>
              <a:buChar char="•"/>
            </a:pP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  </a:t>
            </a: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Value Proposition Ensures the tool evolves with the organization's needs, staying relevant and effective in a dynamic work environment.</a:t>
            </a:r>
            <a:endParaRPr lang="zh-CN" altLang="en-US" sz="2000" b="0" i="0" u="none" strike="noStrike" kern="1200" cap="none" spc="0" baseline="0">
              <a:solidFill>
                <a:schemeClr val="tx1"/>
              </a:solidFill>
              <a:latin typeface="Times New Roman" pitchFamily="18" charset="0"/>
              <a:ea typeface="华文新魏" pitchFamily="0" charset="0"/>
              <a:cs typeface="Times New Roman" pitchFamily="18" charset="0"/>
            </a:endParaRPr>
          </a:p>
        </p:txBody>
      </p:sp>
    </p:spTree>
    <p:extLst>
      <p:ext uri="{BB962C8B-B14F-4D97-AF65-F5344CB8AC3E}">
        <p14:creationId xmlns:p14="http://schemas.microsoft.com/office/powerpoint/2010/main" val="84265691"/>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1" name="矩形"/>
          <p:cNvSpPr>
            <a:spLocks/>
          </p:cNvSpPr>
          <p:nvPr/>
        </p:nvSpPr>
        <p:spPr>
          <a:xfrm rot="0">
            <a:off x="417759" y="627373"/>
            <a:ext cx="8004314" cy="5772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1" i="0" u="none" strike="noStrike" kern="1200" cap="none" spc="0" baseline="0">
                <a:solidFill>
                  <a:schemeClr val="tx1"/>
                </a:solidFill>
                <a:latin typeface="Times New Roman" pitchFamily="18" charset="0"/>
                <a:ea typeface="华文新魏" pitchFamily="0" charset="0"/>
                <a:cs typeface="Trebuchet MS" pitchFamily="0" charset="0"/>
              </a:rPr>
              <a:t>DATASET DESCRIPTION</a:t>
            </a:r>
            <a:endParaRPr lang="zh-CN" altLang="en-US" sz="3200" b="1" i="0" u="none" strike="noStrike" kern="1200" cap="none" spc="0" baseline="0">
              <a:solidFill>
                <a:schemeClr val="tx1"/>
              </a:solidFill>
              <a:latin typeface="Times New Roman" pitchFamily="18" charset="0"/>
              <a:ea typeface="华文新魏" pitchFamily="0" charset="0"/>
              <a:cs typeface="Trebuchet MS" pitchFamily="0" charset="0"/>
            </a:endParaRPr>
          </a:p>
        </p:txBody>
      </p:sp>
      <p:sp>
        <p:nvSpPr>
          <p:cNvPr id="102" name="矩形"/>
          <p:cNvSpPr>
            <a:spLocks/>
          </p:cNvSpPr>
          <p:nvPr/>
        </p:nvSpPr>
        <p:spPr>
          <a:xfrm rot="0">
            <a:off x="1012844" y="1603513"/>
            <a:ext cx="7699514" cy="36347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just">
              <a:lnSpc>
                <a:spcPct val="100000"/>
              </a:lnSpc>
              <a:spcBef>
                <a:spcPts val="0"/>
              </a:spcBef>
              <a:spcAft>
                <a:spcPts val="0"/>
              </a:spcAft>
              <a:buNone/>
            </a:pPr>
            <a:r>
              <a:rPr lang="en-US" altLang="zh-CN" sz="2000" b="0" i="0" u="none" strike="noStrike" kern="1200" cap="none" spc="0" baseline="0">
                <a:solidFill>
                  <a:schemeClr val="tx1"/>
                </a:solidFill>
                <a:effectLst>
                  <a:outerShdw sx="100000" sy="100000" blurRad="38100" dir="2700000" dist="38100" algn="tl">
                    <a:srgbClr val="000000">
                      <a:alpha val="43000"/>
                    </a:srgbClr>
                  </a:outerShdw>
                </a:effectLst>
                <a:latin typeface="Times New Roman" pitchFamily="18" charset="0"/>
                <a:ea typeface="华文新魏" pitchFamily="0" charset="0"/>
                <a:cs typeface="Times New Roman" pitchFamily="18" charset="0"/>
              </a:rPr>
              <a:t>EMPLOYEE ID</a:t>
            </a: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 Unique identifier for each employee in the    organization.</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just">
              <a:lnSpc>
                <a:spcPct val="100000"/>
              </a:lnSpc>
              <a:spcBef>
                <a:spcPts val="0"/>
              </a:spcBef>
              <a:spcAft>
                <a:spcPts val="0"/>
              </a:spcAft>
              <a:buNone/>
            </a:pP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just">
              <a:lnSpc>
                <a:spcPct val="100000"/>
              </a:lnSpc>
              <a:spcBef>
                <a:spcPts val="0"/>
              </a:spcBef>
              <a:spcAft>
                <a:spcPts val="0"/>
              </a:spcAft>
              <a:buNone/>
            </a:pPr>
            <a:r>
              <a:rPr lang="en-US" altLang="zh-CN" sz="2000" b="0" i="0" u="none" strike="noStrike" kern="1200" cap="none" spc="0" baseline="0">
                <a:solidFill>
                  <a:schemeClr val="tx1"/>
                </a:solidFill>
                <a:effectLst>
                  <a:outerShdw sx="100000" sy="100000" blurRad="38100" dir="2700000" dist="38100" algn="tl">
                    <a:srgbClr val="000000">
                      <a:alpha val="43000"/>
                    </a:srgbClr>
                  </a:outerShdw>
                </a:effectLst>
                <a:latin typeface="Times New Roman" pitchFamily="18" charset="0"/>
                <a:ea typeface="华文新魏" pitchFamily="0" charset="0"/>
                <a:cs typeface="Times New Roman" pitchFamily="18" charset="0"/>
              </a:rPr>
              <a:t>FIRST NAME</a:t>
            </a: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 The first name of the employee.</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just">
              <a:lnSpc>
                <a:spcPct val="100000"/>
              </a:lnSpc>
              <a:spcBef>
                <a:spcPts val="0"/>
              </a:spcBef>
              <a:spcAft>
                <a:spcPts val="0"/>
              </a:spcAft>
              <a:buNone/>
            </a:pP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just">
              <a:lnSpc>
                <a:spcPct val="100000"/>
              </a:lnSpc>
              <a:spcBef>
                <a:spcPts val="0"/>
              </a:spcBef>
              <a:spcAft>
                <a:spcPts val="0"/>
              </a:spcAft>
              <a:buNone/>
            </a:pPr>
            <a:r>
              <a:rPr lang="en-US" altLang="zh-CN" sz="2000" b="0" i="0" u="none" strike="noStrike" kern="1200" cap="none" spc="0" baseline="0">
                <a:solidFill>
                  <a:schemeClr val="tx1"/>
                </a:solidFill>
                <a:effectLst>
                  <a:outerShdw sx="100000" sy="100000" blurRad="38100" dir="2700000" dist="38100" algn="tl">
                    <a:srgbClr val="000000">
                      <a:alpha val="43000"/>
                    </a:srgbClr>
                  </a:outerShdw>
                </a:effectLst>
                <a:latin typeface="Times New Roman" pitchFamily="18" charset="0"/>
                <a:ea typeface="华文新魏" pitchFamily="0" charset="0"/>
                <a:cs typeface="Times New Roman" pitchFamily="18" charset="0"/>
              </a:rPr>
              <a:t>PAY ZONE</a:t>
            </a: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 The pay zone or salary band to which the employee's compensation falls.</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just">
              <a:lnSpc>
                <a:spcPct val="100000"/>
              </a:lnSpc>
              <a:spcBef>
                <a:spcPts val="0"/>
              </a:spcBef>
              <a:spcAft>
                <a:spcPts val="0"/>
              </a:spcAft>
              <a:buNone/>
            </a:pP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just">
              <a:lnSpc>
                <a:spcPct val="100000"/>
              </a:lnSpc>
              <a:spcBef>
                <a:spcPts val="0"/>
              </a:spcBef>
              <a:spcAft>
                <a:spcPts val="0"/>
              </a:spcAft>
              <a:buNone/>
            </a:pPr>
            <a:r>
              <a:rPr lang="en-US" altLang="zh-CN" sz="2000" b="0" i="0" u="none" strike="noStrike" kern="1200" cap="none" spc="0" baseline="0">
                <a:solidFill>
                  <a:schemeClr val="tx1"/>
                </a:solidFill>
                <a:effectLst>
                  <a:outerShdw sx="100000" sy="100000" blurRad="38100" dir="2700000" dist="38100" algn="tl">
                    <a:srgbClr val="000000">
                      <a:alpha val="43000"/>
                    </a:srgbClr>
                  </a:outerShdw>
                </a:effectLst>
                <a:latin typeface="Times New Roman" pitchFamily="18" charset="0"/>
                <a:ea typeface="华文新魏" pitchFamily="0" charset="0"/>
                <a:cs typeface="Times New Roman" pitchFamily="18" charset="0"/>
              </a:rPr>
              <a:t>DEPARTMENT TYPE</a:t>
            </a: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 The broader category or type of department the employee's work is associated with.</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just">
              <a:lnSpc>
                <a:spcPct val="100000"/>
              </a:lnSpc>
              <a:spcBef>
                <a:spcPts val="0"/>
              </a:spcBef>
              <a:spcAft>
                <a:spcPts val="0"/>
              </a:spcAft>
              <a:buNone/>
            </a:pP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just">
              <a:lnSpc>
                <a:spcPct val="100000"/>
              </a:lnSpc>
              <a:spcBef>
                <a:spcPts val="0"/>
              </a:spcBef>
              <a:spcAft>
                <a:spcPts val="0"/>
              </a:spcAft>
              <a:buNone/>
            </a:pPr>
            <a:r>
              <a:rPr lang="en-US" altLang="zh-CN" sz="2000" b="0" i="0" u="none" strike="noStrike" kern="1200" cap="none" spc="0" baseline="0">
                <a:solidFill>
                  <a:schemeClr val="tx1"/>
                </a:solidFill>
                <a:effectLst>
                  <a:outerShdw sx="100000" sy="100000" blurRad="38100" dir="2700000" dist="38100" algn="tl">
                    <a:srgbClr val="000000">
                      <a:alpha val="43000"/>
                    </a:srgbClr>
                  </a:outerShdw>
                </a:effectLst>
                <a:latin typeface="Times New Roman" pitchFamily="18" charset="0"/>
                <a:ea typeface="华文新魏" pitchFamily="0" charset="0"/>
                <a:cs typeface="Times New Roman" pitchFamily="18" charset="0"/>
              </a:rPr>
              <a:t>CURRENT EMPLOYEE RATING</a:t>
            </a: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 The current rating or evaluation of the employee's overall performance.</a:t>
            </a:r>
            <a:endParaRPr lang="zh-CN" altLang="en-US" sz="2000" b="0" i="0" u="none" strike="noStrike" kern="1200" cap="none" spc="0" baseline="0">
              <a:solidFill>
                <a:schemeClr val="tx1"/>
              </a:solidFill>
              <a:latin typeface="Times New Roman" pitchFamily="18" charset="0"/>
              <a:ea typeface="华文新魏" pitchFamily="0" charset="0"/>
              <a:cs typeface="Times New Roman" pitchFamily="18" charset="0"/>
            </a:endParaRPr>
          </a:p>
        </p:txBody>
      </p:sp>
    </p:spTree>
    <p:extLst>
      <p:ext uri="{BB962C8B-B14F-4D97-AF65-F5344CB8AC3E}">
        <p14:creationId xmlns:p14="http://schemas.microsoft.com/office/powerpoint/2010/main" val="1748871412"/>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3" name="矩形"/>
          <p:cNvSpPr>
            <a:spLocks/>
          </p:cNvSpPr>
          <p:nvPr/>
        </p:nvSpPr>
        <p:spPr>
          <a:xfrm rot="0">
            <a:off x="543338" y="320213"/>
            <a:ext cx="6520070" cy="5772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1" i="0" u="none" strike="noStrike" kern="1200" cap="none" spc="0" baseline="0">
                <a:solidFill>
                  <a:schemeClr val="tx1"/>
                </a:solidFill>
                <a:latin typeface="Times New Roman" pitchFamily="18" charset="0"/>
                <a:ea typeface="华文新魏" pitchFamily="0" charset="0"/>
                <a:cs typeface="Trebuchet MS" pitchFamily="0" charset="0"/>
              </a:rPr>
              <a:t>MODELLING</a:t>
            </a:r>
            <a:endParaRPr lang="zh-CN" altLang="en-US" sz="3200" b="1" i="0" u="none" strike="noStrike" kern="1200" cap="none" spc="0" baseline="0">
              <a:solidFill>
                <a:schemeClr val="tx1"/>
              </a:solidFill>
              <a:latin typeface="Times New Roman" pitchFamily="18" charset="0"/>
              <a:ea typeface="华文新魏" pitchFamily="0" charset="0"/>
              <a:cs typeface="Trebuchet MS" pitchFamily="0" charset="0"/>
            </a:endParaRPr>
          </a:p>
        </p:txBody>
      </p:sp>
      <p:sp>
        <p:nvSpPr>
          <p:cNvPr id="104" name="矩形"/>
          <p:cNvSpPr>
            <a:spLocks/>
          </p:cNvSpPr>
          <p:nvPr/>
        </p:nvSpPr>
        <p:spPr>
          <a:xfrm rot="0">
            <a:off x="1303261" y="1166842"/>
            <a:ext cx="7538354" cy="44348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just">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DATA SET</a:t>
            </a: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a:t>
            </a: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 </a:t>
            </a: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Kaggle</a:t>
            </a: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 Employee dataset </a:t>
            </a:r>
            <a:endPar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endParaRPr>
          </a:p>
          <a:p>
            <a:pPr marL="0" indent="0" algn="just">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endParaRPr>
          </a:p>
          <a:p>
            <a:pPr marL="0" indent="0" algn="just">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FEATURE </a:t>
            </a: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SELECTION: Slicer, Conditional Formatting, </a:t>
            </a: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Designin</a:t>
            </a: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g</a:t>
            </a:r>
            <a:endPar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endParaRPr>
          </a:p>
          <a:p>
            <a:pPr marL="0" indent="0" algn="just">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 </a:t>
            </a:r>
            <a:endPar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endParaRPr>
          </a:p>
          <a:p>
            <a:pPr marL="0" indent="0" algn="just">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DATA CLEANING Missing values, Irrelevant data, Correct Errors, Remove Unnecessary Columns and Rows </a:t>
            </a:r>
            <a:endPar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endParaRPr>
          </a:p>
          <a:p>
            <a:pPr marL="0" indent="0" algn="just">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endParaRPr>
          </a:p>
          <a:p>
            <a:pPr marL="0" indent="0" algn="just">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PIVOT TABLE: Employee ID, First Name, Performance Score.</a:t>
            </a:r>
            <a:endPar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endParaRPr>
          </a:p>
          <a:p>
            <a:pPr marL="0" indent="0" algn="just">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endParaRPr>
          </a:p>
          <a:p>
            <a:pPr marL="0" indent="0" algn="just">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 CHART: Report of Employee Performance based on their Current Ratings is resented as Column Chart</a:t>
            </a:r>
            <a:endParaRPr lang="zh-CN" altLang="en-US" sz="2400" b="0" i="0" u="none" strike="noStrike" kern="1200" cap="none" spc="0" baseline="0">
              <a:solidFill>
                <a:schemeClr val="tx1"/>
              </a:solidFill>
              <a:latin typeface="Times New Roman" pitchFamily="18" charset="0"/>
              <a:ea typeface="华文新魏" pitchFamily="0" charset="0"/>
              <a:cs typeface="Trebuchet MS" pitchFamily="0" charset="0"/>
            </a:endParaRPr>
          </a:p>
        </p:txBody>
      </p:sp>
    </p:spTree>
    <p:extLst>
      <p:ext uri="{BB962C8B-B14F-4D97-AF65-F5344CB8AC3E}">
        <p14:creationId xmlns:p14="http://schemas.microsoft.com/office/powerpoint/2010/main" val="1412757121"/>
      </p:ext>
    </p:extLst>
  </p:cSld>
  <p:clrMapOvr>
    <a:masterClrMapping/>
  </p:clrMapOvr>
</p:sld>
</file>

<file path=ppt/theme/theme1.xml><?xml version="1.0" encoding="utf-8"?>
<a:theme xmlns:a="http://schemas.openxmlformats.org/drawingml/2006/main" name="Facet">
  <a:themeElements>
    <a:clrScheme name="Facet">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
        <a:ea typeface=""/>
        <a:cs typeface=""/>
      </a:majorFont>
      <a:minorFont>
        <a:latin typeface=""/>
        <a:ea typeface=""/>
        <a:cs typeface=""/>
      </a:minorFont>
    </a:fontScheme>
    <a:fmtScheme name="Facet">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338</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user</dc:creator>
  <cp:lastModifiedBy>root</cp:lastModifiedBy>
  <cp:revision>30</cp:revision>
  <dcterms:created xsi:type="dcterms:W3CDTF">2024-08-21T00:32:52Z</dcterms:created>
  <dcterms:modified xsi:type="dcterms:W3CDTF">2024-10-01T01:46:47Z</dcterms:modified>
</cp:coreProperties>
</file>