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0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[YUVASREE.B  EMPLOYEE DATA SET.xlsx]SHEET 2!PivotTable2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5-4DDC-9DB7-03B78C3D80AD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65-4DDC-9DB7-03B78C3D80AD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65-4DDC-9DB7-03B78C3D80AD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65-4DDC-9DB7-03B78C3D8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818800" y="2959911"/>
            <a:ext cx="8197277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 YUVASHREE.V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NO: 312218180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 B.COM GENERAL (COMMERCE)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ST.ANNE’S 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562820"/>
              </p:ext>
            </p:extLst>
          </p:nvPr>
        </p:nvGraphicFramePr>
        <p:xfrm>
          <a:off x="3177540" y="1897380"/>
          <a:ext cx="6175979" cy="3703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437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SAASC LIBRARY</cp:lastModifiedBy>
  <cp:revision>35</cp:revision>
  <dcterms:created xsi:type="dcterms:W3CDTF">2024-03-29T15:07:22Z</dcterms:created>
  <dcterms:modified xsi:type="dcterms:W3CDTF">2024-08-30T08:13:17Z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