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5"/>
  </p:notesMasterIdLst>
  <p:sldIdLst>
    <p:sldId id="275" r:id="rId2"/>
    <p:sldId id="272" r:id="rId3"/>
    <p:sldId id="273" r:id="rId4"/>
    <p:sldId id="259" r:id="rId5"/>
    <p:sldId id="260" r:id="rId6"/>
    <p:sldId id="261" r:id="rId7"/>
    <p:sldId id="262" r:id="rId8"/>
    <p:sldId id="269" r:id="rId9"/>
    <p:sldId id="276"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213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943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5161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0974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181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260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1524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537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142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36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09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674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285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992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9/10/2024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687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9/10/2024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8405116"/>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AFBC4D0E-F2BC-037C-2D56-8765B84D9D21}"/>
              </a:ext>
            </a:extLst>
          </p:cNvPr>
          <p:cNvSpPr txBox="1">
            <a:spLocks noGrp="1"/>
          </p:cNvSpPr>
          <p:nvPr>
            <p:ph type="title"/>
          </p:nvPr>
        </p:nvSpPr>
        <p:spPr>
          <a:xfrm>
            <a:off x="113198" y="1437445"/>
            <a:ext cx="10571998" cy="970450"/>
          </a:xfrm>
          <a:prstGeom prst="rect">
            <a:avLst/>
          </a:prstGeom>
          <a:effectLst>
            <a:outerShdw blurRad="50800" dir="14400000">
              <a:srgbClr val="000000">
                <a:alpha val="60000"/>
              </a:srgbClr>
            </a:outerShdw>
          </a:effectLst>
        </p:spPr>
        <p:txBody>
          <a:bodyPr vert="horz" wrap="square" lIns="0" tIns="1651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213735">
              <a:spcBef>
                <a:spcPts val="130"/>
              </a:spcBef>
            </a:pPr>
            <a:r>
              <a:rPr lang="en-US" dirty="0">
                <a:solidFill>
                  <a:srgbClr val="0F0F0F"/>
                </a:solidFill>
                <a:latin typeface="Times New Roman" panose="02020603050405020304" pitchFamily="18" charset="0"/>
                <a:cs typeface="Times New Roman" panose="02020603050405020304" pitchFamily="18" charset="0"/>
              </a:rPr>
              <a:t>Employee Data Analysis using Excel </a:t>
            </a:r>
            <a:br>
              <a:rPr lang="en-US" dirty="0">
                <a:solidFill>
                  <a:srgbClr val="0F0F0F"/>
                </a:solidFill>
                <a:latin typeface="Roboto" panose="020F0502020204030204" pitchFamily="2" charset="0"/>
              </a:rPr>
            </a:br>
            <a:endParaRPr lang="en-US" spc="15" dirty="0"/>
          </a:p>
        </p:txBody>
      </p:sp>
      <p:sp>
        <p:nvSpPr>
          <p:cNvPr id="6" name="TextBox 5">
            <a:extLst>
              <a:ext uri="{FF2B5EF4-FFF2-40B4-BE49-F238E27FC236}">
                <a16:creationId xmlns:a16="http://schemas.microsoft.com/office/drawing/2014/main" id="{AD5BA0BA-F8F0-5139-D54C-26350364592E}"/>
              </a:ext>
            </a:extLst>
          </p:cNvPr>
          <p:cNvSpPr txBox="1"/>
          <p:nvPr/>
        </p:nvSpPr>
        <p:spPr>
          <a:xfrm>
            <a:off x="2453321" y="2515556"/>
            <a:ext cx="8468133" cy="3539430"/>
          </a:xfrm>
          <a:prstGeom prst="rect">
            <a:avLst/>
          </a:prstGeom>
          <a:noFill/>
        </p:spPr>
        <p:txBody>
          <a:bodyPr wrap="square" rtlCol="0">
            <a:spAutoFit/>
          </a:bodyPr>
          <a:lstStyle/>
          <a:p>
            <a:r>
              <a:rPr lang="en-US" sz="3200" dirty="0"/>
              <a:t>STUDENT NAME:</a:t>
            </a:r>
            <a:r>
              <a:rPr lang="en-IN" sz="3200" dirty="0"/>
              <a:t> </a:t>
            </a:r>
            <a:r>
              <a:rPr lang="en-IN" sz="3200" dirty="0" err="1"/>
              <a:t>Yuvasree.E</a:t>
            </a:r>
            <a:endParaRPr lang="en-US" sz="3200" dirty="0"/>
          </a:p>
          <a:p>
            <a:r>
              <a:rPr lang="en-US" sz="3200" dirty="0"/>
              <a:t>REGISTER NO</a:t>
            </a:r>
            <a:r>
              <a:rPr lang="en-IN" sz="3200" dirty="0"/>
              <a:t> : asunm110unm110312201423 &amp; BC430633017D9C49D444E357244CEE75</a:t>
            </a:r>
          </a:p>
          <a:p>
            <a:r>
              <a:rPr lang="en-IN" sz="3200" dirty="0"/>
              <a:t>D</a:t>
            </a:r>
            <a:r>
              <a:rPr lang="en-US" sz="3200" dirty="0"/>
              <a:t>EPARTMENT: COMMERCE</a:t>
            </a:r>
          </a:p>
          <a:p>
            <a:r>
              <a:rPr lang="en-US" sz="3200" dirty="0"/>
              <a:t>COLLEGE: DRBCCC HINDU COLLEGE</a:t>
            </a:r>
          </a:p>
          <a:p>
            <a:r>
              <a:rPr lang="en-US" sz="3200" dirty="0"/>
              <a:t>           </a:t>
            </a:r>
            <a:endParaRPr lang="en-IN" sz="3200" dirty="0"/>
          </a:p>
        </p:txBody>
      </p:sp>
    </p:spTree>
    <p:extLst>
      <p:ext uri="{BB962C8B-B14F-4D97-AF65-F5344CB8AC3E}">
        <p14:creationId xmlns:p14="http://schemas.microsoft.com/office/powerpoint/2010/main" val="323098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795822" y="1009507"/>
            <a:ext cx="5867401" cy="1135665"/>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176823" y="2340765"/>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8616" y="92646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11" name="object 9">
            <a:extLst>
              <a:ext uri="{FF2B5EF4-FFF2-40B4-BE49-F238E27FC236}">
                <a16:creationId xmlns:a16="http://schemas.microsoft.com/office/drawing/2014/main" id="{D032D0E2-FD28-7D33-A325-DB78058DBA6D}"/>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pic>
        <p:nvPicPr>
          <p:cNvPr id="8" name="Picture 7">
            <a:extLst>
              <a:ext uri="{FF2B5EF4-FFF2-40B4-BE49-F238E27FC236}">
                <a16:creationId xmlns:a16="http://schemas.microsoft.com/office/drawing/2014/main" id="{2B83E605-EC9A-3EE8-AC3C-5496EADF9996}"/>
              </a:ext>
            </a:extLst>
          </p:cNvPr>
          <p:cNvPicPr>
            <a:picLocks noChangeAspect="1"/>
          </p:cNvPicPr>
          <p:nvPr/>
        </p:nvPicPr>
        <p:blipFill>
          <a:blip r:embed="rId3"/>
          <a:srcRect/>
          <a:stretch/>
        </p:blipFill>
        <p:spPr>
          <a:xfrm>
            <a:off x="2811911" y="2474495"/>
            <a:ext cx="6985807" cy="37132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99C-4C03-5947-F101-9118F26F8B33}"/>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7EB09CAC-BEC5-064E-68EB-4AC3A74D794C}"/>
              </a:ext>
            </a:extLst>
          </p:cNvPr>
          <p:cNvPicPr>
            <a:picLocks noChangeAspect="1"/>
          </p:cNvPicPr>
          <p:nvPr/>
        </p:nvPicPr>
        <p:blipFill>
          <a:blip r:embed="rId2"/>
          <a:srcRect/>
          <a:stretch/>
        </p:blipFill>
        <p:spPr>
          <a:xfrm>
            <a:off x="2754317" y="2848118"/>
            <a:ext cx="6414132" cy="3211394"/>
          </a:xfrm>
          <a:prstGeom prst="rect">
            <a:avLst/>
          </a:prstGeom>
        </p:spPr>
      </p:pic>
    </p:spTree>
    <p:extLst>
      <p:ext uri="{BB962C8B-B14F-4D97-AF65-F5344CB8AC3E}">
        <p14:creationId xmlns:p14="http://schemas.microsoft.com/office/powerpoint/2010/main" val="94370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062693" y="951073"/>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88646A7E-8BFB-5AB2-2E4A-77DA7E7E6FBB}"/>
              </a:ext>
            </a:extLst>
          </p:cNvPr>
          <p:cNvSpPr txBox="1">
            <a:spLocks noGrp="1"/>
          </p:cNvSpPr>
          <p:nvPr>
            <p:ph type="title"/>
          </p:nvPr>
        </p:nvSpPr>
        <p:spPr>
          <a:xfrm>
            <a:off x="680321" y="958349"/>
            <a:ext cx="9613861"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30"/>
              </a:spcBef>
            </a:pPr>
            <a:r>
              <a:rPr lang="en-IN" sz="4250" u="sng" spc="5" dirty="0"/>
              <a:t>PROJECT</a:t>
            </a:r>
            <a:r>
              <a:rPr lang="en-IN" sz="4250" u="sng" spc="-85" dirty="0"/>
              <a:t> </a:t>
            </a:r>
            <a:r>
              <a:rPr lang="en-IN" sz="4250" u="sng" spc="25" dirty="0"/>
              <a:t>TITLE:</a:t>
            </a:r>
            <a:endParaRPr lang="en-IN" sz="4250" u="sng" dirty="0"/>
          </a:p>
        </p:txBody>
      </p:sp>
      <p:sp>
        <p:nvSpPr>
          <p:cNvPr id="10" name="object 22">
            <a:extLst>
              <a:ext uri="{FF2B5EF4-FFF2-40B4-BE49-F238E27FC236}">
                <a16:creationId xmlns:a16="http://schemas.microsoft.com/office/drawing/2014/main" id="{5007B67E-6CC5-6CFE-BD3A-4856934603CF}"/>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sp>
        <p:nvSpPr>
          <p:cNvPr id="6" name="TextBox 5">
            <a:extLst>
              <a:ext uri="{FF2B5EF4-FFF2-40B4-BE49-F238E27FC236}">
                <a16:creationId xmlns:a16="http://schemas.microsoft.com/office/drawing/2014/main" id="{5095407C-B951-9D17-6336-A235C3447F82}"/>
              </a:ext>
            </a:extLst>
          </p:cNvPr>
          <p:cNvSpPr txBox="1"/>
          <p:nvPr/>
        </p:nvSpPr>
        <p:spPr>
          <a:xfrm>
            <a:off x="2063513" y="2459386"/>
            <a:ext cx="8896350"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Salary Analysis using Excel</a:t>
            </a:r>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0CB20E-B8ED-0AE3-27AD-C4FDC6AAA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429000"/>
            <a:ext cx="4123709" cy="3206602"/>
          </a:xfrm>
          <a:prstGeom prst="rect">
            <a:avLst/>
          </a:prstGeom>
        </p:spPr>
      </p:pic>
    </p:spTree>
    <p:extLst>
      <p:ext uri="{BB962C8B-B14F-4D97-AF65-F5344CB8AC3E}">
        <p14:creationId xmlns:p14="http://schemas.microsoft.com/office/powerpoint/2010/main" val="404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B07D33E-311F-F265-F22A-F565A6B1AA9D}"/>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05"/>
              </a:spcBef>
            </a:pPr>
            <a:r>
              <a:rPr lang="en-IN" u="sng" spc="25" dirty="0"/>
              <a:t>A</a:t>
            </a:r>
            <a:r>
              <a:rPr lang="en-IN" u="sng" spc="-5" dirty="0"/>
              <a:t>G</a:t>
            </a:r>
            <a:r>
              <a:rPr lang="en-IN" u="sng" spc="-35" dirty="0"/>
              <a:t>E</a:t>
            </a:r>
            <a:r>
              <a:rPr lang="en-IN" u="sng" spc="15" dirty="0"/>
              <a:t>N</a:t>
            </a:r>
            <a:r>
              <a:rPr lang="en-IN" u="sng" dirty="0"/>
              <a:t>DA:</a:t>
            </a:r>
          </a:p>
        </p:txBody>
      </p:sp>
      <p:sp>
        <p:nvSpPr>
          <p:cNvPr id="12" name="object 22">
            <a:extLst>
              <a:ext uri="{FF2B5EF4-FFF2-40B4-BE49-F238E27FC236}">
                <a16:creationId xmlns:a16="http://schemas.microsoft.com/office/drawing/2014/main" id="{20881946-A00D-3CA5-B897-36A3F84ECC8B}"/>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
        <p:nvSpPr>
          <p:cNvPr id="6" name="TextBox 5">
            <a:extLst>
              <a:ext uri="{FF2B5EF4-FFF2-40B4-BE49-F238E27FC236}">
                <a16:creationId xmlns:a16="http://schemas.microsoft.com/office/drawing/2014/main" id="{61341120-3318-575D-D2AD-C4E7185FAD98}"/>
              </a:ext>
            </a:extLst>
          </p:cNvPr>
          <p:cNvSpPr txBox="1"/>
          <p:nvPr/>
        </p:nvSpPr>
        <p:spPr>
          <a:xfrm>
            <a:off x="2497582" y="1834166"/>
            <a:ext cx="5029200" cy="4401205"/>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9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09584"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643" y="1765112"/>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394"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4" y="2235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96181" y="1052501"/>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81564" y="989075"/>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8">
            <a:extLst>
              <a:ext uri="{FF2B5EF4-FFF2-40B4-BE49-F238E27FC236}">
                <a16:creationId xmlns:a16="http://schemas.microsoft.com/office/drawing/2014/main" id="{8AFF8BDE-432C-19D2-76B2-AAC6AD64AB56}"/>
              </a:ext>
            </a:extLst>
          </p:cNvPr>
          <p:cNvSpPr txBox="1">
            <a:spLocks noGrp="1"/>
          </p:cNvSpPr>
          <p:nvPr>
            <p:ph type="title"/>
          </p:nvPr>
        </p:nvSpPr>
        <p:spPr>
          <a:xfrm>
            <a:off x="1262311" y="6372775"/>
            <a:ext cx="10571998" cy="97045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Tree>
    <p:extLst>
      <p:ext uri="{BB962C8B-B14F-4D97-AF65-F5344CB8AC3E}">
        <p14:creationId xmlns:p14="http://schemas.microsoft.com/office/powerpoint/2010/main" val="896535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Quotable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MODELLING  DATA COLLECTION: ●COLLECTED FROM KAGGLE.  FEATURE COLLECTION: ●CONDITIONAL FORMATTING ● SYMBOLS ●MERGE&amp;CENTER  PERFORMANCE LEVEL: ●WITH USING EMPLOYEE RATING COLUNM TO GET PERFORMANCE LEVEL. </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19</cp:revision>
  <dcterms:created xsi:type="dcterms:W3CDTF">2024-03-29T15:07:22Z</dcterms:created>
  <dcterms:modified xsi:type="dcterms:W3CDTF">2024-09-10T11:54:20Z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