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E553-1985-24B6-FE6C-FC7143F19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2696" y="611231"/>
            <a:ext cx="7075372" cy="2457593"/>
          </a:xfrm>
        </p:spPr>
        <p:txBody>
          <a:bodyPr/>
          <a:lstStyle/>
          <a:p>
            <a:r>
              <a:rPr lang="en-IN" sz="3200"/>
              <a:t>EMPLOYEE DATA ANALYSIS </a:t>
            </a:r>
            <a:br>
              <a:rPr lang="en-IN" sz="3200"/>
            </a:br>
            <a:r>
              <a:rPr lang="en-IN" sz="3200"/>
              <a:t>USING EXCEL</a:t>
            </a:r>
            <a:endParaRPr lang="en-US" sz="3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935A0-5AF1-01AA-26C3-6B7D8F681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072" y="3789176"/>
            <a:ext cx="6815669" cy="1320802"/>
          </a:xfrm>
        </p:spPr>
        <p:txBody>
          <a:bodyPr>
            <a:noAutofit/>
          </a:bodyPr>
          <a:lstStyle/>
          <a:p>
            <a:r>
              <a:rPr lang="en-IN" sz="1400"/>
              <a:t>       STUDENT NAME : SWATHY. L</a:t>
            </a:r>
          </a:p>
          <a:p>
            <a:r>
              <a:rPr lang="en-IN" sz="1400"/>
              <a:t>REGISTER NO. : 312214957</a:t>
            </a:r>
          </a:p>
          <a:p>
            <a:r>
              <a:rPr lang="en-IN" sz="1400"/>
              <a:t>    DEPARTMENT : COMMERCE</a:t>
            </a:r>
          </a:p>
          <a:p>
            <a:r>
              <a:rPr lang="en-IN" sz="1400"/>
              <a:t>                                                  COLLEGE NAME : ANNAI VEILANKANNI’S COLLEGE </a:t>
            </a:r>
          </a:p>
          <a:p>
            <a:r>
              <a:rPr lang="en-IN" sz="1400"/>
              <a:t>                                              FOR WOMEN</a:t>
            </a:r>
          </a:p>
          <a:p>
            <a:endParaRPr lang="en-IN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38654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1AB6-971D-FD80-AFA5-50C78F96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7F9D-F81F-9C16-C2D3-DF64450D2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1.Regression analysis</a:t>
            </a:r>
          </a:p>
          <a:p>
            <a:r>
              <a:rPr lang="en-IN" dirty="0"/>
              <a:t>2.Decision trees</a:t>
            </a:r>
          </a:p>
          <a:p>
            <a:r>
              <a:rPr lang="en-IN" dirty="0"/>
              <a:t>3.clustering Analysis</a:t>
            </a:r>
          </a:p>
          <a:p>
            <a:r>
              <a:rPr lang="en-IN" dirty="0"/>
              <a:t>4.predictive </a:t>
            </a:r>
            <a:r>
              <a:rPr lang="en-IN" dirty="0" err="1"/>
              <a:t>modeling</a:t>
            </a:r>
            <a:endParaRPr lang="en-IN" dirty="0"/>
          </a:p>
          <a:p>
            <a:r>
              <a:rPr lang="en-IN" dirty="0"/>
              <a:t>5.propensity scoring</a:t>
            </a:r>
          </a:p>
          <a:p>
            <a:r>
              <a:rPr lang="en-IN" dirty="0"/>
              <a:t>6.survival Analysis</a:t>
            </a:r>
          </a:p>
          <a:p>
            <a:r>
              <a:rPr lang="en-IN" dirty="0"/>
              <a:t>7.Network Analysis</a:t>
            </a:r>
          </a:p>
          <a:p>
            <a:r>
              <a:rPr lang="en-IN" dirty="0"/>
              <a:t>8.Machine learning Algorithm</a:t>
            </a:r>
          </a:p>
          <a:p>
            <a:r>
              <a:rPr lang="en-IN" dirty="0"/>
              <a:t>9.Simulation </a:t>
            </a:r>
            <a:r>
              <a:rPr lang="en-IN" dirty="0" err="1"/>
              <a:t>modeling</a:t>
            </a:r>
            <a:endParaRPr lang="en-IN" dirty="0"/>
          </a:p>
          <a:p>
            <a:r>
              <a:rPr lang="en-IN" dirty="0"/>
              <a:t>10.Bayesian networks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21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5A69-3667-C20F-B962-AFB08406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73CD9C-21EA-44E3-F0C7-31687D2A0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2744788"/>
            <a:ext cx="6267450" cy="2943225"/>
          </a:xfrm>
        </p:spPr>
      </p:pic>
    </p:spTree>
    <p:extLst>
      <p:ext uri="{BB962C8B-B14F-4D97-AF65-F5344CB8AC3E}">
        <p14:creationId xmlns:p14="http://schemas.microsoft.com/office/powerpoint/2010/main" val="168208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BB1E-A314-7EDF-89BE-87EC6222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44D60-F81F-993B-9BC9-E5A33DE9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Conclusion...</a:t>
            </a:r>
          </a:p>
          <a:p>
            <a:r>
              <a:rPr lang="en-IN" dirty="0"/>
              <a:t>Employee performance analysis is a </a:t>
            </a:r>
            <a:r>
              <a:rPr lang="en-IN" dirty="0" err="1"/>
              <a:t>criticsl</a:t>
            </a:r>
            <a:r>
              <a:rPr lang="en-IN" dirty="0"/>
              <a:t> components of Talent management, enabling organizations to make date driven decisions, drive business outputs and enhance employee experience, By leveraging advanced analytics modelling techniques</a:t>
            </a:r>
          </a:p>
        </p:txBody>
      </p:sp>
    </p:spTree>
    <p:extLst>
      <p:ext uri="{BB962C8B-B14F-4D97-AF65-F5344CB8AC3E}">
        <p14:creationId xmlns:p14="http://schemas.microsoft.com/office/powerpoint/2010/main" val="150648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F8CC-6174-4E99-056A-11A32E32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</p:spPr>
        <p:txBody>
          <a:bodyPr>
            <a:normAutofit/>
          </a:bodyPr>
          <a:lstStyle/>
          <a:p>
            <a:r>
              <a:rPr lang="en-IN"/>
              <a:t>PROJECT TITLE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F4EA-DF8F-FFB7-F315-CE5C99C70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Empoyee Performance Analysis using Excel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4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B2C4-ACB1-5C2D-23B3-E2B99B63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76C3-7578-76A5-E7E1-85781E2B1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IN"/>
              <a:t>Problem statement</a:t>
            </a:r>
          </a:p>
          <a:p>
            <a:pPr marL="457200" indent="-457200">
              <a:buAutoNum type="arabicPeriod"/>
            </a:pPr>
            <a:r>
              <a:rPr lang="en-IN"/>
              <a:t>Project Overview</a:t>
            </a:r>
          </a:p>
          <a:p>
            <a:pPr marL="457200" indent="-457200">
              <a:buAutoNum type="arabicPeriod"/>
            </a:pPr>
            <a:r>
              <a:rPr lang="en-IN"/>
              <a:t>End users</a:t>
            </a:r>
          </a:p>
          <a:p>
            <a:pPr marL="457200" indent="-457200">
              <a:buAutoNum type="arabicPeriod"/>
            </a:pPr>
            <a:r>
              <a:rPr lang="en-IN"/>
              <a:t>Our Solution and Prosposition </a:t>
            </a:r>
          </a:p>
          <a:p>
            <a:pPr marL="457200" indent="-457200">
              <a:buAutoNum type="arabicPeriod"/>
            </a:pPr>
            <a:r>
              <a:rPr lang="en-IN"/>
              <a:t>Dataset Description</a:t>
            </a:r>
          </a:p>
          <a:p>
            <a:pPr marL="457200" indent="-457200">
              <a:buAutoNum type="arabicPeriod"/>
            </a:pPr>
            <a:r>
              <a:rPr lang="en-IN"/>
              <a:t>Modelling Approach</a:t>
            </a:r>
          </a:p>
          <a:p>
            <a:pPr marL="457200" indent="-457200">
              <a:buAutoNum type="arabicPeriod"/>
            </a:pPr>
            <a:r>
              <a:rPr lang="en-IN"/>
              <a:t>Conclusion</a:t>
            </a:r>
          </a:p>
          <a:p>
            <a:pPr marL="457200" indent="-457200">
              <a:buAutoNum type="arabicPeriod"/>
            </a:pPr>
            <a:endParaRPr lang="en-IN"/>
          </a:p>
          <a:p>
            <a:pPr marL="457200" indent="-457200">
              <a:buAutoNum type="arabicPeriod"/>
            </a:pPr>
            <a:endParaRPr lang="en-IN"/>
          </a:p>
          <a:p>
            <a:pPr marL="457200" indent="-457200">
              <a:buAutoNum type="arabicPeriod"/>
            </a:pPr>
            <a:endParaRPr lang="en-IN"/>
          </a:p>
          <a:p>
            <a:pPr marL="457200" indent="-457200">
              <a:buAutoNum type="arabicPeriod"/>
            </a:pPr>
            <a:endParaRPr lang="en-IN"/>
          </a:p>
          <a:p>
            <a:pPr marL="457200" indent="-45720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7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074D-3D6A-C8F0-B63F-D9A9853E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83370-7C31-7D3B-E6AC-4C6D6D57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Accuracy evaluate employee performance</a:t>
            </a:r>
          </a:p>
          <a:p>
            <a:r>
              <a:rPr lang="en-IN"/>
              <a:t>Identify strengts, weskness,opportunities and threats (SWOT Analysis)</a:t>
            </a:r>
          </a:p>
          <a:p>
            <a:r>
              <a:rPr lang="en-IN"/>
              <a:t>Develop targeted interventions and training programs</a:t>
            </a:r>
          </a:p>
          <a:p>
            <a:r>
              <a:rPr lang="en-IN"/>
              <a:t>Inform talent management decisios ( promotions seccessions 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8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B736-A46F-595D-C871-C81FEDE1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PROJECT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0823-4DB7-9F3D-49A4-599077FF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Analysis employee performance data to identify key drivers of performance and areas for areas for improvement</a:t>
            </a:r>
          </a:p>
          <a:p>
            <a:r>
              <a:rPr lang="en-IN"/>
              <a:t>Focus on identifying key predictors of performance, area of improvement and opportunities for growth and development</a:t>
            </a:r>
          </a:p>
          <a:p>
            <a:r>
              <a:rPr lang="en-IN"/>
              <a:t>Develop data – driven insights to inform talent management decisions, training program and leadership development initiatives</a:t>
            </a:r>
          </a:p>
          <a:p>
            <a:endParaRPr lang="en-IN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3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7A67-15B9-DC6B-AECD-AEE8029C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WHO ARE THE END USERS?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622FE-BF29-C83D-532C-FA9AC51D0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Line Managers</a:t>
            </a:r>
          </a:p>
          <a:p>
            <a:r>
              <a:rPr lang="en-IN"/>
              <a:t>HR business partners</a:t>
            </a:r>
          </a:p>
          <a:p>
            <a:r>
              <a:rPr lang="en-IN"/>
              <a:t>Senior leadership</a:t>
            </a:r>
          </a:p>
          <a:p>
            <a:r>
              <a:rPr lang="en-IN"/>
              <a:t>Employees</a:t>
            </a:r>
          </a:p>
          <a:p>
            <a:r>
              <a:rPr lang="en-IN"/>
              <a:t>Employee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0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5768-B333-DC16-32DE-9DE38B05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ORU SOLUTION AND IT‘S VALUE PROPOSITION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DEA1F-4E00-064D-3FF1-286A61E49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1.SOLUTION:EMPOWER AI-EMPIOYEE PERFORMANCE INSIGHTS</a:t>
            </a:r>
          </a:p>
          <a:p>
            <a:r>
              <a:rPr lang="en-IN" dirty="0"/>
              <a:t>2.VALUE PROPOSITIONS</a:t>
            </a:r>
          </a:p>
          <a:p>
            <a:r>
              <a:rPr lang="en-IN" dirty="0"/>
              <a:t>3.IDENTIFY TOP PERFORMANCE</a:t>
            </a:r>
          </a:p>
          <a:p>
            <a:r>
              <a:rPr lang="en-IN" dirty="0"/>
              <a:t>4.PINPOINT SKILLS GAPS</a:t>
            </a:r>
          </a:p>
          <a:p>
            <a:r>
              <a:rPr lang="en-IN" dirty="0"/>
              <a:t>5.BOOST PRODUCTIVITY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8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C24E-6319-A497-717C-CB1FF7DE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68A0C-0F88-A518-78DF-DA71585B7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.DESCRIPTION :This date set contains information on employees performance demographics and development activities</a:t>
            </a:r>
          </a:p>
          <a:p>
            <a:r>
              <a:rPr lang="en-IN" dirty="0"/>
              <a:t>FIELDS</a:t>
            </a:r>
          </a:p>
          <a:p>
            <a:r>
              <a:rPr lang="en-IN" dirty="0"/>
              <a:t>1.Employee Id</a:t>
            </a:r>
          </a:p>
          <a:p>
            <a:r>
              <a:rPr lang="en-IN" dirty="0"/>
              <a:t>2.Name</a:t>
            </a:r>
          </a:p>
          <a:p>
            <a:r>
              <a:rPr lang="en-IN" dirty="0"/>
              <a:t>3.Department</a:t>
            </a:r>
          </a:p>
          <a:p>
            <a:r>
              <a:rPr lang="en-IN" dirty="0"/>
              <a:t>4.performance rating</a:t>
            </a:r>
          </a:p>
          <a:p>
            <a:r>
              <a:rPr lang="en-IN" dirty="0"/>
              <a:t>5.performance level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0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06E6-11C1-27A5-5C7C-63F8EAE7B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WOW IN OUR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6832F-BDCA-E59E-58A8-CB05C0F69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1.Al driven predictive analytics for accurate forecasting and insights</a:t>
            </a:r>
          </a:p>
          <a:p>
            <a:r>
              <a:rPr lang="en-IN" dirty="0"/>
              <a:t>2.Automated performance scoring for unbiased evaluation</a:t>
            </a:r>
          </a:p>
          <a:p>
            <a:r>
              <a:rPr lang="en-IN" dirty="0"/>
              <a:t>3.Real-time feedback and coaching for continuous </a:t>
            </a:r>
            <a:r>
              <a:rPr lang="en-IN" dirty="0" err="1"/>
              <a:t>developmemt</a:t>
            </a:r>
            <a:endParaRPr lang="en-IN" dirty="0"/>
          </a:p>
          <a:p>
            <a:r>
              <a:rPr lang="en-IN" dirty="0"/>
              <a:t>4.lntitive and interactive dashboard for easy visualization and tracking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59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Organic</vt:lpstr>
      <vt:lpstr>EMPLOYEE DATA ANALYSIS  USING EXCEL</vt:lpstr>
      <vt:lpstr>PROJECT TITLE</vt:lpstr>
      <vt:lpstr>AGENDA</vt:lpstr>
      <vt:lpstr>PROBLEM STATEMENT</vt:lpstr>
      <vt:lpstr>PROJECT OVERVIEW</vt:lpstr>
      <vt:lpstr>WHO ARE THE END USERS? </vt:lpstr>
      <vt:lpstr>ORU SOLUTION AND IT‘S VALUE PROPOSITION</vt:lpstr>
      <vt:lpstr>DATASET DESCRIPTION</vt:lpstr>
      <vt:lpstr>THE WOW IN OUR SOLUTION</vt:lpstr>
      <vt:lpstr>MODELLING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 USING EXCEL</dc:title>
  <dc:creator>918939827228</dc:creator>
  <cp:lastModifiedBy>918939827228</cp:lastModifiedBy>
  <cp:revision>6</cp:revision>
  <dcterms:created xsi:type="dcterms:W3CDTF">2024-09-20T06:52:37Z</dcterms:created>
  <dcterms:modified xsi:type="dcterms:W3CDTF">2024-09-20T10:38:23Z</dcterms:modified>
</cp:coreProperties>
</file>