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A43D-7EA0-6DA7-E4D3-266F99B0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8907" y="241624"/>
            <a:ext cx="8689976" cy="2509213"/>
          </a:xfrm>
        </p:spPr>
        <p:txBody>
          <a:bodyPr/>
          <a:lstStyle/>
          <a:p>
            <a:r>
              <a:rPr lang="en-US"/>
              <a:t>Employee data analysis using Excel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048B1E5-5D41-2EFD-24A8-BA9AD72FB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97762" y="3574201"/>
            <a:ext cx="9353589" cy="1065926"/>
          </a:xfrm>
        </p:spPr>
        <p:txBody>
          <a:bodyPr>
            <a:noAutofit/>
          </a:bodyPr>
          <a:lstStyle/>
          <a:p>
            <a:r>
              <a:rPr lang="en-US" sz="1800">
                <a:solidFill>
                  <a:schemeClr val="tx1">
                    <a:lumMod val="90000"/>
                    <a:lumOff val="10000"/>
                  </a:schemeClr>
                </a:solidFill>
              </a:rPr>
              <a:t>       </a:t>
            </a:r>
            <a:r>
              <a:rPr lang="en-US" sz="1200">
                <a:solidFill>
                  <a:schemeClr val="tx1">
                    <a:lumMod val="90000"/>
                    <a:lumOff val="10000"/>
                  </a:schemeClr>
                </a:solidFill>
              </a:rPr>
              <a:t> Student Name : Swetha belsy.S</a:t>
            </a:r>
          </a:p>
          <a:p>
            <a:r>
              <a:rPr lang="en-US" sz="1200">
                <a:solidFill>
                  <a:schemeClr val="tx1">
                    <a:lumMod val="90000"/>
                    <a:lumOff val="10000"/>
                  </a:schemeClr>
                </a:solidFill>
              </a:rPr>
              <a:t> Register no. : 312214958</a:t>
            </a:r>
          </a:p>
          <a:p>
            <a:r>
              <a:rPr lang="en-US" sz="1200">
                <a:solidFill>
                  <a:schemeClr val="tx1">
                    <a:lumMod val="90000"/>
                    <a:lumOff val="10000"/>
                  </a:schemeClr>
                </a:solidFill>
              </a:rPr>
              <a:t>Department : Commerce </a:t>
            </a:r>
          </a:p>
          <a:p>
            <a:r>
              <a:rPr lang="en-US" sz="120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                                      College name : Annai veilankanni’s college for women</a:t>
            </a:r>
          </a:p>
          <a:p>
            <a:endParaRPr lang="en-US" sz="18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2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FA59-1F42-3203-91D6-B495D4F2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Modelling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FE92-43FA-88E3-A6C4-44AFDB6F6D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Regression analysis</a:t>
            </a:r>
          </a:p>
          <a:p>
            <a:r>
              <a:rPr lang="en-US"/>
              <a:t>Decision trees</a:t>
            </a:r>
          </a:p>
          <a:p>
            <a:r>
              <a:rPr lang="en-US"/>
              <a:t>Predictive modelving</a:t>
            </a:r>
          </a:p>
          <a:p>
            <a:r>
              <a:rPr lang="en-US"/>
              <a:t>Propensity scoring</a:t>
            </a:r>
          </a:p>
          <a:p>
            <a:r>
              <a:rPr lang="en-US"/>
              <a:t>Network analysis </a:t>
            </a:r>
          </a:p>
          <a:p>
            <a:r>
              <a:rPr lang="en-US"/>
              <a:t>Bayesian networks </a:t>
            </a:r>
          </a:p>
          <a:p>
            <a:r>
              <a:rPr lang="en-US"/>
              <a:t>Simulation modelling </a:t>
            </a:r>
          </a:p>
        </p:txBody>
      </p:sp>
    </p:spTree>
    <p:extLst>
      <p:ext uri="{BB962C8B-B14F-4D97-AF65-F5344CB8AC3E}">
        <p14:creationId xmlns:p14="http://schemas.microsoft.com/office/powerpoint/2010/main" val="238346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6507-34DA-C28A-ABCA-5F05FB2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</a:t>
            </a:r>
            <a:r>
              <a:rPr lang="en-US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9F725-5F63-002A-694F-7680154F15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50802" y="2053191"/>
            <a:ext cx="9791822" cy="4186292"/>
          </a:xfrm>
        </p:spPr>
      </p:pic>
    </p:spTree>
    <p:extLst>
      <p:ext uri="{BB962C8B-B14F-4D97-AF65-F5344CB8AC3E}">
        <p14:creationId xmlns:p14="http://schemas.microsoft.com/office/powerpoint/2010/main" val="261193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A507-280A-479B-01E8-CFF339BD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832C-ED12-F526-2F15-FDB7FC8D4F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4926" y="2566743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Employee performance analysis is a critical component of tanlent management, enabling organization to make data driven decision, drive business outputs and enhance employee experience. By leveraging advanced modelling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30492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5E66-0812-5684-76E9-8A9C372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2852-F10A-05AC-77D7-0D0704B0E4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Employee Performance Analysis using Excel </a:t>
            </a:r>
          </a:p>
        </p:txBody>
      </p:sp>
    </p:spTree>
    <p:extLst>
      <p:ext uri="{BB962C8B-B14F-4D97-AF65-F5344CB8AC3E}">
        <p14:creationId xmlns:p14="http://schemas.microsoft.com/office/powerpoint/2010/main" val="302445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73B0-4E96-1E4E-AD1D-FEC6F26DB82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6C16-2DF2-0CDA-0A6B-3D232BB8AD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Project Overview </a:t>
            </a:r>
          </a:p>
          <a:p>
            <a:r>
              <a:rPr lang="en-US"/>
              <a:t>End User </a:t>
            </a:r>
          </a:p>
          <a:p>
            <a:r>
              <a:rPr lang="en-US"/>
              <a:t>Problem Statement </a:t>
            </a:r>
          </a:p>
          <a:p>
            <a:r>
              <a:rPr lang="en-US"/>
              <a:t>Modelling approach </a:t>
            </a:r>
          </a:p>
          <a:p>
            <a:r>
              <a:rPr lang="en-US"/>
              <a:t>Data set description </a:t>
            </a:r>
          </a:p>
          <a:p>
            <a:r>
              <a:rPr lang="en-US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9139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05C7-90DF-0A25-E3F7-24E81C58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68A5-D553-286B-278B-682FA23832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Accuracy evaluate employee performance </a:t>
            </a:r>
          </a:p>
          <a:p>
            <a:r>
              <a:rPr lang="en-US"/>
              <a:t>Identify strength, weakness, opportunity and threads (swot analysis)</a:t>
            </a:r>
          </a:p>
          <a:p>
            <a:r>
              <a:rPr lang="en-US"/>
              <a:t>Develop targeted interventions and training program </a:t>
            </a:r>
          </a:p>
          <a:p>
            <a:r>
              <a:rPr lang="en-US"/>
              <a:t>Inform talent management decision (promotion, succession)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4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2A1A-3001-DC6E-8445-0500257F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033C-A4B0-4A6F-79F1-E7B547F225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Analysis employee performance data to identify key drivers of performance and areas for improvement </a:t>
            </a:r>
          </a:p>
          <a:p>
            <a:r>
              <a:rPr lang="en-US"/>
              <a:t>Develop data-driven insights to inform talent management decision, training program and leadership development initiatives </a:t>
            </a:r>
          </a:p>
          <a:p>
            <a:r>
              <a:rPr lang="en-US"/>
              <a:t>Focus on identifying jey predictors of performance, areas of improvement and opportunities for growth and development </a:t>
            </a:r>
          </a:p>
        </p:txBody>
      </p:sp>
    </p:spTree>
    <p:extLst>
      <p:ext uri="{BB962C8B-B14F-4D97-AF65-F5344CB8AC3E}">
        <p14:creationId xmlns:p14="http://schemas.microsoft.com/office/powerpoint/2010/main" val="222833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7BEE-544F-A6E6-505C-5497D5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FCDF-3A91-8AAF-FEF0-AE835DB650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Line manager </a:t>
            </a:r>
          </a:p>
          <a:p>
            <a:r>
              <a:rPr lang="en-US"/>
              <a:t>Hr business partners</a:t>
            </a:r>
          </a:p>
          <a:p>
            <a:r>
              <a:rPr lang="en-US"/>
              <a:t>Senior leadership </a:t>
            </a:r>
          </a:p>
          <a:p>
            <a:r>
              <a:rPr lang="en-US"/>
              <a:t>Employee development teams</a:t>
            </a:r>
          </a:p>
          <a:p>
            <a:r>
              <a:rPr lang="en-US"/>
              <a:t>Compensation and benefits teams</a:t>
            </a:r>
          </a:p>
          <a:p>
            <a:r>
              <a:rPr lang="en-US"/>
              <a:t>Talents acquisition </a:t>
            </a:r>
          </a:p>
        </p:txBody>
      </p:sp>
    </p:spTree>
    <p:extLst>
      <p:ext uri="{BB962C8B-B14F-4D97-AF65-F5344CB8AC3E}">
        <p14:creationId xmlns:p14="http://schemas.microsoft.com/office/powerpoint/2010/main" val="64789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E823-4667-8279-B5D8-7243D929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solution and its value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A356-4470-EC03-8914-B06929C625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Solution : empower AI – employee performance insights</a:t>
            </a:r>
          </a:p>
          <a:p>
            <a:pPr marL="457200" lvl="1" indent="0">
              <a:buNone/>
            </a:pPr>
            <a:r>
              <a:rPr lang="en-US" b="1" u="sng"/>
              <a:t>Value proportion: </a:t>
            </a:r>
          </a:p>
          <a:p>
            <a:r>
              <a:rPr lang="en-US"/>
              <a:t>Identify top performance </a:t>
            </a:r>
          </a:p>
          <a:p>
            <a:r>
              <a:rPr lang="en-US"/>
              <a:t>Pinpoint skill gaps</a:t>
            </a:r>
          </a:p>
          <a:p>
            <a:r>
              <a:rPr lang="en-US"/>
              <a:t>Enhance employee engagement </a:t>
            </a:r>
          </a:p>
          <a:p>
            <a:r>
              <a:rPr lang="en-US"/>
              <a:t>Inform data-driven decision </a:t>
            </a:r>
          </a:p>
          <a:p>
            <a:r>
              <a:rPr lang="en-US"/>
              <a:t>Boast productivity </a:t>
            </a:r>
          </a:p>
        </p:txBody>
      </p:sp>
    </p:spTree>
    <p:extLst>
      <p:ext uri="{BB962C8B-B14F-4D97-AF65-F5344CB8AC3E}">
        <p14:creationId xmlns:p14="http://schemas.microsoft.com/office/powerpoint/2010/main" val="228691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FFA-6137-391B-8661-8004D024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E629-8C21-A8A9-35F3-04B5D7909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Description</a:t>
            </a:r>
            <a:r>
              <a:rPr lang="en-US"/>
              <a:t>: </a:t>
            </a:r>
          </a:p>
          <a:p>
            <a:pPr marL="0" indent="0">
              <a:buNone/>
            </a:pPr>
            <a:r>
              <a:rPr lang="en-US"/>
              <a:t>This data set contains information on employee performance, demographics</a:t>
            </a:r>
          </a:p>
          <a:p>
            <a:pPr marL="0" indent="0">
              <a:buNone/>
            </a:pPr>
            <a:r>
              <a:rPr lang="en-US"/>
              <a:t>And development activities </a:t>
            </a:r>
          </a:p>
          <a:p>
            <a:r>
              <a:rPr lang="en-US" b="1"/>
              <a:t>Fields: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Employee 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Department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Salary</a:t>
            </a:r>
          </a:p>
        </p:txBody>
      </p:sp>
    </p:spTree>
    <p:extLst>
      <p:ext uri="{BB962C8B-B14F-4D97-AF65-F5344CB8AC3E}">
        <p14:creationId xmlns:p14="http://schemas.microsoft.com/office/powerpoint/2010/main" val="370847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F20-690C-A2F5-9B9B-D8452C3D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“wow” in 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6AF0-EA05-5969-EE34-F0A824C053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4925" y="2439692"/>
            <a:ext cx="10363826" cy="3424107"/>
          </a:xfrm>
        </p:spPr>
        <p:txBody>
          <a:bodyPr/>
          <a:lstStyle/>
          <a:p>
            <a:r>
              <a:rPr lang="en-US"/>
              <a:t>Ai driven predictive analytics for accurate forecasting and insights</a:t>
            </a:r>
          </a:p>
          <a:p>
            <a:r>
              <a:rPr lang="en-US"/>
              <a:t>Automated performance scoring for unbaised evaluation </a:t>
            </a:r>
          </a:p>
          <a:p>
            <a:r>
              <a:rPr lang="en-US"/>
              <a:t>Real-time feedback and coaching for continuous development </a:t>
            </a:r>
          </a:p>
          <a:p>
            <a:r>
              <a:rPr lang="en-US"/>
              <a:t>Personalised development plans for traget growth and improvement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898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Employee data analysis using Excel </vt:lpstr>
      <vt:lpstr>Project title</vt:lpstr>
      <vt:lpstr>AGENDA</vt:lpstr>
      <vt:lpstr>Problem statement </vt:lpstr>
      <vt:lpstr>Project Overview </vt:lpstr>
      <vt:lpstr>Who are the end users?</vt:lpstr>
      <vt:lpstr>Our solution and its value proposition </vt:lpstr>
      <vt:lpstr>Dataset description </vt:lpstr>
      <vt:lpstr>The “wow” in our solution </vt:lpstr>
      <vt:lpstr>Modelling </vt:lpstr>
      <vt:lpstr>Result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</dc:title>
  <dc:creator>belsy300@gmail.com</dc:creator>
  <cp:lastModifiedBy>belsy300@gmail.com</cp:lastModifiedBy>
  <cp:revision>3</cp:revision>
  <dcterms:created xsi:type="dcterms:W3CDTF">2024-09-20T05:02:44Z</dcterms:created>
  <dcterms:modified xsi:type="dcterms:W3CDTF">2024-09-20T10:07:14Z</dcterms:modified>
</cp:coreProperties>
</file>