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8" r:id="rId5"/>
    <p:sldId id="269" r:id="rId6"/>
    <p:sldId id="270" r:id="rId7"/>
    <p:sldId id="271" r:id="rId8"/>
    <p:sldId id="272" r:id="rId9"/>
    <p:sldId id="264" r:id="rId10"/>
    <p:sldId id="261" r:id="rId11"/>
    <p:sldId id="262" r:id="rId12"/>
    <p:sldId id="266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>
      <p:cViewPr>
        <p:scale>
          <a:sx n="81" d="100"/>
          <a:sy n="81" d="100"/>
        </p:scale>
        <p:origin x="-99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701D-8C77-4F54-ABC0-517806751BB0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F761EB-6099-4B3A-936D-F11AF9DD2C4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701D-8C77-4F54-ABC0-517806751BB0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61EB-6099-4B3A-936D-F11AF9DD2C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701D-8C77-4F54-ABC0-517806751BB0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61EB-6099-4B3A-936D-F11AF9DD2C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701D-8C77-4F54-ABC0-517806751BB0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61EB-6099-4B3A-936D-F11AF9DD2C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701D-8C77-4F54-ABC0-517806751BB0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61EB-6099-4B3A-936D-F11AF9DD2C4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701D-8C77-4F54-ABC0-517806751BB0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61EB-6099-4B3A-936D-F11AF9DD2C4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701D-8C77-4F54-ABC0-517806751BB0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61EB-6099-4B3A-936D-F11AF9DD2C4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701D-8C77-4F54-ABC0-517806751BB0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61EB-6099-4B3A-936D-F11AF9DD2C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701D-8C77-4F54-ABC0-517806751BB0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61EB-6099-4B3A-936D-F11AF9DD2C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701D-8C77-4F54-ABC0-517806751BB0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61EB-6099-4B3A-936D-F11AF9DD2C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701D-8C77-4F54-ABC0-517806751BB0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761EB-6099-4B3A-936D-F11AF9DD2C4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264701D-8C77-4F54-ABC0-517806751BB0}" type="datetimeFigureOut">
              <a:rPr lang="en-IN" smtClean="0"/>
              <a:t>26-05-2022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DF761EB-6099-4B3A-936D-F11AF9DD2C4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Cyber Bulling  On Social Media</a:t>
            </a:r>
            <a:endParaRPr lang="en-IN" sz="4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457200" y="3573016"/>
            <a:ext cx="3657600" cy="2553464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marL="114300" indent="0">
              <a:buNone/>
            </a:pPr>
            <a:endParaRPr lang="en-IN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Yuvasri.D</a:t>
            </a:r>
            <a:endParaRPr lang="en-IN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Dhivya.PV</a:t>
            </a:r>
            <a:endParaRPr lang="en-IN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Anand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Kumar.S</a:t>
            </a:r>
            <a:endParaRPr lang="en-IN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Selva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Maari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Ganesh. R</a:t>
            </a:r>
          </a:p>
          <a:p>
            <a:pPr marL="114300" indent="0">
              <a:buNone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baseline="30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year </a:t>
            </a:r>
            <a:r>
              <a:rPr lang="en-IN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Technology</a:t>
            </a:r>
          </a:p>
          <a:p>
            <a:pPr marL="114300" indent="0">
              <a:buNone/>
            </a:pPr>
            <a:endParaRPr lang="en-IN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N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Date:27/05/2022</a:t>
            </a:r>
            <a:endParaRPr lang="en-IN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4D5C-542E-4158-B9D8-804F54EFEEA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3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>
            <a:normAutofit/>
          </a:bodyPr>
          <a:lstStyle/>
          <a:p>
            <a:r>
              <a:rPr lang="en-IN" dirty="0" smtClean="0"/>
              <a:t>SYSTEM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7620000" cy="5328592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that examined 14 groups of adolescents confirmed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automatic monitoring and prediction models for cyberbullying because traditional strategies for coping with cyberbullying in the era of big data and networks do not work well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716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EXISTING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SYSTEM:</a:t>
            </a:r>
          </a:p>
          <a:p>
            <a:pPr marL="11430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cyberbullying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increased 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SM(social media)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websites, which support public and anonymous scenarios of cyberbullying. These characteristics make SM websites, such as Twitter, a dangerous platform for committing cyberbullying.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342900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4D5C-542E-4158-B9D8-804F54EFEEA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006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keywords used for the literature search were coined in relation to social media as follows: cyberbullying, aggressive behavior, big data, and cyberbullying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models.</a:t>
            </a:r>
          </a:p>
          <a:p>
            <a:pPr marL="480060" indent="-342900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 key has been used to retrieve real time tweets from twitter.</a:t>
            </a:r>
          </a:p>
          <a:p>
            <a:pPr marL="480060" indent="-34290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tweets from twitter </a:t>
            </a:r>
          </a:p>
          <a:p>
            <a:pPr marL="480060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high speed, scalability, capability to predict intrusions in real time, and update training patterns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4D5C-542E-4158-B9D8-804F54EFEEA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80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96752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4D5C-542E-4158-B9D8-804F54EFEEA6}" type="slidenum">
              <a:rPr lang="en-IN" smtClean="0"/>
              <a:t>12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899592" y="6309320"/>
            <a:ext cx="534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		      Figure 2  Data Flow Diagram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77" y="1600200"/>
            <a:ext cx="5614845" cy="4525963"/>
          </a:xfrm>
        </p:spPr>
      </p:pic>
    </p:spTree>
    <p:extLst>
      <p:ext uri="{BB962C8B-B14F-4D97-AF65-F5344CB8AC3E}">
        <p14:creationId xmlns:p14="http://schemas.microsoft.com/office/powerpoint/2010/main" val="340266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CODING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28" y="1600200"/>
            <a:ext cx="7870943" cy="4525963"/>
          </a:xfrm>
        </p:spPr>
      </p:pic>
    </p:spTree>
    <p:extLst>
      <p:ext uri="{BB962C8B-B14F-4D97-AF65-F5344CB8AC3E}">
        <p14:creationId xmlns:p14="http://schemas.microsoft.com/office/powerpoint/2010/main" val="83234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36712"/>
            <a:ext cx="8136904" cy="5289451"/>
          </a:xfrm>
        </p:spPr>
      </p:pic>
    </p:spTree>
    <p:extLst>
      <p:ext uri="{BB962C8B-B14F-4D97-AF65-F5344CB8AC3E}">
        <p14:creationId xmlns:p14="http://schemas.microsoft.com/office/powerpoint/2010/main" val="124210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Unit </a:t>
            </a:r>
            <a:r>
              <a:rPr lang="en-US" b="1" dirty="0"/>
              <a:t>Testing: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Unit testing is usually conducted as part of a combined code and unit test phase of the software lifecycle, although it is not uncommon for coding and unit testing to be conducted as two distinct phases.</a:t>
            </a:r>
            <a:endParaRPr lang="en-IN" dirty="0"/>
          </a:p>
          <a:p>
            <a:pPr marL="0" indent="0">
              <a:buNone/>
            </a:pPr>
            <a:r>
              <a:rPr lang="en-US" b="1" i="1" dirty="0"/>
              <a:t> </a:t>
            </a:r>
            <a:endParaRPr lang="en-IN" i="1" dirty="0"/>
          </a:p>
          <a:p>
            <a:pPr marL="0" indent="0">
              <a:buNone/>
            </a:pPr>
            <a:r>
              <a:rPr lang="en-US" b="1" i="1" dirty="0"/>
              <a:t>Test strategy and approach</a:t>
            </a:r>
            <a:endParaRPr lang="en-IN" i="1" dirty="0"/>
          </a:p>
          <a:p>
            <a:pPr marL="0" indent="0">
              <a:buNone/>
            </a:pPr>
            <a:r>
              <a:rPr lang="en-US" dirty="0"/>
              <a:t>	Field testing will be performed manually and functional tests will be written in detail.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Test objectives</a:t>
            </a:r>
            <a:endParaRPr lang="en-IN" dirty="0"/>
          </a:p>
          <a:p>
            <a:r>
              <a:rPr lang="en-US" dirty="0"/>
              <a:t>All field entries must work properly.</a:t>
            </a:r>
            <a:endParaRPr lang="en-IN" dirty="0"/>
          </a:p>
          <a:p>
            <a:r>
              <a:rPr lang="en-US" dirty="0"/>
              <a:t>Pages must be activated from the identified link.</a:t>
            </a:r>
            <a:endParaRPr lang="en-IN" dirty="0"/>
          </a:p>
          <a:p>
            <a:r>
              <a:rPr lang="en-US" dirty="0"/>
              <a:t>The entry screen, messages and responses must not be delayed.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Features to be tested</a:t>
            </a:r>
            <a:endParaRPr lang="en-IN" dirty="0"/>
          </a:p>
          <a:p>
            <a:r>
              <a:rPr lang="en-US" dirty="0"/>
              <a:t>Verify that the entries are of the correct format</a:t>
            </a:r>
            <a:endParaRPr lang="en-IN" dirty="0"/>
          </a:p>
          <a:p>
            <a:r>
              <a:rPr lang="en-US" dirty="0"/>
              <a:t>No duplicate entries should be allowed</a:t>
            </a:r>
            <a:endParaRPr lang="en-IN" dirty="0"/>
          </a:p>
          <a:p>
            <a:r>
              <a:rPr lang="en-US" dirty="0"/>
              <a:t>All links should take the user to the correct page.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184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Integration Testing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	Software integration testing is the incremental integration testing of two or more integrated software components on a single platform to produce failures caused by interface defects.</a:t>
            </a:r>
            <a:endParaRPr lang="en-IN" dirty="0"/>
          </a:p>
          <a:p>
            <a:r>
              <a:rPr lang="en-US" dirty="0"/>
              <a:t>	The task of the integration test is to check that components or software applications, e.g. components in a software system or – one step up – software applications at the company level – interact without error.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Test Results: </a:t>
            </a:r>
            <a:r>
              <a:rPr lang="en-US" dirty="0"/>
              <a:t>All the test cases mentioned above passed successfully. No defects encountered.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51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Acceptance Testing</a:t>
            </a:r>
            <a:endParaRPr lang="en-IN" i="1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User Acceptance Testing is a critical phase of any project and requires significant participation by the end user. It also ensures that the system meets the functional requirements.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Test Results: </a:t>
            </a:r>
            <a:r>
              <a:rPr lang="en-US" dirty="0"/>
              <a:t>All the test cases mentioned above passed successfully. No defects encountered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050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600200"/>
          </a:xfrm>
        </p:spPr>
        <p:txBody>
          <a:bodyPr/>
          <a:lstStyle/>
          <a:p>
            <a:r>
              <a:rPr lang="en-US" b="1" u="sng" dirty="0" smtClean="0">
                <a:effectLst/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smtClean="0"/>
              <a:t>project </a:t>
            </a:r>
            <a:r>
              <a:rPr lang="en-US" dirty="0"/>
              <a:t>reviewed existing literature to detect aggressive behavior on SM websites by using machine learning approaches.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specifically reviewed four aspects of detecting cyberbullying messages by using machine learning approaches, namely, data collection, feature engineering, construction of cyberbullying detection model, and evaluation of constructed cyberbullying detection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146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/>
              <a:t>FUTURE ENCHANMENT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plan to use Natural language process to </a:t>
            </a:r>
            <a:r>
              <a:rPr lang="en-IN" dirty="0" err="1" smtClean="0"/>
              <a:t>bulid</a:t>
            </a:r>
            <a:r>
              <a:rPr lang="en-IN" dirty="0" smtClean="0"/>
              <a:t> a system to detect Cyber bulling.</a:t>
            </a:r>
          </a:p>
          <a:p>
            <a:endParaRPr lang="en-IN" dirty="0"/>
          </a:p>
          <a:p>
            <a:r>
              <a:rPr lang="en-IN" dirty="0" err="1" smtClean="0"/>
              <a:t>Buliding</a:t>
            </a:r>
            <a:r>
              <a:rPr lang="en-IN" dirty="0" smtClean="0"/>
              <a:t> on previous work in English NLP to process data.</a:t>
            </a:r>
          </a:p>
          <a:p>
            <a:endParaRPr lang="en-IN" dirty="0"/>
          </a:p>
          <a:p>
            <a:r>
              <a:rPr lang="en-IN" dirty="0" smtClean="0"/>
              <a:t>Data will consist of tweets from twitter. It will be used to train and test ML classifiers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79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</a:p>
          <a:p>
            <a:pPr marL="777240" lvl="2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1.Existing System</a:t>
            </a:r>
          </a:p>
          <a:p>
            <a:pPr marL="777240" lvl="2" indent="0">
              <a:buNone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2.Proposed System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4D5C-542E-4158-B9D8-804F54EFEEA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57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3442394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6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 </a:t>
            </a:r>
            <a:endParaRPr lang="en-IN" sz="6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57200" y="7605464"/>
            <a:ext cx="7620000" cy="360040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4D5C-542E-4158-B9D8-804F54EFEEA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3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88640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04856" cy="518457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 provides insights on the overall process for cyberbullying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 developments of communication technologies have considerably transcended the temporal and spatial limitations of traditional communications.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technologies have created a revolution in user-generated information, online human networks, and rich human behavior-related data. 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misuse of social technologies such as social media (SM) platforms, has introduced a new form of aggression and violence that occurs exclusively online. </a:t>
            </a:r>
            <a:endParaRPr lang="en-IN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flipH="1">
            <a:off x="8604448" y="6356350"/>
            <a:ext cx="720080" cy="365125"/>
          </a:xfrm>
        </p:spPr>
        <p:txBody>
          <a:bodyPr/>
          <a:lstStyle/>
          <a:p>
            <a:fld id="{D0954D5C-542E-4158-B9D8-804F54EFEEA6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4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IN" sz="4400" dirty="0" smtClean="0"/>
              <a:t>MODULE  DESCRIPTION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MODULES:</a:t>
            </a:r>
            <a:endParaRPr lang="en-IN" dirty="0"/>
          </a:p>
          <a:p>
            <a:pPr lvl="0"/>
            <a:r>
              <a:rPr lang="en-US" dirty="0"/>
              <a:t>Data Collection</a:t>
            </a:r>
            <a:endParaRPr lang="en-IN" dirty="0"/>
          </a:p>
          <a:p>
            <a:pPr lvl="0"/>
            <a:r>
              <a:rPr lang="en-US" dirty="0"/>
              <a:t>Machine Learning Algorithms</a:t>
            </a:r>
            <a:endParaRPr lang="en-IN" dirty="0"/>
          </a:p>
          <a:p>
            <a:r>
              <a:rPr lang="en-US" dirty="0"/>
              <a:t>Cyber bullying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92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32656" y="0"/>
            <a:ext cx="8424936" cy="1268760"/>
          </a:xfrm>
        </p:spPr>
        <p:txBody>
          <a:bodyPr/>
          <a:lstStyle/>
          <a:p>
            <a:r>
              <a:rPr lang="en-IN" sz="4000" dirty="0" smtClean="0"/>
              <a:t>DATA COLLECTION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extracted from Social Media websites are used to select training and testing datasets.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Supervised </a:t>
            </a:r>
            <a:r>
              <a:rPr lang="en-US" dirty="0"/>
              <a:t>prediction models aim to provide computer techniques to enhance prediction performance in defined tasks on the basis of observed instances (labeled data</a:t>
            </a:r>
            <a:r>
              <a:rPr lang="en-US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21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4584" y="0"/>
            <a:ext cx="9371384" cy="1268760"/>
          </a:xfrm>
        </p:spPr>
        <p:txBody>
          <a:bodyPr/>
          <a:lstStyle/>
          <a:p>
            <a:r>
              <a:rPr lang="en-US" sz="4000" b="1" dirty="0">
                <a:effectLst/>
              </a:rPr>
              <a:t>Machine Learning Algorithms</a:t>
            </a:r>
            <a:r>
              <a:rPr lang="en-US" sz="4000" b="1" dirty="0" smtClean="0">
                <a:effectLst/>
              </a:rPr>
              <a:t>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In this project we have used </a:t>
            </a:r>
            <a:r>
              <a:rPr lang="en-US" dirty="0"/>
              <a:t>supervised machine learning </a:t>
            </a:r>
            <a:r>
              <a:rPr lang="en-US" dirty="0" smtClean="0"/>
              <a:t>algorithms.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algorithmic model that allows for the accurate encoding of the facts is </a:t>
            </a:r>
            <a:r>
              <a:rPr lang="en-US" dirty="0" smtClean="0"/>
              <a:t>selected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 researchers selected and compared many supervised classifiers to determine the ideal ones for their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73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6672" y="0"/>
            <a:ext cx="10163472" cy="1600200"/>
          </a:xfrm>
        </p:spPr>
        <p:txBody>
          <a:bodyPr/>
          <a:lstStyle/>
          <a:p>
            <a:r>
              <a:rPr lang="en-US" sz="4000" b="1" dirty="0">
                <a:effectLst/>
              </a:rPr>
              <a:t>Cyber bullying Prediction</a:t>
            </a:r>
            <a:r>
              <a:rPr lang="en-US" sz="4000" b="1" dirty="0" smtClean="0">
                <a:effectLst/>
              </a:rPr>
              <a:t>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lexicon-based model that involves computing orientation for a document from the semantic orientation of words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the lexicon in lexicon-based models can be constructed manually or automatically by using seed words to expand the list of words.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primary reason is that the texts on SM websites are written in an unstructured manner, thus making it difficult for the lexicon-based approach to detect cyberbullying based only on lexicons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56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988840"/>
          </a:xfrm>
        </p:spPr>
        <p:txBody>
          <a:bodyPr/>
          <a:lstStyle/>
          <a:p>
            <a:r>
              <a:rPr lang="en-US" sz="4400" b="1" u="sng" dirty="0">
                <a:effectLst/>
              </a:rPr>
              <a:t>SYSTEM REQUIREMENTS:</a:t>
            </a:r>
            <a:r>
              <a:rPr lang="en-IN" sz="4400" dirty="0">
                <a:effectLst/>
              </a:rPr>
              <a:t/>
            </a:r>
            <a:br>
              <a:rPr lang="en-IN" sz="4400" dirty="0">
                <a:effectLst/>
              </a:rPr>
            </a:b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HARDWARE REQUIREMENTS: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IN" dirty="0"/>
          </a:p>
          <a:p>
            <a:pPr lvl="0"/>
            <a:r>
              <a:rPr lang="en-GB" dirty="0"/>
              <a:t>System		 : Pentium IV 2.4 GHz.</a:t>
            </a:r>
            <a:endParaRPr lang="en-IN" dirty="0"/>
          </a:p>
          <a:p>
            <a:pPr lvl="0"/>
            <a:r>
              <a:rPr lang="en-GB" dirty="0"/>
              <a:t>Hard Disk        	: 40 GB.</a:t>
            </a:r>
            <a:endParaRPr lang="en-IN" dirty="0"/>
          </a:p>
          <a:p>
            <a:pPr lvl="0"/>
            <a:r>
              <a:rPr lang="en-GB" dirty="0"/>
              <a:t>Floppy Drive	: 1.44 Mb.</a:t>
            </a:r>
            <a:endParaRPr lang="en-IN" dirty="0"/>
          </a:p>
          <a:p>
            <a:pPr lvl="0"/>
            <a:r>
              <a:rPr lang="en-GB" dirty="0" smtClean="0"/>
              <a:t>Ram</a:t>
            </a:r>
            <a:r>
              <a:rPr lang="en-GB" dirty="0"/>
              <a:t>		</a:t>
            </a:r>
            <a:r>
              <a:rPr lang="en-GB" dirty="0" smtClean="0"/>
              <a:t>: </a:t>
            </a:r>
            <a:r>
              <a:rPr lang="en-GB" dirty="0"/>
              <a:t>1GB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87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7620000" cy="1656184"/>
          </a:xfrm>
        </p:spPr>
        <p:txBody>
          <a:bodyPr/>
          <a:lstStyle/>
          <a:p>
            <a:pPr algn="l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	: - Windows 10.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	:  ASP.NET, C#.NET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Base		: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:  MS VISUAL STUIDO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4D5C-542E-4158-B9D8-804F54EFEEA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192</TotalTime>
  <Words>500</Words>
  <Application>Microsoft Office PowerPoint</Application>
  <PresentationFormat>On-screen Show (4:3)</PresentationFormat>
  <Paragraphs>121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Executive</vt:lpstr>
      <vt:lpstr>  Predicting Cyber Bulling  On Social Media</vt:lpstr>
      <vt:lpstr>Agenda</vt:lpstr>
      <vt:lpstr>ABSTRACT</vt:lpstr>
      <vt:lpstr>MODULE  DESCRIPTION</vt:lpstr>
      <vt:lpstr>DATA COLLECTION</vt:lpstr>
      <vt:lpstr>Machine Learning Algorithms:</vt:lpstr>
      <vt:lpstr>Cyber bullying Prediction:</vt:lpstr>
      <vt:lpstr>SYSTEM REQUIREMENTS: </vt:lpstr>
      <vt:lpstr>SOFTWARE REQUIREMENTS: </vt:lpstr>
      <vt:lpstr>SYSTEM ANALYSIS</vt:lpstr>
      <vt:lpstr>PROPOSED SYSTEM: </vt:lpstr>
      <vt:lpstr>DATAFLOW DIAGRAM</vt:lpstr>
      <vt:lpstr>SAMPLE CODING</vt:lpstr>
      <vt:lpstr>PowerPoint Presentation</vt:lpstr>
      <vt:lpstr>SYSTEM TESTING</vt:lpstr>
      <vt:lpstr>PowerPoint Presentation</vt:lpstr>
      <vt:lpstr>PowerPoint Presentation</vt:lpstr>
      <vt:lpstr>CONCLUSION</vt:lpstr>
      <vt:lpstr>FUTURE ENCHANMENT</vt:lpstr>
      <vt:lpstr> THANK 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Cyber Bulling  On Social Media</dc:title>
  <dc:creator>ELCOT</dc:creator>
  <cp:lastModifiedBy>HP</cp:lastModifiedBy>
  <cp:revision>16</cp:revision>
  <dcterms:created xsi:type="dcterms:W3CDTF">2022-05-23T15:03:24Z</dcterms:created>
  <dcterms:modified xsi:type="dcterms:W3CDTF">2022-05-26T17:24:57Z</dcterms:modified>
</cp:coreProperties>
</file>