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D019D6-7E13-497E-AA2C-D6A0E2911F23}" v="2" dt="2024-04-04T04:53:24.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259" autoAdjust="0"/>
    <p:restoredTop sz="94660"/>
  </p:normalViewPr>
  <p:slideViewPr>
    <p:cSldViewPr snapToGrid="0">
      <p:cViewPr varScale="1">
        <p:scale>
          <a:sx n="68" d="100"/>
          <a:sy n="68" d="100"/>
        </p:scale>
        <p:origin x="-93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nataraj" userId="4143c3a11a0aa911" providerId="LiveId" clId="{489BC384-C6CE-4705-B913-B593A9FCD099}"/>
    <pc:docChg chg="modSld">
      <pc:chgData name="Krishna nataraj" userId="4143c3a11a0aa911" providerId="LiveId" clId="{489BC384-C6CE-4705-B913-B593A9FCD099}" dt="2024-04-03T04:42:46.271" v="24" actId="1038"/>
      <pc:docMkLst>
        <pc:docMk/>
      </pc:docMkLst>
      <pc:sldChg chg="modSp mod">
        <pc:chgData name="Krishna nataraj" userId="4143c3a11a0aa911" providerId="LiveId" clId="{489BC384-C6CE-4705-B913-B593A9FCD099}" dt="2024-04-03T04:42:46.271" v="24" actId="1038"/>
        <pc:sldMkLst>
          <pc:docMk/>
          <pc:sldMk cId="1483293388" sldId="267"/>
        </pc:sldMkLst>
        <pc:picChg chg="mod">
          <ac:chgData name="Krishna nataraj" userId="4143c3a11a0aa911" providerId="LiveId" clId="{489BC384-C6CE-4705-B913-B593A9FCD099}" dt="2024-04-03T04:42:46.271" v="24" actId="1038"/>
          <ac:picMkLst>
            <pc:docMk/>
            <pc:sldMk cId="1483293388" sldId="267"/>
            <ac:picMk id="4" creationId="{1646BC9A-16A0-F5FD-BCDE-F38B1BE07327}"/>
          </ac:picMkLst>
        </pc:picChg>
        <pc:picChg chg="mod">
          <ac:chgData name="Krishna nataraj" userId="4143c3a11a0aa911" providerId="LiveId" clId="{489BC384-C6CE-4705-B913-B593A9FCD099}" dt="2024-04-03T04:42:40.399" v="0" actId="14826"/>
          <ac:picMkLst>
            <pc:docMk/>
            <pc:sldMk cId="1483293388" sldId="267"/>
            <ac:picMk id="7" creationId="{9D69B11B-ACC9-43F7-5293-C1B8C17CB028}"/>
          </ac:picMkLst>
        </pc:picChg>
      </pc:sldChg>
    </pc:docChg>
  </pc:docChgLst>
  <pc:docChgLst>
    <pc:chgData name="Krishna nataraj" userId="4143c3a11a0aa911" providerId="LiveId" clId="{FCD019D6-7E13-497E-AA2C-D6A0E2911F23}"/>
    <pc:docChg chg="undo custSel modSld">
      <pc:chgData name="Krishna nataraj" userId="4143c3a11a0aa911" providerId="LiveId" clId="{FCD019D6-7E13-497E-AA2C-D6A0E2911F23}" dt="2024-04-04T05:01:34.854" v="69" actId="20577"/>
      <pc:docMkLst>
        <pc:docMk/>
      </pc:docMkLst>
      <pc:sldChg chg="modSp mod">
        <pc:chgData name="Krishna nataraj" userId="4143c3a11a0aa911" providerId="LiveId" clId="{FCD019D6-7E13-497E-AA2C-D6A0E2911F23}" dt="2024-04-04T05:01:34.854" v="69" actId="20577"/>
        <pc:sldMkLst>
          <pc:docMk/>
          <pc:sldMk cId="953325580" sldId="256"/>
        </pc:sldMkLst>
        <pc:spChg chg="mod">
          <ac:chgData name="Krishna nataraj" userId="4143c3a11a0aa911" providerId="LiveId" clId="{FCD019D6-7E13-497E-AA2C-D6A0E2911F23}" dt="2024-04-04T05:01:34.854" v="69" actId="20577"/>
          <ac:spMkLst>
            <pc:docMk/>
            <pc:sldMk cId="953325580" sldId="256"/>
            <ac:spMk id="5" creationId="{DEF0AD26-5B4D-E8D4-F3C5-8F2CDE415475}"/>
          </ac:spMkLst>
        </pc:spChg>
      </pc:sldChg>
      <pc:sldChg chg="modSp">
        <pc:chgData name="Krishna nataraj" userId="4143c3a11a0aa911" providerId="LiveId" clId="{FCD019D6-7E13-497E-AA2C-D6A0E2911F23}" dt="2024-04-04T04:53:24.579" v="18" actId="14826"/>
        <pc:sldMkLst>
          <pc:docMk/>
          <pc:sldMk cId="1483293388" sldId="267"/>
        </pc:sldMkLst>
        <pc:picChg chg="mod">
          <ac:chgData name="Krishna nataraj" userId="4143c3a11a0aa911" providerId="LiveId" clId="{FCD019D6-7E13-497E-AA2C-D6A0E2911F23}" dt="2024-04-04T04:53:24.579" v="18" actId="14826"/>
          <ac:picMkLst>
            <pc:docMk/>
            <pc:sldMk cId="1483293388" sldId="267"/>
            <ac:picMk id="7" creationId="{9D69B11B-ACC9-43F7-5293-C1B8C17CB02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302411" y="1851132"/>
            <a:ext cx="9144000" cy="977778"/>
          </a:xfrm>
        </p:spPr>
        <p:txBody>
          <a:bodyPr>
            <a:normAutofit/>
          </a:bodyPr>
          <a:lstStyle/>
          <a:p>
            <a:pPr algn="ctr"/>
            <a:r>
              <a:rPr lang="en-US" sz="5400" b="1" dirty="0">
                <a:solidFill>
                  <a:schemeClr val="accent4">
                    <a:lumMod val="75000"/>
                  </a:schemeClr>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57908" y="1641245"/>
            <a:ext cx="3004294" cy="400110"/>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a:cs typeface="Arial"/>
              </a:rPr>
              <a:t>CAPSTONE PROJECT</a:t>
            </a:r>
          </a:p>
        </p:txBody>
      </p:sp>
      <p:sp>
        <p:nvSpPr>
          <p:cNvPr id="5" name="TextBox 4">
            <a:extLst>
              <a:ext uri="{FF2B5EF4-FFF2-40B4-BE49-F238E27FC236}">
                <a16:creationId xmlns:a16="http://schemas.microsoft.com/office/drawing/2014/main" xmlns="" id="{DEF0AD26-5B4D-E8D4-F3C5-8F2CDE415475}"/>
              </a:ext>
            </a:extLst>
          </p:cNvPr>
          <p:cNvSpPr txBox="1"/>
          <p:nvPr/>
        </p:nvSpPr>
        <p:spPr>
          <a:xfrm>
            <a:off x="482484" y="4950158"/>
            <a:ext cx="7980183" cy="132343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smtClean="0">
                <a:solidFill>
                  <a:schemeClr val="bg1"/>
                </a:solidFill>
                <a:latin typeface="Arial"/>
                <a:cs typeface="Arial"/>
              </a:rPr>
              <a:t> </a:t>
            </a:r>
            <a:r>
              <a:rPr lang="en-US" sz="2000" b="1" dirty="0" err="1" smtClean="0">
                <a:solidFill>
                  <a:schemeClr val="bg1"/>
                </a:solidFill>
                <a:latin typeface="Arial"/>
                <a:cs typeface="Arial"/>
              </a:rPr>
              <a:t>Yuvasri.B</a:t>
            </a:r>
            <a:r>
              <a:rPr lang="en-US" sz="2000" b="1" dirty="0" smtClean="0">
                <a:solidFill>
                  <a:schemeClr val="bg1"/>
                </a:solidFill>
                <a:latin typeface="Arial"/>
                <a:cs typeface="Arial"/>
              </a:rPr>
              <a:t>,</a:t>
            </a:r>
            <a:endParaRPr lang="en-US" sz="2000" b="1" dirty="0">
              <a:solidFill>
                <a:schemeClr val="bg1"/>
              </a:solidFill>
              <a:latin typeface="Arial"/>
              <a:cs typeface="Arial"/>
            </a:endParaRPr>
          </a:p>
          <a:p>
            <a:r>
              <a:rPr lang="en-US" sz="2000" b="1" dirty="0">
                <a:solidFill>
                  <a:schemeClr val="bg1"/>
                </a:solidFill>
                <a:latin typeface="Arial"/>
                <a:cs typeface="Arial"/>
              </a:rPr>
              <a:t>University college of engineering </a:t>
            </a:r>
            <a:r>
              <a:rPr lang="en-US" sz="2000" b="1" dirty="0" err="1">
                <a:solidFill>
                  <a:schemeClr val="bg1"/>
                </a:solidFill>
                <a:latin typeface="Arial"/>
                <a:cs typeface="Arial"/>
              </a:rPr>
              <a:t>Ramanathapuram</a:t>
            </a:r>
            <a:r>
              <a:rPr lang="en-US" sz="2000" b="1" dirty="0">
                <a:solidFill>
                  <a:schemeClr val="bg1"/>
                </a:solidFill>
                <a:latin typeface="Arial"/>
                <a:cs typeface="Arial"/>
              </a:rPr>
              <a:t>,</a:t>
            </a:r>
          </a:p>
          <a:p>
            <a:r>
              <a:rPr lang="en-US" sz="2000" b="1" dirty="0">
                <a:solidFill>
                  <a:schemeClr val="bg1"/>
                </a:solidFill>
                <a:latin typeface="Arial"/>
                <a:cs typeface="Arial"/>
              </a:rPr>
              <a:t>Computer Science and </a:t>
            </a:r>
            <a:r>
              <a:rPr lang="en-US" sz="2000" b="1" dirty="0" smtClean="0">
                <a:solidFill>
                  <a:schemeClr val="bg1"/>
                </a:solidFill>
                <a:latin typeface="Arial"/>
                <a:cs typeface="Arial"/>
              </a:rPr>
              <a:t>Engineering.</a:t>
            </a:r>
            <a:endParaRPr lang="en-US" sz="2000" b="1" dirty="0">
              <a:solidFill>
                <a:schemeClr val="bg1"/>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lnSpcReduction="10000"/>
          </a:bodyPr>
          <a:lstStyle/>
          <a:p>
            <a:endParaRPr lang="en-US" sz="2000" b="1" dirty="0">
              <a:solidFill>
                <a:schemeClr val="tx1"/>
              </a:solidFill>
            </a:endParaRP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0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0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0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0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482870" y="1412946"/>
            <a:ext cx="11029615" cy="4673324"/>
          </a:xfrm>
        </p:spPr>
        <p:txBody>
          <a:bodyPr>
            <a:normAutofit/>
          </a:bodyPr>
          <a:lstStyle/>
          <a:p>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xmlns=""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0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The proposed system is a basic keylogger implemented using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Encryption:</a:t>
            </a:r>
            <a:r>
              <a:rPr lang="en-US" sz="2200"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Process Monitoring:</a:t>
            </a:r>
            <a:r>
              <a:rPr lang="en-US" sz="2200"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User Notification:</a:t>
            </a:r>
            <a:r>
              <a:rPr lang="en-US" sz="2200"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Remote Reporting:</a:t>
            </a:r>
            <a:r>
              <a:rPr lang="en-US" sz="2200"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33119" y="1282361"/>
            <a:ext cx="11029615" cy="4673324"/>
          </a:xfrm>
        </p:spPr>
        <p:txBody>
          <a:bodyPr>
            <a:normAutofit lnSpcReduction="10000"/>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lnSpcReduction="10000"/>
          </a:bodyPr>
          <a:lstStyle/>
          <a:p>
            <a:pPr>
              <a:lnSpc>
                <a:spcPct val="15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xmlns="" id="{1646BC9A-16A0-F5FD-BCDE-F38B1BE07327}"/>
              </a:ext>
            </a:extLst>
          </p:cNvPr>
          <p:cNvPicPr>
            <a:picLocks noGrp="1" noChangeAspect="1"/>
          </p:cNvPicPr>
          <p:nvPr>
            <p:ph idx="1"/>
          </p:nvPr>
        </p:nvPicPr>
        <p:blipFill>
          <a:blip r:embed="rId2"/>
          <a:stretch>
            <a:fillRect/>
          </a:stretch>
        </p:blipFill>
        <p:spPr>
          <a:xfrm>
            <a:off x="1347021" y="1725505"/>
            <a:ext cx="3814916" cy="4213179"/>
          </a:xfrm>
        </p:spPr>
      </p:pic>
      <p:pic>
        <p:nvPicPr>
          <p:cNvPr id="7" name="Picture 6">
            <a:extLst>
              <a:ext uri="{FF2B5EF4-FFF2-40B4-BE49-F238E27FC236}">
                <a16:creationId xmlns:a16="http://schemas.microsoft.com/office/drawing/2014/main" xmlns="" id="{9D69B11B-ACC9-43F7-5293-C1B8C17CB028}"/>
              </a:ext>
            </a:extLst>
          </p:cNvPr>
          <p:cNvPicPr>
            <a:picLocks noChangeAspect="1"/>
          </p:cNvPicPr>
          <p:nvPr/>
        </p:nvPicPr>
        <p:blipFill>
          <a:blip r:embed="rId3"/>
          <a:srcRect/>
          <a:stretch/>
        </p:blipFill>
        <p:spPr>
          <a:xfrm>
            <a:off x="5929719" y="1769997"/>
            <a:ext cx="4270959" cy="4054606"/>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Autofit/>
          </a:bodyPr>
          <a:lstStyle/>
          <a:p>
            <a:r>
              <a:rPr lang="en-US" sz="4000" dirty="0">
                <a:solidFill>
                  <a:schemeClr val="accent1"/>
                </a:solidFill>
              </a:rPr>
              <a:t>SECURITY</a:t>
            </a:r>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760398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1185</TotalTime>
  <Words>670</Words>
  <Application>Microsoft Office PowerPoint</Application>
  <PresentationFormat>Custom</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 &amp; SECURITY</vt:lpstr>
      <vt:lpstr>OUTLINE</vt:lpstr>
      <vt:lpstr>Problem Statement</vt:lpstr>
      <vt:lpstr>Proposed Solution</vt:lpstr>
      <vt:lpstr>System development Approach</vt:lpstr>
      <vt:lpstr>Types of Keylogger</vt:lpstr>
      <vt:lpstr>Result</vt:lpstr>
      <vt:lpstr>Conclusion</vt:lpstr>
      <vt:lpstr>SECURITY</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SRN</cp:lastModifiedBy>
  <cp:revision>32</cp:revision>
  <dcterms:created xsi:type="dcterms:W3CDTF">2021-05-26T16:50:10Z</dcterms:created>
  <dcterms:modified xsi:type="dcterms:W3CDTF">2024-04-04T17:59:05Z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