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64"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5" d="100"/>
          <a:sy n="65" d="100"/>
        </p:scale>
        <p:origin x="2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FB443-D70F-4764-95B9-EC8F0B31551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BE65A57-EF02-4BAC-8B2D-CFBA2B3C2755}">
      <dgm:prSet/>
      <dgm:spPr/>
      <dgm:t>
        <a:bodyPr/>
        <a:lstStyle/>
        <a:p>
          <a:r>
            <a:rPr lang="en-US"/>
            <a:t>1. Parametric Analysis</a:t>
          </a:r>
        </a:p>
      </dgm:t>
    </dgm:pt>
    <dgm:pt modelId="{97B550AD-EA02-4EDE-A611-AF3CC54FB81B}" type="parTrans" cxnId="{AE336234-3D27-495A-8126-B60D04F59A51}">
      <dgm:prSet/>
      <dgm:spPr/>
      <dgm:t>
        <a:bodyPr/>
        <a:lstStyle/>
        <a:p>
          <a:endParaRPr lang="en-US"/>
        </a:p>
      </dgm:t>
    </dgm:pt>
    <dgm:pt modelId="{55A7FE83-59E6-401B-B69F-90B42A544F00}" type="sibTrans" cxnId="{AE336234-3D27-495A-8126-B60D04F59A51}">
      <dgm:prSet/>
      <dgm:spPr/>
      <dgm:t>
        <a:bodyPr/>
        <a:lstStyle/>
        <a:p>
          <a:endParaRPr lang="en-US"/>
        </a:p>
      </dgm:t>
    </dgm:pt>
    <dgm:pt modelId="{47459419-436A-46AF-85AE-9394281F4CAD}">
      <dgm:prSet/>
      <dgm:spPr/>
      <dgm:t>
        <a:bodyPr/>
        <a:lstStyle/>
        <a:p>
          <a:r>
            <a:rPr lang="en-IN"/>
            <a:t>2. Non - Parametric Analysis:</a:t>
          </a:r>
          <a:endParaRPr lang="en-US"/>
        </a:p>
      </dgm:t>
    </dgm:pt>
    <dgm:pt modelId="{17A35EFE-743A-4020-B958-D62743E8739F}" type="parTrans" cxnId="{D43A6698-9467-4354-980C-6254BE18DA62}">
      <dgm:prSet/>
      <dgm:spPr/>
      <dgm:t>
        <a:bodyPr/>
        <a:lstStyle/>
        <a:p>
          <a:endParaRPr lang="en-US"/>
        </a:p>
      </dgm:t>
    </dgm:pt>
    <dgm:pt modelId="{A1F3C8B9-FD3C-4B0D-A28C-8B3F4D62C977}" type="sibTrans" cxnId="{D43A6698-9467-4354-980C-6254BE18DA62}">
      <dgm:prSet/>
      <dgm:spPr/>
      <dgm:t>
        <a:bodyPr/>
        <a:lstStyle/>
        <a:p>
          <a:endParaRPr lang="en-US"/>
        </a:p>
      </dgm:t>
    </dgm:pt>
    <dgm:pt modelId="{1F612893-4315-4286-9BED-4D25A04159E9}">
      <dgm:prSet/>
      <dgm:spPr/>
      <dgm:t>
        <a:bodyPr/>
        <a:lstStyle/>
        <a:p>
          <a:r>
            <a:rPr lang="en-IN"/>
            <a:t>Balanced Scoreboard (BSC)</a:t>
          </a:r>
          <a:endParaRPr lang="en-US"/>
        </a:p>
      </dgm:t>
    </dgm:pt>
    <dgm:pt modelId="{A13270DE-A957-4802-823A-8908C4E2D836}" type="parTrans" cxnId="{A57FBB96-A34A-40B3-BF01-BBDB03FD4165}">
      <dgm:prSet/>
      <dgm:spPr/>
      <dgm:t>
        <a:bodyPr/>
        <a:lstStyle/>
        <a:p>
          <a:endParaRPr lang="en-US"/>
        </a:p>
      </dgm:t>
    </dgm:pt>
    <dgm:pt modelId="{A82FA9EF-252A-40DB-97EE-D72C1DBBD7B7}" type="sibTrans" cxnId="{A57FBB96-A34A-40B3-BF01-BBDB03FD4165}">
      <dgm:prSet/>
      <dgm:spPr/>
      <dgm:t>
        <a:bodyPr/>
        <a:lstStyle/>
        <a:p>
          <a:endParaRPr lang="en-US"/>
        </a:p>
      </dgm:t>
    </dgm:pt>
    <dgm:pt modelId="{D65E8CA9-4FA8-4C95-953E-14927C99B45E}">
      <dgm:prSet/>
      <dgm:spPr/>
      <dgm:t>
        <a:bodyPr/>
        <a:lstStyle/>
        <a:p>
          <a:r>
            <a:rPr lang="en-IN"/>
            <a:t>Data Envelopment Analysis (DEA)</a:t>
          </a:r>
          <a:endParaRPr lang="en-US"/>
        </a:p>
      </dgm:t>
    </dgm:pt>
    <dgm:pt modelId="{5C1AC0E5-F486-4ECD-A871-84B254CA4DD2}" type="parTrans" cxnId="{8A5EB19E-94C8-49D2-8EFE-85416A9481F8}">
      <dgm:prSet/>
      <dgm:spPr/>
      <dgm:t>
        <a:bodyPr/>
        <a:lstStyle/>
        <a:p>
          <a:endParaRPr lang="en-US"/>
        </a:p>
      </dgm:t>
    </dgm:pt>
    <dgm:pt modelId="{BF8E9A84-87C9-4CDE-B3B3-29236FA18390}" type="sibTrans" cxnId="{8A5EB19E-94C8-49D2-8EFE-85416A9481F8}">
      <dgm:prSet/>
      <dgm:spPr/>
      <dgm:t>
        <a:bodyPr/>
        <a:lstStyle/>
        <a:p>
          <a:endParaRPr lang="en-US"/>
        </a:p>
      </dgm:t>
    </dgm:pt>
    <dgm:pt modelId="{46AFA62C-E951-4C61-8CB1-BCADBD8C2BC9}" type="pres">
      <dgm:prSet presAssocID="{0C8FB443-D70F-4764-95B9-EC8F0B31551F}" presName="linear" presStyleCnt="0">
        <dgm:presLayoutVars>
          <dgm:animLvl val="lvl"/>
          <dgm:resizeHandles val="exact"/>
        </dgm:presLayoutVars>
      </dgm:prSet>
      <dgm:spPr/>
    </dgm:pt>
    <dgm:pt modelId="{8865099F-B060-41C8-BE23-FA485D507E96}" type="pres">
      <dgm:prSet presAssocID="{FBE65A57-EF02-4BAC-8B2D-CFBA2B3C2755}" presName="parentText" presStyleLbl="node1" presStyleIdx="0" presStyleCnt="4">
        <dgm:presLayoutVars>
          <dgm:chMax val="0"/>
          <dgm:bulletEnabled val="1"/>
        </dgm:presLayoutVars>
      </dgm:prSet>
      <dgm:spPr/>
    </dgm:pt>
    <dgm:pt modelId="{522BAB01-5251-4AB0-AFD4-9CC7111DA953}" type="pres">
      <dgm:prSet presAssocID="{55A7FE83-59E6-401B-B69F-90B42A544F00}" presName="spacer" presStyleCnt="0"/>
      <dgm:spPr/>
    </dgm:pt>
    <dgm:pt modelId="{FA2041E3-02F9-4692-B197-406073300923}" type="pres">
      <dgm:prSet presAssocID="{47459419-436A-46AF-85AE-9394281F4CAD}" presName="parentText" presStyleLbl="node1" presStyleIdx="1" presStyleCnt="4">
        <dgm:presLayoutVars>
          <dgm:chMax val="0"/>
          <dgm:bulletEnabled val="1"/>
        </dgm:presLayoutVars>
      </dgm:prSet>
      <dgm:spPr/>
    </dgm:pt>
    <dgm:pt modelId="{677AA6EE-F8E1-4B59-8746-F5EEFBDFE707}" type="pres">
      <dgm:prSet presAssocID="{A1F3C8B9-FD3C-4B0D-A28C-8B3F4D62C977}" presName="spacer" presStyleCnt="0"/>
      <dgm:spPr/>
    </dgm:pt>
    <dgm:pt modelId="{8F204F8E-0CE4-4069-A6AD-8992B10C6714}" type="pres">
      <dgm:prSet presAssocID="{1F612893-4315-4286-9BED-4D25A04159E9}" presName="parentText" presStyleLbl="node1" presStyleIdx="2" presStyleCnt="4">
        <dgm:presLayoutVars>
          <dgm:chMax val="0"/>
          <dgm:bulletEnabled val="1"/>
        </dgm:presLayoutVars>
      </dgm:prSet>
      <dgm:spPr/>
    </dgm:pt>
    <dgm:pt modelId="{06AB9042-CDAD-4744-984A-0C1488ABF430}" type="pres">
      <dgm:prSet presAssocID="{A82FA9EF-252A-40DB-97EE-D72C1DBBD7B7}" presName="spacer" presStyleCnt="0"/>
      <dgm:spPr/>
    </dgm:pt>
    <dgm:pt modelId="{2BB37091-1534-4F6A-91D1-6723B4D16E31}" type="pres">
      <dgm:prSet presAssocID="{D65E8CA9-4FA8-4C95-953E-14927C99B45E}" presName="parentText" presStyleLbl="node1" presStyleIdx="3" presStyleCnt="4">
        <dgm:presLayoutVars>
          <dgm:chMax val="0"/>
          <dgm:bulletEnabled val="1"/>
        </dgm:presLayoutVars>
      </dgm:prSet>
      <dgm:spPr/>
    </dgm:pt>
  </dgm:ptLst>
  <dgm:cxnLst>
    <dgm:cxn modelId="{690FEC0C-E2C9-4E89-820F-AF82C5949C13}" type="presOf" srcId="{0C8FB443-D70F-4764-95B9-EC8F0B31551F}" destId="{46AFA62C-E951-4C61-8CB1-BCADBD8C2BC9}" srcOrd="0" destOrd="0" presId="urn:microsoft.com/office/officeart/2005/8/layout/vList2"/>
    <dgm:cxn modelId="{AE336234-3D27-495A-8126-B60D04F59A51}" srcId="{0C8FB443-D70F-4764-95B9-EC8F0B31551F}" destId="{FBE65A57-EF02-4BAC-8B2D-CFBA2B3C2755}" srcOrd="0" destOrd="0" parTransId="{97B550AD-EA02-4EDE-A611-AF3CC54FB81B}" sibTransId="{55A7FE83-59E6-401B-B69F-90B42A544F00}"/>
    <dgm:cxn modelId="{363A8273-08F1-4525-9899-A5C1EA07A52F}" type="presOf" srcId="{D65E8CA9-4FA8-4C95-953E-14927C99B45E}" destId="{2BB37091-1534-4F6A-91D1-6723B4D16E31}" srcOrd="0" destOrd="0" presId="urn:microsoft.com/office/officeart/2005/8/layout/vList2"/>
    <dgm:cxn modelId="{C50C9281-38F1-44E6-918D-AABCF684F469}" type="presOf" srcId="{47459419-436A-46AF-85AE-9394281F4CAD}" destId="{FA2041E3-02F9-4692-B197-406073300923}" srcOrd="0" destOrd="0" presId="urn:microsoft.com/office/officeart/2005/8/layout/vList2"/>
    <dgm:cxn modelId="{517F8592-BC24-4670-805E-6D790F1555DD}" type="presOf" srcId="{1F612893-4315-4286-9BED-4D25A04159E9}" destId="{8F204F8E-0CE4-4069-A6AD-8992B10C6714}" srcOrd="0" destOrd="0" presId="urn:microsoft.com/office/officeart/2005/8/layout/vList2"/>
    <dgm:cxn modelId="{A57FBB96-A34A-40B3-BF01-BBDB03FD4165}" srcId="{0C8FB443-D70F-4764-95B9-EC8F0B31551F}" destId="{1F612893-4315-4286-9BED-4D25A04159E9}" srcOrd="2" destOrd="0" parTransId="{A13270DE-A957-4802-823A-8908C4E2D836}" sibTransId="{A82FA9EF-252A-40DB-97EE-D72C1DBBD7B7}"/>
    <dgm:cxn modelId="{84369997-C93A-48FE-A20D-F97CEFFFC22B}" type="presOf" srcId="{FBE65A57-EF02-4BAC-8B2D-CFBA2B3C2755}" destId="{8865099F-B060-41C8-BE23-FA485D507E96}" srcOrd="0" destOrd="0" presId="urn:microsoft.com/office/officeart/2005/8/layout/vList2"/>
    <dgm:cxn modelId="{D43A6698-9467-4354-980C-6254BE18DA62}" srcId="{0C8FB443-D70F-4764-95B9-EC8F0B31551F}" destId="{47459419-436A-46AF-85AE-9394281F4CAD}" srcOrd="1" destOrd="0" parTransId="{17A35EFE-743A-4020-B958-D62743E8739F}" sibTransId="{A1F3C8B9-FD3C-4B0D-A28C-8B3F4D62C977}"/>
    <dgm:cxn modelId="{8A5EB19E-94C8-49D2-8EFE-85416A9481F8}" srcId="{0C8FB443-D70F-4764-95B9-EC8F0B31551F}" destId="{D65E8CA9-4FA8-4C95-953E-14927C99B45E}" srcOrd="3" destOrd="0" parTransId="{5C1AC0E5-F486-4ECD-A871-84B254CA4DD2}" sibTransId="{BF8E9A84-87C9-4CDE-B3B3-29236FA18390}"/>
    <dgm:cxn modelId="{F6800664-5DEA-44FE-83A4-DA8523480A39}" type="presParOf" srcId="{46AFA62C-E951-4C61-8CB1-BCADBD8C2BC9}" destId="{8865099F-B060-41C8-BE23-FA485D507E96}" srcOrd="0" destOrd="0" presId="urn:microsoft.com/office/officeart/2005/8/layout/vList2"/>
    <dgm:cxn modelId="{6286DDD0-9B88-4FE2-8BCE-B4E3326CC130}" type="presParOf" srcId="{46AFA62C-E951-4C61-8CB1-BCADBD8C2BC9}" destId="{522BAB01-5251-4AB0-AFD4-9CC7111DA953}" srcOrd="1" destOrd="0" presId="urn:microsoft.com/office/officeart/2005/8/layout/vList2"/>
    <dgm:cxn modelId="{BC04763D-AE30-4E18-84CC-615074130DAC}" type="presParOf" srcId="{46AFA62C-E951-4C61-8CB1-BCADBD8C2BC9}" destId="{FA2041E3-02F9-4692-B197-406073300923}" srcOrd="2" destOrd="0" presId="urn:microsoft.com/office/officeart/2005/8/layout/vList2"/>
    <dgm:cxn modelId="{75601E90-25D2-4FFD-8E1A-3B457680EF60}" type="presParOf" srcId="{46AFA62C-E951-4C61-8CB1-BCADBD8C2BC9}" destId="{677AA6EE-F8E1-4B59-8746-F5EEFBDFE707}" srcOrd="3" destOrd="0" presId="urn:microsoft.com/office/officeart/2005/8/layout/vList2"/>
    <dgm:cxn modelId="{383F6920-55B4-4DBD-90BA-2FBA52450AA9}" type="presParOf" srcId="{46AFA62C-E951-4C61-8CB1-BCADBD8C2BC9}" destId="{8F204F8E-0CE4-4069-A6AD-8992B10C6714}" srcOrd="4" destOrd="0" presId="urn:microsoft.com/office/officeart/2005/8/layout/vList2"/>
    <dgm:cxn modelId="{F5BD2EC0-26C3-42EA-BD7F-53BF0F2CA4E7}" type="presParOf" srcId="{46AFA62C-E951-4C61-8CB1-BCADBD8C2BC9}" destId="{06AB9042-CDAD-4744-984A-0C1488ABF430}" srcOrd="5" destOrd="0" presId="urn:microsoft.com/office/officeart/2005/8/layout/vList2"/>
    <dgm:cxn modelId="{A3512A44-D45C-4F71-B23E-B722D5A3FBFC}" type="presParOf" srcId="{46AFA62C-E951-4C61-8CB1-BCADBD8C2BC9}" destId="{2BB37091-1534-4F6A-91D1-6723B4D16E3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5C4B68-5C7E-4171-A4AC-AB96408684BB}" type="doc">
      <dgm:prSet loTypeId="urn:microsoft.com/office/officeart/2005/8/layout/vList2" loCatId="list" qsTypeId="urn:microsoft.com/office/officeart/2005/8/quickstyle/simple2" qsCatId="simple" csTypeId="urn:microsoft.com/office/officeart/2005/8/colors/colorful1" csCatId="colorful"/>
      <dgm:spPr/>
      <dgm:t>
        <a:bodyPr/>
        <a:lstStyle/>
        <a:p>
          <a:endParaRPr lang="en-US"/>
        </a:p>
      </dgm:t>
    </dgm:pt>
    <dgm:pt modelId="{93ADF164-446A-45C0-9299-6D106A735326}">
      <dgm:prSet/>
      <dgm:spPr/>
      <dgm:t>
        <a:bodyPr/>
        <a:lstStyle/>
        <a:p>
          <a:r>
            <a:rPr lang="en-US"/>
            <a:t>ADVANTAGES :</a:t>
          </a:r>
        </a:p>
      </dgm:t>
    </dgm:pt>
    <dgm:pt modelId="{68A1CECC-03E9-4EA0-844E-66F03D8EE32F}" type="parTrans" cxnId="{07A3B696-5422-4549-8204-550382B89EA3}">
      <dgm:prSet/>
      <dgm:spPr/>
      <dgm:t>
        <a:bodyPr/>
        <a:lstStyle/>
        <a:p>
          <a:endParaRPr lang="en-US"/>
        </a:p>
      </dgm:t>
    </dgm:pt>
    <dgm:pt modelId="{DB0F4828-A18A-4325-B234-8FC395AA2608}" type="sibTrans" cxnId="{07A3B696-5422-4549-8204-550382B89EA3}">
      <dgm:prSet/>
      <dgm:spPr/>
      <dgm:t>
        <a:bodyPr/>
        <a:lstStyle/>
        <a:p>
          <a:endParaRPr lang="en-US"/>
        </a:p>
      </dgm:t>
    </dgm:pt>
    <dgm:pt modelId="{05B8673D-9F6C-429B-AA82-B9AA5A3EADFE}">
      <dgm:prSet/>
      <dgm:spPr/>
      <dgm:t>
        <a:bodyPr/>
        <a:lstStyle/>
        <a:p>
          <a:r>
            <a:rPr lang="en-US"/>
            <a:t>High credibility</a:t>
          </a:r>
        </a:p>
      </dgm:t>
    </dgm:pt>
    <dgm:pt modelId="{8AA6067F-08EB-45DA-BE5A-8F0B3570EB44}" type="parTrans" cxnId="{60C94714-9DB1-4C1D-A679-0C3868F59E34}">
      <dgm:prSet/>
      <dgm:spPr/>
      <dgm:t>
        <a:bodyPr/>
        <a:lstStyle/>
        <a:p>
          <a:endParaRPr lang="en-US"/>
        </a:p>
      </dgm:t>
    </dgm:pt>
    <dgm:pt modelId="{0910D250-76FB-4BBA-A377-A81B8AFB6CF6}" type="sibTrans" cxnId="{60C94714-9DB1-4C1D-A679-0C3868F59E34}">
      <dgm:prSet/>
      <dgm:spPr/>
      <dgm:t>
        <a:bodyPr/>
        <a:lstStyle/>
        <a:p>
          <a:endParaRPr lang="en-US"/>
        </a:p>
      </dgm:t>
    </dgm:pt>
    <dgm:pt modelId="{1117E0BC-2581-43EB-977E-A5AF2BE5ED92}">
      <dgm:prSet/>
      <dgm:spPr/>
      <dgm:t>
        <a:bodyPr/>
        <a:lstStyle/>
        <a:p>
          <a:r>
            <a:rPr lang="en-US"/>
            <a:t>Standardized metrics</a:t>
          </a:r>
        </a:p>
      </dgm:t>
    </dgm:pt>
    <dgm:pt modelId="{73737F40-3E85-468F-AC49-71CFC600971B}" type="parTrans" cxnId="{5A7CEE75-408C-4C2D-9E7A-EDCDA86E414B}">
      <dgm:prSet/>
      <dgm:spPr/>
      <dgm:t>
        <a:bodyPr/>
        <a:lstStyle/>
        <a:p>
          <a:endParaRPr lang="en-US"/>
        </a:p>
      </dgm:t>
    </dgm:pt>
    <dgm:pt modelId="{45F1F9FA-1CAA-4D16-ABDE-F294C53B7AD9}" type="sibTrans" cxnId="{5A7CEE75-408C-4C2D-9E7A-EDCDA86E414B}">
      <dgm:prSet/>
      <dgm:spPr/>
      <dgm:t>
        <a:bodyPr/>
        <a:lstStyle/>
        <a:p>
          <a:endParaRPr lang="en-US"/>
        </a:p>
      </dgm:t>
    </dgm:pt>
    <dgm:pt modelId="{2E1DE00B-2879-4035-BCAD-57D948BAF816}">
      <dgm:prSet/>
      <dgm:spPr/>
      <dgm:t>
        <a:bodyPr/>
        <a:lstStyle/>
        <a:p>
          <a:r>
            <a:rPr lang="en-US"/>
            <a:t>Universal scoreboard</a:t>
          </a:r>
        </a:p>
      </dgm:t>
    </dgm:pt>
    <dgm:pt modelId="{2BE1CAE6-8909-486B-9908-805E8B9C79D2}" type="parTrans" cxnId="{390DBA8E-2664-42B9-A0D0-1FEF20E9BB1F}">
      <dgm:prSet/>
      <dgm:spPr/>
      <dgm:t>
        <a:bodyPr/>
        <a:lstStyle/>
        <a:p>
          <a:endParaRPr lang="en-US"/>
        </a:p>
      </dgm:t>
    </dgm:pt>
    <dgm:pt modelId="{B4B9D824-79F5-4F11-8164-955450662301}" type="sibTrans" cxnId="{390DBA8E-2664-42B9-A0D0-1FEF20E9BB1F}">
      <dgm:prSet/>
      <dgm:spPr/>
      <dgm:t>
        <a:bodyPr/>
        <a:lstStyle/>
        <a:p>
          <a:endParaRPr lang="en-US"/>
        </a:p>
      </dgm:t>
    </dgm:pt>
    <dgm:pt modelId="{90C4C7C5-F7D1-4A58-8719-1750851E370F}">
      <dgm:prSet/>
      <dgm:spPr/>
      <dgm:t>
        <a:bodyPr/>
        <a:lstStyle/>
        <a:p>
          <a:r>
            <a:rPr lang="en-IN"/>
            <a:t>DISADVANTAGES :</a:t>
          </a:r>
          <a:endParaRPr lang="en-US"/>
        </a:p>
      </dgm:t>
    </dgm:pt>
    <dgm:pt modelId="{E27443A5-D239-40A5-BB13-C1D9F2140593}" type="parTrans" cxnId="{B171EA9B-062E-4CC2-8F19-D94ED1757E7B}">
      <dgm:prSet/>
      <dgm:spPr/>
      <dgm:t>
        <a:bodyPr/>
        <a:lstStyle/>
        <a:p>
          <a:endParaRPr lang="en-US"/>
        </a:p>
      </dgm:t>
    </dgm:pt>
    <dgm:pt modelId="{0D07CEFE-0B70-4612-9636-6D8939C0BF9A}" type="sibTrans" cxnId="{B171EA9B-062E-4CC2-8F19-D94ED1757E7B}">
      <dgm:prSet/>
      <dgm:spPr/>
      <dgm:t>
        <a:bodyPr/>
        <a:lstStyle/>
        <a:p>
          <a:endParaRPr lang="en-US"/>
        </a:p>
      </dgm:t>
    </dgm:pt>
    <dgm:pt modelId="{18027E1F-2FF2-44FD-A4A2-EB501D3A3FFB}">
      <dgm:prSet/>
      <dgm:spPr/>
      <dgm:t>
        <a:bodyPr/>
        <a:lstStyle/>
        <a:p>
          <a:r>
            <a:rPr lang="en-IN"/>
            <a:t>Manual evaluation process</a:t>
          </a:r>
          <a:endParaRPr lang="en-US"/>
        </a:p>
      </dgm:t>
    </dgm:pt>
    <dgm:pt modelId="{4BFC7AF0-DA86-435F-8E6B-C04A440A0FDF}" type="parTrans" cxnId="{6C702F52-9A2D-483D-B752-D65562574591}">
      <dgm:prSet/>
      <dgm:spPr/>
      <dgm:t>
        <a:bodyPr/>
        <a:lstStyle/>
        <a:p>
          <a:endParaRPr lang="en-US"/>
        </a:p>
      </dgm:t>
    </dgm:pt>
    <dgm:pt modelId="{E10A73E5-055C-473A-80F3-92CD4EAE3DF6}" type="sibTrans" cxnId="{6C702F52-9A2D-483D-B752-D65562574591}">
      <dgm:prSet/>
      <dgm:spPr/>
      <dgm:t>
        <a:bodyPr/>
        <a:lstStyle/>
        <a:p>
          <a:endParaRPr lang="en-US"/>
        </a:p>
      </dgm:t>
    </dgm:pt>
    <dgm:pt modelId="{865B43D6-2628-4120-A4D4-7855B8E60FE4}">
      <dgm:prSet/>
      <dgm:spPr/>
      <dgm:t>
        <a:bodyPr/>
        <a:lstStyle/>
        <a:p>
          <a:r>
            <a:rPr lang="en-IN"/>
            <a:t>Static not dynamic </a:t>
          </a:r>
          <a:endParaRPr lang="en-US"/>
        </a:p>
      </dgm:t>
    </dgm:pt>
    <dgm:pt modelId="{1C2C5C01-8204-42F8-915E-FC6461F18724}" type="parTrans" cxnId="{E34A864D-4162-4A66-B161-83877E43BF9A}">
      <dgm:prSet/>
      <dgm:spPr/>
      <dgm:t>
        <a:bodyPr/>
        <a:lstStyle/>
        <a:p>
          <a:endParaRPr lang="en-US"/>
        </a:p>
      </dgm:t>
    </dgm:pt>
    <dgm:pt modelId="{CFB95754-800F-4F11-8938-CC07DD855C92}" type="sibTrans" cxnId="{E34A864D-4162-4A66-B161-83877E43BF9A}">
      <dgm:prSet/>
      <dgm:spPr/>
      <dgm:t>
        <a:bodyPr/>
        <a:lstStyle/>
        <a:p>
          <a:endParaRPr lang="en-US"/>
        </a:p>
      </dgm:t>
    </dgm:pt>
    <dgm:pt modelId="{B88BA3A9-D985-4B82-8872-B1EC2FE8AD03}">
      <dgm:prSet/>
      <dgm:spPr/>
      <dgm:t>
        <a:bodyPr/>
        <a:lstStyle/>
        <a:p>
          <a:r>
            <a:rPr lang="en-IN"/>
            <a:t>Results not directly actionable</a:t>
          </a:r>
          <a:endParaRPr lang="en-US"/>
        </a:p>
      </dgm:t>
    </dgm:pt>
    <dgm:pt modelId="{7697D320-D77D-4D69-B590-8A34E83B416B}" type="parTrans" cxnId="{06CC037D-0B1F-42EE-9AE3-2AEDC1FB6F06}">
      <dgm:prSet/>
      <dgm:spPr/>
      <dgm:t>
        <a:bodyPr/>
        <a:lstStyle/>
        <a:p>
          <a:endParaRPr lang="en-US"/>
        </a:p>
      </dgm:t>
    </dgm:pt>
    <dgm:pt modelId="{7F71C7DD-89EB-43D7-B129-31EE30CE1949}" type="sibTrans" cxnId="{06CC037D-0B1F-42EE-9AE3-2AEDC1FB6F06}">
      <dgm:prSet/>
      <dgm:spPr/>
      <dgm:t>
        <a:bodyPr/>
        <a:lstStyle/>
        <a:p>
          <a:endParaRPr lang="en-US"/>
        </a:p>
      </dgm:t>
    </dgm:pt>
    <dgm:pt modelId="{7B74AB79-D1AD-4713-92F6-EACC9E77D4F1}" type="pres">
      <dgm:prSet presAssocID="{0C5C4B68-5C7E-4171-A4AC-AB96408684BB}" presName="linear" presStyleCnt="0">
        <dgm:presLayoutVars>
          <dgm:animLvl val="lvl"/>
          <dgm:resizeHandles val="exact"/>
        </dgm:presLayoutVars>
      </dgm:prSet>
      <dgm:spPr/>
    </dgm:pt>
    <dgm:pt modelId="{72EA9650-E38F-4F0A-93B3-3365D74AE0B4}" type="pres">
      <dgm:prSet presAssocID="{93ADF164-446A-45C0-9299-6D106A735326}" presName="parentText" presStyleLbl="node1" presStyleIdx="0" presStyleCnt="5">
        <dgm:presLayoutVars>
          <dgm:chMax val="0"/>
          <dgm:bulletEnabled val="1"/>
        </dgm:presLayoutVars>
      </dgm:prSet>
      <dgm:spPr/>
    </dgm:pt>
    <dgm:pt modelId="{690F79C3-C13A-4245-AE9E-BAD01B4613BF}" type="pres">
      <dgm:prSet presAssocID="{DB0F4828-A18A-4325-B234-8FC395AA2608}" presName="spacer" presStyleCnt="0"/>
      <dgm:spPr/>
    </dgm:pt>
    <dgm:pt modelId="{3DA57C6D-06B1-42E4-9F23-FD0A407D7231}" type="pres">
      <dgm:prSet presAssocID="{05B8673D-9F6C-429B-AA82-B9AA5A3EADFE}" presName="parentText" presStyleLbl="node1" presStyleIdx="1" presStyleCnt="5">
        <dgm:presLayoutVars>
          <dgm:chMax val="0"/>
          <dgm:bulletEnabled val="1"/>
        </dgm:presLayoutVars>
      </dgm:prSet>
      <dgm:spPr/>
    </dgm:pt>
    <dgm:pt modelId="{0BF579AD-F152-4457-A9A6-6CB92B0D9F16}" type="pres">
      <dgm:prSet presAssocID="{0910D250-76FB-4BBA-A377-A81B8AFB6CF6}" presName="spacer" presStyleCnt="0"/>
      <dgm:spPr/>
    </dgm:pt>
    <dgm:pt modelId="{FFBB4C42-BF23-4DB1-985F-1E620AB3AB69}" type="pres">
      <dgm:prSet presAssocID="{1117E0BC-2581-43EB-977E-A5AF2BE5ED92}" presName="parentText" presStyleLbl="node1" presStyleIdx="2" presStyleCnt="5">
        <dgm:presLayoutVars>
          <dgm:chMax val="0"/>
          <dgm:bulletEnabled val="1"/>
        </dgm:presLayoutVars>
      </dgm:prSet>
      <dgm:spPr/>
    </dgm:pt>
    <dgm:pt modelId="{C8AD1F10-BC7D-4C30-BDD9-025F08763B66}" type="pres">
      <dgm:prSet presAssocID="{45F1F9FA-1CAA-4D16-ABDE-F294C53B7AD9}" presName="spacer" presStyleCnt="0"/>
      <dgm:spPr/>
    </dgm:pt>
    <dgm:pt modelId="{E3E85A8E-DE0C-41CF-89D2-7FAEAEA54B2E}" type="pres">
      <dgm:prSet presAssocID="{2E1DE00B-2879-4035-BCAD-57D948BAF816}" presName="parentText" presStyleLbl="node1" presStyleIdx="3" presStyleCnt="5">
        <dgm:presLayoutVars>
          <dgm:chMax val="0"/>
          <dgm:bulletEnabled val="1"/>
        </dgm:presLayoutVars>
      </dgm:prSet>
      <dgm:spPr/>
    </dgm:pt>
    <dgm:pt modelId="{3A56A78B-B9B3-4996-B287-558AF66AD8AB}" type="pres">
      <dgm:prSet presAssocID="{B4B9D824-79F5-4F11-8164-955450662301}" presName="spacer" presStyleCnt="0"/>
      <dgm:spPr/>
    </dgm:pt>
    <dgm:pt modelId="{CF2A20FD-34FD-4690-8FCB-A51C565E06EE}" type="pres">
      <dgm:prSet presAssocID="{90C4C7C5-F7D1-4A58-8719-1750851E370F}" presName="parentText" presStyleLbl="node1" presStyleIdx="4" presStyleCnt="5">
        <dgm:presLayoutVars>
          <dgm:chMax val="0"/>
          <dgm:bulletEnabled val="1"/>
        </dgm:presLayoutVars>
      </dgm:prSet>
      <dgm:spPr/>
    </dgm:pt>
    <dgm:pt modelId="{530C132A-52F1-451C-96AC-699975967199}" type="pres">
      <dgm:prSet presAssocID="{90C4C7C5-F7D1-4A58-8719-1750851E370F}" presName="childText" presStyleLbl="revTx" presStyleIdx="0" presStyleCnt="1">
        <dgm:presLayoutVars>
          <dgm:bulletEnabled val="1"/>
        </dgm:presLayoutVars>
      </dgm:prSet>
      <dgm:spPr/>
    </dgm:pt>
  </dgm:ptLst>
  <dgm:cxnLst>
    <dgm:cxn modelId="{FBC62900-FAA5-463C-B365-7A81C7FA4E2F}" type="presOf" srcId="{2E1DE00B-2879-4035-BCAD-57D948BAF816}" destId="{E3E85A8E-DE0C-41CF-89D2-7FAEAEA54B2E}" srcOrd="0" destOrd="0" presId="urn:microsoft.com/office/officeart/2005/8/layout/vList2"/>
    <dgm:cxn modelId="{60C94714-9DB1-4C1D-A679-0C3868F59E34}" srcId="{0C5C4B68-5C7E-4171-A4AC-AB96408684BB}" destId="{05B8673D-9F6C-429B-AA82-B9AA5A3EADFE}" srcOrd="1" destOrd="0" parTransId="{8AA6067F-08EB-45DA-BE5A-8F0B3570EB44}" sibTransId="{0910D250-76FB-4BBA-A377-A81B8AFB6CF6}"/>
    <dgm:cxn modelId="{EE4DA62C-3D4D-44D3-B444-C0D707677AE2}" type="presOf" srcId="{865B43D6-2628-4120-A4D4-7855B8E60FE4}" destId="{530C132A-52F1-451C-96AC-699975967199}" srcOrd="0" destOrd="1" presId="urn:microsoft.com/office/officeart/2005/8/layout/vList2"/>
    <dgm:cxn modelId="{A2D45764-9A79-4B32-AD55-FD3E7FBA0347}" type="presOf" srcId="{18027E1F-2FF2-44FD-A4A2-EB501D3A3FFB}" destId="{530C132A-52F1-451C-96AC-699975967199}" srcOrd="0" destOrd="0" presId="urn:microsoft.com/office/officeart/2005/8/layout/vList2"/>
    <dgm:cxn modelId="{E34A864D-4162-4A66-B161-83877E43BF9A}" srcId="{90C4C7C5-F7D1-4A58-8719-1750851E370F}" destId="{865B43D6-2628-4120-A4D4-7855B8E60FE4}" srcOrd="1" destOrd="0" parTransId="{1C2C5C01-8204-42F8-915E-FC6461F18724}" sibTransId="{CFB95754-800F-4F11-8938-CC07DD855C92}"/>
    <dgm:cxn modelId="{6C702F52-9A2D-483D-B752-D65562574591}" srcId="{90C4C7C5-F7D1-4A58-8719-1750851E370F}" destId="{18027E1F-2FF2-44FD-A4A2-EB501D3A3FFB}" srcOrd="0" destOrd="0" parTransId="{4BFC7AF0-DA86-435F-8E6B-C04A440A0FDF}" sibTransId="{E10A73E5-055C-473A-80F3-92CD4EAE3DF6}"/>
    <dgm:cxn modelId="{59D9AA55-2755-4182-8112-F993591F4D2E}" type="presOf" srcId="{B88BA3A9-D985-4B82-8872-B1EC2FE8AD03}" destId="{530C132A-52F1-451C-96AC-699975967199}" srcOrd="0" destOrd="2" presId="urn:microsoft.com/office/officeart/2005/8/layout/vList2"/>
    <dgm:cxn modelId="{5A7CEE75-408C-4C2D-9E7A-EDCDA86E414B}" srcId="{0C5C4B68-5C7E-4171-A4AC-AB96408684BB}" destId="{1117E0BC-2581-43EB-977E-A5AF2BE5ED92}" srcOrd="2" destOrd="0" parTransId="{73737F40-3E85-468F-AC49-71CFC600971B}" sibTransId="{45F1F9FA-1CAA-4D16-ABDE-F294C53B7AD9}"/>
    <dgm:cxn modelId="{06CC037D-0B1F-42EE-9AE3-2AEDC1FB6F06}" srcId="{90C4C7C5-F7D1-4A58-8719-1750851E370F}" destId="{B88BA3A9-D985-4B82-8872-B1EC2FE8AD03}" srcOrd="2" destOrd="0" parTransId="{7697D320-D77D-4D69-B590-8A34E83B416B}" sibTransId="{7F71C7DD-89EB-43D7-B129-31EE30CE1949}"/>
    <dgm:cxn modelId="{7AE5F282-B344-4401-BC17-6CE9CD7AA49D}" type="presOf" srcId="{05B8673D-9F6C-429B-AA82-B9AA5A3EADFE}" destId="{3DA57C6D-06B1-42E4-9F23-FD0A407D7231}" srcOrd="0" destOrd="0" presId="urn:microsoft.com/office/officeart/2005/8/layout/vList2"/>
    <dgm:cxn modelId="{390DBA8E-2664-42B9-A0D0-1FEF20E9BB1F}" srcId="{0C5C4B68-5C7E-4171-A4AC-AB96408684BB}" destId="{2E1DE00B-2879-4035-BCAD-57D948BAF816}" srcOrd="3" destOrd="0" parTransId="{2BE1CAE6-8909-486B-9908-805E8B9C79D2}" sibTransId="{B4B9D824-79F5-4F11-8164-955450662301}"/>
    <dgm:cxn modelId="{07A3B696-5422-4549-8204-550382B89EA3}" srcId="{0C5C4B68-5C7E-4171-A4AC-AB96408684BB}" destId="{93ADF164-446A-45C0-9299-6D106A735326}" srcOrd="0" destOrd="0" parTransId="{68A1CECC-03E9-4EA0-844E-66F03D8EE32F}" sibTransId="{DB0F4828-A18A-4325-B234-8FC395AA2608}"/>
    <dgm:cxn modelId="{B171EA9B-062E-4CC2-8F19-D94ED1757E7B}" srcId="{0C5C4B68-5C7E-4171-A4AC-AB96408684BB}" destId="{90C4C7C5-F7D1-4A58-8719-1750851E370F}" srcOrd="4" destOrd="0" parTransId="{E27443A5-D239-40A5-BB13-C1D9F2140593}" sibTransId="{0D07CEFE-0B70-4612-9636-6D8939C0BF9A}"/>
    <dgm:cxn modelId="{E2E583A3-2C22-4D74-8932-5F25209E01E9}" type="presOf" srcId="{93ADF164-446A-45C0-9299-6D106A735326}" destId="{72EA9650-E38F-4F0A-93B3-3365D74AE0B4}" srcOrd="0" destOrd="0" presId="urn:microsoft.com/office/officeart/2005/8/layout/vList2"/>
    <dgm:cxn modelId="{AD6972B2-AD5A-4931-80EE-81C440D32997}" type="presOf" srcId="{0C5C4B68-5C7E-4171-A4AC-AB96408684BB}" destId="{7B74AB79-D1AD-4713-92F6-EACC9E77D4F1}" srcOrd="0" destOrd="0" presId="urn:microsoft.com/office/officeart/2005/8/layout/vList2"/>
    <dgm:cxn modelId="{1A3FB6B6-51BD-4B8E-82B7-1080D76140D0}" type="presOf" srcId="{1117E0BC-2581-43EB-977E-A5AF2BE5ED92}" destId="{FFBB4C42-BF23-4DB1-985F-1E620AB3AB69}" srcOrd="0" destOrd="0" presId="urn:microsoft.com/office/officeart/2005/8/layout/vList2"/>
    <dgm:cxn modelId="{76D2DBDF-4141-43C5-965F-4D7164FD42A5}" type="presOf" srcId="{90C4C7C5-F7D1-4A58-8719-1750851E370F}" destId="{CF2A20FD-34FD-4690-8FCB-A51C565E06EE}" srcOrd="0" destOrd="0" presId="urn:microsoft.com/office/officeart/2005/8/layout/vList2"/>
    <dgm:cxn modelId="{CFFEAE10-EC2B-4260-86FE-428A8B69B07D}" type="presParOf" srcId="{7B74AB79-D1AD-4713-92F6-EACC9E77D4F1}" destId="{72EA9650-E38F-4F0A-93B3-3365D74AE0B4}" srcOrd="0" destOrd="0" presId="urn:microsoft.com/office/officeart/2005/8/layout/vList2"/>
    <dgm:cxn modelId="{7B9B0D8C-EAA6-412B-9761-66F782BC2980}" type="presParOf" srcId="{7B74AB79-D1AD-4713-92F6-EACC9E77D4F1}" destId="{690F79C3-C13A-4245-AE9E-BAD01B4613BF}" srcOrd="1" destOrd="0" presId="urn:microsoft.com/office/officeart/2005/8/layout/vList2"/>
    <dgm:cxn modelId="{A2FE3D58-3608-4E9A-A55A-34EC0074FB09}" type="presParOf" srcId="{7B74AB79-D1AD-4713-92F6-EACC9E77D4F1}" destId="{3DA57C6D-06B1-42E4-9F23-FD0A407D7231}" srcOrd="2" destOrd="0" presId="urn:microsoft.com/office/officeart/2005/8/layout/vList2"/>
    <dgm:cxn modelId="{3639A57F-3179-4398-8B63-860A9A1BA3BF}" type="presParOf" srcId="{7B74AB79-D1AD-4713-92F6-EACC9E77D4F1}" destId="{0BF579AD-F152-4457-A9A6-6CB92B0D9F16}" srcOrd="3" destOrd="0" presId="urn:microsoft.com/office/officeart/2005/8/layout/vList2"/>
    <dgm:cxn modelId="{45568B53-2A46-44AF-A390-BDC6C384D721}" type="presParOf" srcId="{7B74AB79-D1AD-4713-92F6-EACC9E77D4F1}" destId="{FFBB4C42-BF23-4DB1-985F-1E620AB3AB69}" srcOrd="4" destOrd="0" presId="urn:microsoft.com/office/officeart/2005/8/layout/vList2"/>
    <dgm:cxn modelId="{514BA4B9-CD48-49D3-9B5A-5559832B8E49}" type="presParOf" srcId="{7B74AB79-D1AD-4713-92F6-EACC9E77D4F1}" destId="{C8AD1F10-BC7D-4C30-BDD9-025F08763B66}" srcOrd="5" destOrd="0" presId="urn:microsoft.com/office/officeart/2005/8/layout/vList2"/>
    <dgm:cxn modelId="{9DDFA1E8-F2EE-43BD-AE1B-3EF327A6DD15}" type="presParOf" srcId="{7B74AB79-D1AD-4713-92F6-EACC9E77D4F1}" destId="{E3E85A8E-DE0C-41CF-89D2-7FAEAEA54B2E}" srcOrd="6" destOrd="0" presId="urn:microsoft.com/office/officeart/2005/8/layout/vList2"/>
    <dgm:cxn modelId="{71B61EBE-C1FF-44FC-9DDC-40D80EA9896B}" type="presParOf" srcId="{7B74AB79-D1AD-4713-92F6-EACC9E77D4F1}" destId="{3A56A78B-B9B3-4996-B287-558AF66AD8AB}" srcOrd="7" destOrd="0" presId="urn:microsoft.com/office/officeart/2005/8/layout/vList2"/>
    <dgm:cxn modelId="{2881082D-2360-42DC-BE71-7D113A673014}" type="presParOf" srcId="{7B74AB79-D1AD-4713-92F6-EACC9E77D4F1}" destId="{CF2A20FD-34FD-4690-8FCB-A51C565E06EE}" srcOrd="8" destOrd="0" presId="urn:microsoft.com/office/officeart/2005/8/layout/vList2"/>
    <dgm:cxn modelId="{B5D4C8A4-4403-435C-9B4A-0E1CBC1E4EF7}" type="presParOf" srcId="{7B74AB79-D1AD-4713-92F6-EACC9E77D4F1}" destId="{530C132A-52F1-451C-96AC-699975967199}"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E6B303-0144-4D6C-84D1-A14506741297}"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B020F79-1811-48F8-A241-A083DD220960}">
      <dgm:prSet/>
      <dgm:spPr/>
      <dgm:t>
        <a:bodyPr/>
        <a:lstStyle/>
        <a:p>
          <a:r>
            <a:rPr lang="en-US"/>
            <a:t>1. Accurate cost allocation</a:t>
          </a:r>
        </a:p>
      </dgm:t>
    </dgm:pt>
    <dgm:pt modelId="{96F4B4D0-DF69-4334-AAD6-26237C6DA193}" type="parTrans" cxnId="{82BC9CF7-A9F4-409E-9ABE-D9562F4D1A55}">
      <dgm:prSet/>
      <dgm:spPr/>
      <dgm:t>
        <a:bodyPr/>
        <a:lstStyle/>
        <a:p>
          <a:endParaRPr lang="en-US"/>
        </a:p>
      </dgm:t>
    </dgm:pt>
    <dgm:pt modelId="{CA220D36-F959-46D6-96A9-445DEF439089}" type="sibTrans" cxnId="{82BC9CF7-A9F4-409E-9ABE-D9562F4D1A55}">
      <dgm:prSet/>
      <dgm:spPr/>
      <dgm:t>
        <a:bodyPr/>
        <a:lstStyle/>
        <a:p>
          <a:endParaRPr lang="en-US"/>
        </a:p>
      </dgm:t>
    </dgm:pt>
    <dgm:pt modelId="{390233B7-B15A-4613-89CD-60EF21C8B871}">
      <dgm:prSet/>
      <dgm:spPr/>
      <dgm:t>
        <a:bodyPr/>
        <a:lstStyle/>
        <a:p>
          <a:r>
            <a:rPr lang="en-US"/>
            <a:t>2. Improved decision making</a:t>
          </a:r>
        </a:p>
      </dgm:t>
    </dgm:pt>
    <dgm:pt modelId="{F49516E9-7DFC-46C4-B5BE-CA7BDDC21B11}" type="parTrans" cxnId="{E2AE5E79-8D51-4986-A0E0-17CF0486DEAD}">
      <dgm:prSet/>
      <dgm:spPr/>
      <dgm:t>
        <a:bodyPr/>
        <a:lstStyle/>
        <a:p>
          <a:endParaRPr lang="en-US"/>
        </a:p>
      </dgm:t>
    </dgm:pt>
    <dgm:pt modelId="{BA27EF10-EFC5-48A3-AFF7-956BA914A5DE}" type="sibTrans" cxnId="{E2AE5E79-8D51-4986-A0E0-17CF0486DEAD}">
      <dgm:prSet/>
      <dgm:spPr/>
      <dgm:t>
        <a:bodyPr/>
        <a:lstStyle/>
        <a:p>
          <a:endParaRPr lang="en-US"/>
        </a:p>
      </dgm:t>
    </dgm:pt>
    <dgm:pt modelId="{3DD4807F-58DB-4A05-B691-9BB9F4BEBB3A}">
      <dgm:prSet/>
      <dgm:spPr/>
      <dgm:t>
        <a:bodyPr/>
        <a:lstStyle/>
        <a:p>
          <a:r>
            <a:rPr lang="en-US"/>
            <a:t>3. Cost control and reduction</a:t>
          </a:r>
        </a:p>
      </dgm:t>
    </dgm:pt>
    <dgm:pt modelId="{7408DCA3-ACE9-459B-8D34-F2630F4EA493}" type="parTrans" cxnId="{5718DE95-B268-410D-B766-112992D0CDCE}">
      <dgm:prSet/>
      <dgm:spPr/>
      <dgm:t>
        <a:bodyPr/>
        <a:lstStyle/>
        <a:p>
          <a:endParaRPr lang="en-US"/>
        </a:p>
      </dgm:t>
    </dgm:pt>
    <dgm:pt modelId="{421F669F-3681-4018-9977-0165C0A29738}" type="sibTrans" cxnId="{5718DE95-B268-410D-B766-112992D0CDCE}">
      <dgm:prSet/>
      <dgm:spPr/>
      <dgm:t>
        <a:bodyPr/>
        <a:lstStyle/>
        <a:p>
          <a:endParaRPr lang="en-US"/>
        </a:p>
      </dgm:t>
    </dgm:pt>
    <dgm:pt modelId="{A0E300BC-6CCA-4C32-98E7-7ABDFAD207FE}">
      <dgm:prSet/>
      <dgm:spPr/>
      <dgm:t>
        <a:bodyPr/>
        <a:lstStyle/>
        <a:p>
          <a:r>
            <a:rPr lang="en-US"/>
            <a:t>4. Support strategic planning </a:t>
          </a:r>
        </a:p>
      </dgm:t>
    </dgm:pt>
    <dgm:pt modelId="{CE78CEC8-D35F-4033-98DA-28D060F12214}" type="parTrans" cxnId="{27FBDDAB-A69B-4A05-8DD6-F5C1C5544AB6}">
      <dgm:prSet/>
      <dgm:spPr/>
      <dgm:t>
        <a:bodyPr/>
        <a:lstStyle/>
        <a:p>
          <a:endParaRPr lang="en-US"/>
        </a:p>
      </dgm:t>
    </dgm:pt>
    <dgm:pt modelId="{316F7F5C-B3B0-48D1-ADC4-469835845495}" type="sibTrans" cxnId="{27FBDDAB-A69B-4A05-8DD6-F5C1C5544AB6}">
      <dgm:prSet/>
      <dgm:spPr/>
      <dgm:t>
        <a:bodyPr/>
        <a:lstStyle/>
        <a:p>
          <a:endParaRPr lang="en-US"/>
        </a:p>
      </dgm:t>
    </dgm:pt>
    <dgm:pt modelId="{6C84310C-E682-4EF5-816F-3DB4F283C988}">
      <dgm:prSet/>
      <dgm:spPr/>
      <dgm:t>
        <a:bodyPr/>
        <a:lstStyle/>
        <a:p>
          <a:r>
            <a:rPr lang="en-US"/>
            <a:t>5. Enhanced profitability analysis</a:t>
          </a:r>
        </a:p>
      </dgm:t>
    </dgm:pt>
    <dgm:pt modelId="{924DAE2F-4EC7-40AB-8E27-4B6465A3D9F6}" type="parTrans" cxnId="{D60DE5AB-1CF3-4BAC-A071-CADC6F9A1299}">
      <dgm:prSet/>
      <dgm:spPr/>
      <dgm:t>
        <a:bodyPr/>
        <a:lstStyle/>
        <a:p>
          <a:endParaRPr lang="en-US"/>
        </a:p>
      </dgm:t>
    </dgm:pt>
    <dgm:pt modelId="{FDC361D7-83DC-4AA4-A21B-91C151A8FCE7}" type="sibTrans" cxnId="{D60DE5AB-1CF3-4BAC-A071-CADC6F9A1299}">
      <dgm:prSet/>
      <dgm:spPr/>
      <dgm:t>
        <a:bodyPr/>
        <a:lstStyle/>
        <a:p>
          <a:endParaRPr lang="en-US"/>
        </a:p>
      </dgm:t>
    </dgm:pt>
    <dgm:pt modelId="{CAA15638-8D61-4627-B589-8947A11B98CA}" type="pres">
      <dgm:prSet presAssocID="{F2E6B303-0144-4D6C-84D1-A14506741297}" presName="root" presStyleCnt="0">
        <dgm:presLayoutVars>
          <dgm:dir/>
          <dgm:resizeHandles val="exact"/>
        </dgm:presLayoutVars>
      </dgm:prSet>
      <dgm:spPr/>
    </dgm:pt>
    <dgm:pt modelId="{C755DCC8-98F1-489B-AAFA-D0521812E9EB}" type="pres">
      <dgm:prSet presAssocID="{5B020F79-1811-48F8-A241-A083DD220960}" presName="compNode" presStyleCnt="0"/>
      <dgm:spPr/>
    </dgm:pt>
    <dgm:pt modelId="{C42FCE0A-754F-4F0C-A352-D311657C37DB}" type="pres">
      <dgm:prSet presAssocID="{5B020F79-1811-48F8-A241-A083DD22096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BA13BBB5-2796-4EB3-A97E-5281CA95297C}" type="pres">
      <dgm:prSet presAssocID="{5B020F79-1811-48F8-A241-A083DD220960}" presName="spaceRect" presStyleCnt="0"/>
      <dgm:spPr/>
    </dgm:pt>
    <dgm:pt modelId="{28F30F21-6989-4FBE-B870-8EAF4BF70348}" type="pres">
      <dgm:prSet presAssocID="{5B020F79-1811-48F8-A241-A083DD220960}" presName="textRect" presStyleLbl="revTx" presStyleIdx="0" presStyleCnt="5">
        <dgm:presLayoutVars>
          <dgm:chMax val="1"/>
          <dgm:chPref val="1"/>
        </dgm:presLayoutVars>
      </dgm:prSet>
      <dgm:spPr/>
    </dgm:pt>
    <dgm:pt modelId="{AC84BE0C-DD17-4729-B2AC-97C18ED3A7E3}" type="pres">
      <dgm:prSet presAssocID="{CA220D36-F959-46D6-96A9-445DEF439089}" presName="sibTrans" presStyleCnt="0"/>
      <dgm:spPr/>
    </dgm:pt>
    <dgm:pt modelId="{7CAB997D-39F8-4BCF-BCDB-E98E7DEE41D9}" type="pres">
      <dgm:prSet presAssocID="{390233B7-B15A-4613-89CD-60EF21C8B871}" presName="compNode" presStyleCnt="0"/>
      <dgm:spPr/>
    </dgm:pt>
    <dgm:pt modelId="{BC535D78-7E07-48C8-9A59-A42DEAB704A2}" type="pres">
      <dgm:prSet presAssocID="{390233B7-B15A-4613-89CD-60EF21C8B87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AA1C659-9AB4-4FC6-A066-FCC0A7D9B119}" type="pres">
      <dgm:prSet presAssocID="{390233B7-B15A-4613-89CD-60EF21C8B871}" presName="spaceRect" presStyleCnt="0"/>
      <dgm:spPr/>
    </dgm:pt>
    <dgm:pt modelId="{3D50F19D-D7E9-4BB2-8426-F09F9D055A0C}" type="pres">
      <dgm:prSet presAssocID="{390233B7-B15A-4613-89CD-60EF21C8B871}" presName="textRect" presStyleLbl="revTx" presStyleIdx="1" presStyleCnt="5">
        <dgm:presLayoutVars>
          <dgm:chMax val="1"/>
          <dgm:chPref val="1"/>
        </dgm:presLayoutVars>
      </dgm:prSet>
      <dgm:spPr/>
    </dgm:pt>
    <dgm:pt modelId="{7EBBECD3-C6EA-4595-BE7C-DEFDF159766C}" type="pres">
      <dgm:prSet presAssocID="{BA27EF10-EFC5-48A3-AFF7-956BA914A5DE}" presName="sibTrans" presStyleCnt="0"/>
      <dgm:spPr/>
    </dgm:pt>
    <dgm:pt modelId="{99AD4719-D5F3-45E3-A607-DD9BC605C2B5}" type="pres">
      <dgm:prSet presAssocID="{3DD4807F-58DB-4A05-B691-9BB9F4BEBB3A}" presName="compNode" presStyleCnt="0"/>
      <dgm:spPr/>
    </dgm:pt>
    <dgm:pt modelId="{9ABFE771-CACB-4729-8307-2A42F7DD7B43}" type="pres">
      <dgm:prSet presAssocID="{3DD4807F-58DB-4A05-B691-9BB9F4BEBB3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710C6B2C-646A-4A85-9974-970CE7BA55D1}" type="pres">
      <dgm:prSet presAssocID="{3DD4807F-58DB-4A05-B691-9BB9F4BEBB3A}" presName="spaceRect" presStyleCnt="0"/>
      <dgm:spPr/>
    </dgm:pt>
    <dgm:pt modelId="{7550C809-5B0E-459E-B359-3BB98FBAA541}" type="pres">
      <dgm:prSet presAssocID="{3DD4807F-58DB-4A05-B691-9BB9F4BEBB3A}" presName="textRect" presStyleLbl="revTx" presStyleIdx="2" presStyleCnt="5">
        <dgm:presLayoutVars>
          <dgm:chMax val="1"/>
          <dgm:chPref val="1"/>
        </dgm:presLayoutVars>
      </dgm:prSet>
      <dgm:spPr/>
    </dgm:pt>
    <dgm:pt modelId="{61042EA3-C451-4B64-B02C-C8BA466859BD}" type="pres">
      <dgm:prSet presAssocID="{421F669F-3681-4018-9977-0165C0A29738}" presName="sibTrans" presStyleCnt="0"/>
      <dgm:spPr/>
    </dgm:pt>
    <dgm:pt modelId="{19685FF2-5C80-4CFC-AE56-4CBB214421FD}" type="pres">
      <dgm:prSet presAssocID="{A0E300BC-6CCA-4C32-98E7-7ABDFAD207FE}" presName="compNode" presStyleCnt="0"/>
      <dgm:spPr/>
    </dgm:pt>
    <dgm:pt modelId="{B46E1349-74D6-4F96-8572-578AA88A8974}" type="pres">
      <dgm:prSet presAssocID="{A0E300BC-6CCA-4C32-98E7-7ABDFAD207F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book"/>
        </a:ext>
      </dgm:extLst>
    </dgm:pt>
    <dgm:pt modelId="{CC0D1F8A-80B7-4FD7-B411-0CD31F0EFB31}" type="pres">
      <dgm:prSet presAssocID="{A0E300BC-6CCA-4C32-98E7-7ABDFAD207FE}" presName="spaceRect" presStyleCnt="0"/>
      <dgm:spPr/>
    </dgm:pt>
    <dgm:pt modelId="{36B248E7-ACB2-4BD5-AC75-4D13DF15C00B}" type="pres">
      <dgm:prSet presAssocID="{A0E300BC-6CCA-4C32-98E7-7ABDFAD207FE}" presName="textRect" presStyleLbl="revTx" presStyleIdx="3" presStyleCnt="5">
        <dgm:presLayoutVars>
          <dgm:chMax val="1"/>
          <dgm:chPref val="1"/>
        </dgm:presLayoutVars>
      </dgm:prSet>
      <dgm:spPr/>
    </dgm:pt>
    <dgm:pt modelId="{12DC2F75-C946-4E45-989F-704561C27A6D}" type="pres">
      <dgm:prSet presAssocID="{316F7F5C-B3B0-48D1-ADC4-469835845495}" presName="sibTrans" presStyleCnt="0"/>
      <dgm:spPr/>
    </dgm:pt>
    <dgm:pt modelId="{2EE3F610-321F-4195-B725-A94E2967296B}" type="pres">
      <dgm:prSet presAssocID="{6C84310C-E682-4EF5-816F-3DB4F283C988}" presName="compNode" presStyleCnt="0"/>
      <dgm:spPr/>
    </dgm:pt>
    <dgm:pt modelId="{0C199DC1-5BC5-4930-A2A3-629E5204D809}" type="pres">
      <dgm:prSet presAssocID="{6C84310C-E682-4EF5-816F-3DB4F283C98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ins"/>
        </a:ext>
      </dgm:extLst>
    </dgm:pt>
    <dgm:pt modelId="{3EEF1840-BF68-4F0F-BB44-B8A75B4AAA83}" type="pres">
      <dgm:prSet presAssocID="{6C84310C-E682-4EF5-816F-3DB4F283C988}" presName="spaceRect" presStyleCnt="0"/>
      <dgm:spPr/>
    </dgm:pt>
    <dgm:pt modelId="{46B0DAC1-862A-4006-BA3C-637C2D8FDBCF}" type="pres">
      <dgm:prSet presAssocID="{6C84310C-E682-4EF5-816F-3DB4F283C988}" presName="textRect" presStyleLbl="revTx" presStyleIdx="4" presStyleCnt="5">
        <dgm:presLayoutVars>
          <dgm:chMax val="1"/>
          <dgm:chPref val="1"/>
        </dgm:presLayoutVars>
      </dgm:prSet>
      <dgm:spPr/>
    </dgm:pt>
  </dgm:ptLst>
  <dgm:cxnLst>
    <dgm:cxn modelId="{583E4001-51E5-4236-A5B9-1CD1F9B0E4FF}" type="presOf" srcId="{390233B7-B15A-4613-89CD-60EF21C8B871}" destId="{3D50F19D-D7E9-4BB2-8426-F09F9D055A0C}" srcOrd="0" destOrd="0" presId="urn:microsoft.com/office/officeart/2018/2/layout/IconLabelList"/>
    <dgm:cxn modelId="{82342315-AAAD-4AC4-8C21-AB1805585933}" type="presOf" srcId="{6C84310C-E682-4EF5-816F-3DB4F283C988}" destId="{46B0DAC1-862A-4006-BA3C-637C2D8FDBCF}" srcOrd="0" destOrd="0" presId="urn:microsoft.com/office/officeart/2018/2/layout/IconLabelList"/>
    <dgm:cxn modelId="{E2AE5E79-8D51-4986-A0E0-17CF0486DEAD}" srcId="{F2E6B303-0144-4D6C-84D1-A14506741297}" destId="{390233B7-B15A-4613-89CD-60EF21C8B871}" srcOrd="1" destOrd="0" parTransId="{F49516E9-7DFC-46C4-B5BE-CA7BDDC21B11}" sibTransId="{BA27EF10-EFC5-48A3-AFF7-956BA914A5DE}"/>
    <dgm:cxn modelId="{7937F286-A5E3-4178-93AE-34C26EDD97F2}" type="presOf" srcId="{A0E300BC-6CCA-4C32-98E7-7ABDFAD207FE}" destId="{36B248E7-ACB2-4BD5-AC75-4D13DF15C00B}" srcOrd="0" destOrd="0" presId="urn:microsoft.com/office/officeart/2018/2/layout/IconLabelList"/>
    <dgm:cxn modelId="{5718DE95-B268-410D-B766-112992D0CDCE}" srcId="{F2E6B303-0144-4D6C-84D1-A14506741297}" destId="{3DD4807F-58DB-4A05-B691-9BB9F4BEBB3A}" srcOrd="2" destOrd="0" parTransId="{7408DCA3-ACE9-459B-8D34-F2630F4EA493}" sibTransId="{421F669F-3681-4018-9977-0165C0A29738}"/>
    <dgm:cxn modelId="{343929A2-AD8D-45D3-97E8-570136388F7B}" type="presOf" srcId="{5B020F79-1811-48F8-A241-A083DD220960}" destId="{28F30F21-6989-4FBE-B870-8EAF4BF70348}" srcOrd="0" destOrd="0" presId="urn:microsoft.com/office/officeart/2018/2/layout/IconLabelList"/>
    <dgm:cxn modelId="{01E40EAB-826C-4688-9C4D-384DA5960FF9}" type="presOf" srcId="{3DD4807F-58DB-4A05-B691-9BB9F4BEBB3A}" destId="{7550C809-5B0E-459E-B359-3BB98FBAA541}" srcOrd="0" destOrd="0" presId="urn:microsoft.com/office/officeart/2018/2/layout/IconLabelList"/>
    <dgm:cxn modelId="{27FBDDAB-A69B-4A05-8DD6-F5C1C5544AB6}" srcId="{F2E6B303-0144-4D6C-84D1-A14506741297}" destId="{A0E300BC-6CCA-4C32-98E7-7ABDFAD207FE}" srcOrd="3" destOrd="0" parTransId="{CE78CEC8-D35F-4033-98DA-28D060F12214}" sibTransId="{316F7F5C-B3B0-48D1-ADC4-469835845495}"/>
    <dgm:cxn modelId="{D60DE5AB-1CF3-4BAC-A071-CADC6F9A1299}" srcId="{F2E6B303-0144-4D6C-84D1-A14506741297}" destId="{6C84310C-E682-4EF5-816F-3DB4F283C988}" srcOrd="4" destOrd="0" parTransId="{924DAE2F-4EC7-40AB-8E27-4B6465A3D9F6}" sibTransId="{FDC361D7-83DC-4AA4-A21B-91C151A8FCE7}"/>
    <dgm:cxn modelId="{6BB132E3-1957-43CF-A69F-2E3E0A30D356}" type="presOf" srcId="{F2E6B303-0144-4D6C-84D1-A14506741297}" destId="{CAA15638-8D61-4627-B589-8947A11B98CA}" srcOrd="0" destOrd="0" presId="urn:microsoft.com/office/officeart/2018/2/layout/IconLabelList"/>
    <dgm:cxn modelId="{82BC9CF7-A9F4-409E-9ABE-D9562F4D1A55}" srcId="{F2E6B303-0144-4D6C-84D1-A14506741297}" destId="{5B020F79-1811-48F8-A241-A083DD220960}" srcOrd="0" destOrd="0" parTransId="{96F4B4D0-DF69-4334-AAD6-26237C6DA193}" sibTransId="{CA220D36-F959-46D6-96A9-445DEF439089}"/>
    <dgm:cxn modelId="{19D35D62-36AA-4B81-9697-5CEC88A5C8DF}" type="presParOf" srcId="{CAA15638-8D61-4627-B589-8947A11B98CA}" destId="{C755DCC8-98F1-489B-AAFA-D0521812E9EB}" srcOrd="0" destOrd="0" presId="urn:microsoft.com/office/officeart/2018/2/layout/IconLabelList"/>
    <dgm:cxn modelId="{2564A318-71FA-41F4-9E9E-ED310F3D2798}" type="presParOf" srcId="{C755DCC8-98F1-489B-AAFA-D0521812E9EB}" destId="{C42FCE0A-754F-4F0C-A352-D311657C37DB}" srcOrd="0" destOrd="0" presId="urn:microsoft.com/office/officeart/2018/2/layout/IconLabelList"/>
    <dgm:cxn modelId="{F4F1EDA1-A62E-4207-9468-6EE5DE3A050E}" type="presParOf" srcId="{C755DCC8-98F1-489B-AAFA-D0521812E9EB}" destId="{BA13BBB5-2796-4EB3-A97E-5281CA95297C}" srcOrd="1" destOrd="0" presId="urn:microsoft.com/office/officeart/2018/2/layout/IconLabelList"/>
    <dgm:cxn modelId="{8C86426C-BE2A-4B24-9045-A47097F619D6}" type="presParOf" srcId="{C755DCC8-98F1-489B-AAFA-D0521812E9EB}" destId="{28F30F21-6989-4FBE-B870-8EAF4BF70348}" srcOrd="2" destOrd="0" presId="urn:microsoft.com/office/officeart/2018/2/layout/IconLabelList"/>
    <dgm:cxn modelId="{90298F3D-FD52-437F-9660-9411825C8E62}" type="presParOf" srcId="{CAA15638-8D61-4627-B589-8947A11B98CA}" destId="{AC84BE0C-DD17-4729-B2AC-97C18ED3A7E3}" srcOrd="1" destOrd="0" presId="urn:microsoft.com/office/officeart/2018/2/layout/IconLabelList"/>
    <dgm:cxn modelId="{55B35AAE-4F46-4335-8387-49F91E1ABC93}" type="presParOf" srcId="{CAA15638-8D61-4627-B589-8947A11B98CA}" destId="{7CAB997D-39F8-4BCF-BCDB-E98E7DEE41D9}" srcOrd="2" destOrd="0" presId="urn:microsoft.com/office/officeart/2018/2/layout/IconLabelList"/>
    <dgm:cxn modelId="{55E088BA-3E25-485C-B153-A62074FF13F0}" type="presParOf" srcId="{7CAB997D-39F8-4BCF-BCDB-E98E7DEE41D9}" destId="{BC535D78-7E07-48C8-9A59-A42DEAB704A2}" srcOrd="0" destOrd="0" presId="urn:microsoft.com/office/officeart/2018/2/layout/IconLabelList"/>
    <dgm:cxn modelId="{6C80529A-0FC5-41D1-806D-0A3F9BF076E8}" type="presParOf" srcId="{7CAB997D-39F8-4BCF-BCDB-E98E7DEE41D9}" destId="{3AA1C659-9AB4-4FC6-A066-FCC0A7D9B119}" srcOrd="1" destOrd="0" presId="urn:microsoft.com/office/officeart/2018/2/layout/IconLabelList"/>
    <dgm:cxn modelId="{BF5AB8E8-9778-402C-8226-158C52E8D522}" type="presParOf" srcId="{7CAB997D-39F8-4BCF-BCDB-E98E7DEE41D9}" destId="{3D50F19D-D7E9-4BB2-8426-F09F9D055A0C}" srcOrd="2" destOrd="0" presId="urn:microsoft.com/office/officeart/2018/2/layout/IconLabelList"/>
    <dgm:cxn modelId="{E085FF3F-82F7-471B-A534-DA6E9BD5DD71}" type="presParOf" srcId="{CAA15638-8D61-4627-B589-8947A11B98CA}" destId="{7EBBECD3-C6EA-4595-BE7C-DEFDF159766C}" srcOrd="3" destOrd="0" presId="urn:microsoft.com/office/officeart/2018/2/layout/IconLabelList"/>
    <dgm:cxn modelId="{FED40DE6-918F-41E8-8599-B3DA7750EB89}" type="presParOf" srcId="{CAA15638-8D61-4627-B589-8947A11B98CA}" destId="{99AD4719-D5F3-45E3-A607-DD9BC605C2B5}" srcOrd="4" destOrd="0" presId="urn:microsoft.com/office/officeart/2018/2/layout/IconLabelList"/>
    <dgm:cxn modelId="{18B518E3-95D0-4CF0-9D47-808EBA4DE472}" type="presParOf" srcId="{99AD4719-D5F3-45E3-A607-DD9BC605C2B5}" destId="{9ABFE771-CACB-4729-8307-2A42F7DD7B43}" srcOrd="0" destOrd="0" presId="urn:microsoft.com/office/officeart/2018/2/layout/IconLabelList"/>
    <dgm:cxn modelId="{AB5609A6-143B-4004-8CD7-F2215BC764AD}" type="presParOf" srcId="{99AD4719-D5F3-45E3-A607-DD9BC605C2B5}" destId="{710C6B2C-646A-4A85-9974-970CE7BA55D1}" srcOrd="1" destOrd="0" presId="urn:microsoft.com/office/officeart/2018/2/layout/IconLabelList"/>
    <dgm:cxn modelId="{18F58F22-B020-4C2A-8799-8363E3ABD655}" type="presParOf" srcId="{99AD4719-D5F3-45E3-A607-DD9BC605C2B5}" destId="{7550C809-5B0E-459E-B359-3BB98FBAA541}" srcOrd="2" destOrd="0" presId="urn:microsoft.com/office/officeart/2018/2/layout/IconLabelList"/>
    <dgm:cxn modelId="{C7424E41-2853-4908-BAF1-2B54C17C6869}" type="presParOf" srcId="{CAA15638-8D61-4627-B589-8947A11B98CA}" destId="{61042EA3-C451-4B64-B02C-C8BA466859BD}" srcOrd="5" destOrd="0" presId="urn:microsoft.com/office/officeart/2018/2/layout/IconLabelList"/>
    <dgm:cxn modelId="{54BCEC9D-5218-41B8-A895-616F75EF9D08}" type="presParOf" srcId="{CAA15638-8D61-4627-B589-8947A11B98CA}" destId="{19685FF2-5C80-4CFC-AE56-4CBB214421FD}" srcOrd="6" destOrd="0" presId="urn:microsoft.com/office/officeart/2018/2/layout/IconLabelList"/>
    <dgm:cxn modelId="{1A7F5179-EDCA-47C5-B099-422FDB1BD23F}" type="presParOf" srcId="{19685FF2-5C80-4CFC-AE56-4CBB214421FD}" destId="{B46E1349-74D6-4F96-8572-578AA88A8974}" srcOrd="0" destOrd="0" presId="urn:microsoft.com/office/officeart/2018/2/layout/IconLabelList"/>
    <dgm:cxn modelId="{3A210E6A-B845-4482-9944-7545CD122378}" type="presParOf" srcId="{19685FF2-5C80-4CFC-AE56-4CBB214421FD}" destId="{CC0D1F8A-80B7-4FD7-B411-0CD31F0EFB31}" srcOrd="1" destOrd="0" presId="urn:microsoft.com/office/officeart/2018/2/layout/IconLabelList"/>
    <dgm:cxn modelId="{5B73A050-9E54-4732-8517-FCC541B602AA}" type="presParOf" srcId="{19685FF2-5C80-4CFC-AE56-4CBB214421FD}" destId="{36B248E7-ACB2-4BD5-AC75-4D13DF15C00B}" srcOrd="2" destOrd="0" presId="urn:microsoft.com/office/officeart/2018/2/layout/IconLabelList"/>
    <dgm:cxn modelId="{4F9BDAD6-24F9-4A13-849F-224502FBFDEF}" type="presParOf" srcId="{CAA15638-8D61-4627-B589-8947A11B98CA}" destId="{12DC2F75-C946-4E45-989F-704561C27A6D}" srcOrd="7" destOrd="0" presId="urn:microsoft.com/office/officeart/2018/2/layout/IconLabelList"/>
    <dgm:cxn modelId="{61E3E8BB-B17E-4641-9233-337F8291A27A}" type="presParOf" srcId="{CAA15638-8D61-4627-B589-8947A11B98CA}" destId="{2EE3F610-321F-4195-B725-A94E2967296B}" srcOrd="8" destOrd="0" presId="urn:microsoft.com/office/officeart/2018/2/layout/IconLabelList"/>
    <dgm:cxn modelId="{EC9DA3F4-3E4D-49FC-A153-BF3C54FF0F16}" type="presParOf" srcId="{2EE3F610-321F-4195-B725-A94E2967296B}" destId="{0C199DC1-5BC5-4930-A2A3-629E5204D809}" srcOrd="0" destOrd="0" presId="urn:microsoft.com/office/officeart/2018/2/layout/IconLabelList"/>
    <dgm:cxn modelId="{0E6A212E-CD9B-4DE9-B761-ADDEB6C51EB1}" type="presParOf" srcId="{2EE3F610-321F-4195-B725-A94E2967296B}" destId="{3EEF1840-BF68-4F0F-BB44-B8A75B4AAA83}" srcOrd="1" destOrd="0" presId="urn:microsoft.com/office/officeart/2018/2/layout/IconLabelList"/>
    <dgm:cxn modelId="{20CCCD71-30F7-49F6-AA35-CDB62B86358C}" type="presParOf" srcId="{2EE3F610-321F-4195-B725-A94E2967296B}" destId="{46B0DAC1-862A-4006-BA3C-637C2D8FDBC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BC02FB-B2FE-4AD3-BD40-B71ECCADD53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AE71A56-45B5-42D0-843E-93EF22B139AB}">
      <dgm:prSet/>
      <dgm:spPr/>
      <dgm:t>
        <a:bodyPr/>
        <a:lstStyle/>
        <a:p>
          <a:pPr>
            <a:lnSpc>
              <a:spcPct val="100000"/>
            </a:lnSpc>
          </a:pPr>
          <a:r>
            <a:rPr lang="en-US"/>
            <a:t>1. Identifying the activities</a:t>
          </a:r>
        </a:p>
      </dgm:t>
    </dgm:pt>
    <dgm:pt modelId="{6ED5F0A2-77A5-41C4-B711-2F7A3ACC73A3}" type="parTrans" cxnId="{A8AC261E-F917-4CE8-BBE3-FD93EC237787}">
      <dgm:prSet/>
      <dgm:spPr/>
      <dgm:t>
        <a:bodyPr/>
        <a:lstStyle/>
        <a:p>
          <a:endParaRPr lang="en-US"/>
        </a:p>
      </dgm:t>
    </dgm:pt>
    <dgm:pt modelId="{33F94355-7F7C-40CF-9D10-A71F32D53B90}" type="sibTrans" cxnId="{A8AC261E-F917-4CE8-BBE3-FD93EC237787}">
      <dgm:prSet/>
      <dgm:spPr/>
      <dgm:t>
        <a:bodyPr/>
        <a:lstStyle/>
        <a:p>
          <a:pPr>
            <a:lnSpc>
              <a:spcPct val="100000"/>
            </a:lnSpc>
          </a:pPr>
          <a:endParaRPr lang="en-US"/>
        </a:p>
      </dgm:t>
    </dgm:pt>
    <dgm:pt modelId="{8319C501-1E6F-4268-B5EB-59488DAAD6F4}">
      <dgm:prSet/>
      <dgm:spPr/>
      <dgm:t>
        <a:bodyPr/>
        <a:lstStyle/>
        <a:p>
          <a:pPr>
            <a:lnSpc>
              <a:spcPct val="100000"/>
            </a:lnSpc>
          </a:pPr>
          <a:r>
            <a:rPr lang="en-US"/>
            <a:t>2. Determining cost pool </a:t>
          </a:r>
        </a:p>
      </dgm:t>
    </dgm:pt>
    <dgm:pt modelId="{01135CB0-01FF-44AE-B0B5-13875A388A8E}" type="parTrans" cxnId="{829A39F6-0D92-421E-A65F-4957F00BE618}">
      <dgm:prSet/>
      <dgm:spPr/>
      <dgm:t>
        <a:bodyPr/>
        <a:lstStyle/>
        <a:p>
          <a:endParaRPr lang="en-US"/>
        </a:p>
      </dgm:t>
    </dgm:pt>
    <dgm:pt modelId="{C83CC81A-891F-4E97-BFAA-4ECA72771EAE}" type="sibTrans" cxnId="{829A39F6-0D92-421E-A65F-4957F00BE618}">
      <dgm:prSet/>
      <dgm:spPr/>
      <dgm:t>
        <a:bodyPr/>
        <a:lstStyle/>
        <a:p>
          <a:pPr>
            <a:lnSpc>
              <a:spcPct val="100000"/>
            </a:lnSpc>
          </a:pPr>
          <a:endParaRPr lang="en-US"/>
        </a:p>
      </dgm:t>
    </dgm:pt>
    <dgm:pt modelId="{B15E44C6-FBF8-430B-933F-0F0BD45ADA0D}">
      <dgm:prSet/>
      <dgm:spPr/>
      <dgm:t>
        <a:bodyPr/>
        <a:lstStyle/>
        <a:p>
          <a:pPr>
            <a:lnSpc>
              <a:spcPct val="100000"/>
            </a:lnSpc>
          </a:pPr>
          <a:r>
            <a:rPr lang="en-US"/>
            <a:t>3. Determining cost driver for each major activity</a:t>
          </a:r>
        </a:p>
      </dgm:t>
    </dgm:pt>
    <dgm:pt modelId="{B68F4FA7-7B12-455D-B919-4B4B9D883629}" type="parTrans" cxnId="{AA59F458-F25C-425B-B68F-C919FD3BBF42}">
      <dgm:prSet/>
      <dgm:spPr/>
      <dgm:t>
        <a:bodyPr/>
        <a:lstStyle/>
        <a:p>
          <a:endParaRPr lang="en-US"/>
        </a:p>
      </dgm:t>
    </dgm:pt>
    <dgm:pt modelId="{884810E8-B886-452A-B213-3467F21E755E}" type="sibTrans" cxnId="{AA59F458-F25C-425B-B68F-C919FD3BBF42}">
      <dgm:prSet/>
      <dgm:spPr/>
      <dgm:t>
        <a:bodyPr/>
        <a:lstStyle/>
        <a:p>
          <a:pPr>
            <a:lnSpc>
              <a:spcPct val="100000"/>
            </a:lnSpc>
          </a:pPr>
          <a:endParaRPr lang="en-US"/>
        </a:p>
      </dgm:t>
    </dgm:pt>
    <dgm:pt modelId="{04CD6B5A-93DF-4F09-BC7D-94C2289B1471}">
      <dgm:prSet/>
      <dgm:spPr/>
      <dgm:t>
        <a:bodyPr/>
        <a:lstStyle/>
        <a:p>
          <a:pPr>
            <a:lnSpc>
              <a:spcPct val="100000"/>
            </a:lnSpc>
          </a:pPr>
          <a:r>
            <a:rPr lang="en-US"/>
            <a:t>4. Calculation of activity cost driver rate </a:t>
          </a:r>
        </a:p>
      </dgm:t>
    </dgm:pt>
    <dgm:pt modelId="{A49D6D47-C201-4D85-B673-344C3ACF0E35}" type="parTrans" cxnId="{8342788B-9300-4880-933B-D46DE9F4A8FB}">
      <dgm:prSet/>
      <dgm:spPr/>
      <dgm:t>
        <a:bodyPr/>
        <a:lstStyle/>
        <a:p>
          <a:endParaRPr lang="en-US"/>
        </a:p>
      </dgm:t>
    </dgm:pt>
    <dgm:pt modelId="{8764E7E1-6F20-4E89-BC43-27D1F1D4C015}" type="sibTrans" cxnId="{8342788B-9300-4880-933B-D46DE9F4A8FB}">
      <dgm:prSet/>
      <dgm:spPr/>
      <dgm:t>
        <a:bodyPr/>
        <a:lstStyle/>
        <a:p>
          <a:pPr>
            <a:lnSpc>
              <a:spcPct val="100000"/>
            </a:lnSpc>
          </a:pPr>
          <a:endParaRPr lang="en-US"/>
        </a:p>
      </dgm:t>
    </dgm:pt>
    <dgm:pt modelId="{AB2CE684-0464-4002-AC3C-B5F16C342DA3}">
      <dgm:prSet/>
      <dgm:spPr/>
      <dgm:t>
        <a:bodyPr/>
        <a:lstStyle/>
        <a:p>
          <a:pPr>
            <a:lnSpc>
              <a:spcPct val="100000"/>
            </a:lnSpc>
          </a:pPr>
          <a:r>
            <a:rPr lang="en-US"/>
            <a:t>5. Charging activity cost to the product cost.</a:t>
          </a:r>
        </a:p>
      </dgm:t>
    </dgm:pt>
    <dgm:pt modelId="{BEDFB6CF-FEC1-4966-AED2-AE341CAABA2C}" type="parTrans" cxnId="{A64EAF68-6C99-441D-BEF7-38A0523038E7}">
      <dgm:prSet/>
      <dgm:spPr/>
      <dgm:t>
        <a:bodyPr/>
        <a:lstStyle/>
        <a:p>
          <a:endParaRPr lang="en-US"/>
        </a:p>
      </dgm:t>
    </dgm:pt>
    <dgm:pt modelId="{8E4FBF05-89D3-4AAF-B7E9-03383A0C7340}" type="sibTrans" cxnId="{A64EAF68-6C99-441D-BEF7-38A0523038E7}">
      <dgm:prSet/>
      <dgm:spPr/>
      <dgm:t>
        <a:bodyPr/>
        <a:lstStyle/>
        <a:p>
          <a:endParaRPr lang="en-US"/>
        </a:p>
      </dgm:t>
    </dgm:pt>
    <dgm:pt modelId="{53512A07-92D7-4DCB-A0A0-970F37880501}" type="pres">
      <dgm:prSet presAssocID="{91BC02FB-B2FE-4AD3-BD40-B71ECCADD535}" presName="root" presStyleCnt="0">
        <dgm:presLayoutVars>
          <dgm:dir/>
          <dgm:resizeHandles val="exact"/>
        </dgm:presLayoutVars>
      </dgm:prSet>
      <dgm:spPr/>
    </dgm:pt>
    <dgm:pt modelId="{2A8ECA88-5367-48F5-AD7A-B9B5F310BCE3}" type="pres">
      <dgm:prSet presAssocID="{91BC02FB-B2FE-4AD3-BD40-B71ECCADD535}" presName="container" presStyleCnt="0">
        <dgm:presLayoutVars>
          <dgm:dir/>
          <dgm:resizeHandles val="exact"/>
        </dgm:presLayoutVars>
      </dgm:prSet>
      <dgm:spPr/>
    </dgm:pt>
    <dgm:pt modelId="{0D6BB7BE-6481-40CB-9103-6ED53E4D2822}" type="pres">
      <dgm:prSet presAssocID="{AAE71A56-45B5-42D0-843E-93EF22B139AB}" presName="compNode" presStyleCnt="0"/>
      <dgm:spPr/>
    </dgm:pt>
    <dgm:pt modelId="{1FE96069-0BCB-46EE-A6E5-B140799554E2}" type="pres">
      <dgm:prSet presAssocID="{AAE71A56-45B5-42D0-843E-93EF22B139AB}" presName="iconBgRect" presStyleLbl="bgShp" presStyleIdx="0" presStyleCnt="5"/>
      <dgm:spPr/>
    </dgm:pt>
    <dgm:pt modelId="{89FA9949-CD2E-40B1-B737-B10FD88F4CDB}" type="pres">
      <dgm:prSet presAssocID="{AAE71A56-45B5-42D0-843E-93EF22B139A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1F623811-5721-4D52-96F9-68F3C3E74F35}" type="pres">
      <dgm:prSet presAssocID="{AAE71A56-45B5-42D0-843E-93EF22B139AB}" presName="spaceRect" presStyleCnt="0"/>
      <dgm:spPr/>
    </dgm:pt>
    <dgm:pt modelId="{46405AF6-655B-4AAA-874D-98BECDAE59E4}" type="pres">
      <dgm:prSet presAssocID="{AAE71A56-45B5-42D0-843E-93EF22B139AB}" presName="textRect" presStyleLbl="revTx" presStyleIdx="0" presStyleCnt="5">
        <dgm:presLayoutVars>
          <dgm:chMax val="1"/>
          <dgm:chPref val="1"/>
        </dgm:presLayoutVars>
      </dgm:prSet>
      <dgm:spPr/>
    </dgm:pt>
    <dgm:pt modelId="{EC8DE0B6-5EF3-43A9-BAE0-9C0974D3F420}" type="pres">
      <dgm:prSet presAssocID="{33F94355-7F7C-40CF-9D10-A71F32D53B90}" presName="sibTrans" presStyleLbl="sibTrans2D1" presStyleIdx="0" presStyleCnt="0"/>
      <dgm:spPr/>
    </dgm:pt>
    <dgm:pt modelId="{D522EA63-2370-4DCC-A06D-BB8BECB1E602}" type="pres">
      <dgm:prSet presAssocID="{8319C501-1E6F-4268-B5EB-59488DAAD6F4}" presName="compNode" presStyleCnt="0"/>
      <dgm:spPr/>
    </dgm:pt>
    <dgm:pt modelId="{4B1CAD0F-C251-4952-8845-288AFB45889E}" type="pres">
      <dgm:prSet presAssocID="{8319C501-1E6F-4268-B5EB-59488DAAD6F4}" presName="iconBgRect" presStyleLbl="bgShp" presStyleIdx="1" presStyleCnt="5"/>
      <dgm:spPr/>
    </dgm:pt>
    <dgm:pt modelId="{57E3F9D2-9B11-4B87-B8FB-C1A600E73583}" type="pres">
      <dgm:prSet presAssocID="{8319C501-1E6F-4268-B5EB-59488DAAD6F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A0795387-A5FC-4381-809F-4ACD7618D339}" type="pres">
      <dgm:prSet presAssocID="{8319C501-1E6F-4268-B5EB-59488DAAD6F4}" presName="spaceRect" presStyleCnt="0"/>
      <dgm:spPr/>
    </dgm:pt>
    <dgm:pt modelId="{AFED08E4-65C3-4084-A604-E88D55DB2012}" type="pres">
      <dgm:prSet presAssocID="{8319C501-1E6F-4268-B5EB-59488DAAD6F4}" presName="textRect" presStyleLbl="revTx" presStyleIdx="1" presStyleCnt="5">
        <dgm:presLayoutVars>
          <dgm:chMax val="1"/>
          <dgm:chPref val="1"/>
        </dgm:presLayoutVars>
      </dgm:prSet>
      <dgm:spPr/>
    </dgm:pt>
    <dgm:pt modelId="{5C84C847-4808-4F90-A89A-54BDBF4D8101}" type="pres">
      <dgm:prSet presAssocID="{C83CC81A-891F-4E97-BFAA-4ECA72771EAE}" presName="sibTrans" presStyleLbl="sibTrans2D1" presStyleIdx="0" presStyleCnt="0"/>
      <dgm:spPr/>
    </dgm:pt>
    <dgm:pt modelId="{BDD8CBB0-E18D-4CF7-885E-AE2DCDE78F0D}" type="pres">
      <dgm:prSet presAssocID="{B15E44C6-FBF8-430B-933F-0F0BD45ADA0D}" presName="compNode" presStyleCnt="0"/>
      <dgm:spPr/>
    </dgm:pt>
    <dgm:pt modelId="{CE1C24CC-51F0-49F0-802D-F9EF2A5902AE}" type="pres">
      <dgm:prSet presAssocID="{B15E44C6-FBF8-430B-933F-0F0BD45ADA0D}" presName="iconBgRect" presStyleLbl="bgShp" presStyleIdx="2" presStyleCnt="5"/>
      <dgm:spPr/>
    </dgm:pt>
    <dgm:pt modelId="{7F72F6C5-D040-4533-8258-A1984F16613A}" type="pres">
      <dgm:prSet presAssocID="{B15E44C6-FBF8-430B-933F-0F0BD45ADA0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ins"/>
        </a:ext>
      </dgm:extLst>
    </dgm:pt>
    <dgm:pt modelId="{48EA890E-C930-4168-A760-4800F0EE8054}" type="pres">
      <dgm:prSet presAssocID="{B15E44C6-FBF8-430B-933F-0F0BD45ADA0D}" presName="spaceRect" presStyleCnt="0"/>
      <dgm:spPr/>
    </dgm:pt>
    <dgm:pt modelId="{09D4C2E3-8491-482B-AAC3-9C85C13581CE}" type="pres">
      <dgm:prSet presAssocID="{B15E44C6-FBF8-430B-933F-0F0BD45ADA0D}" presName="textRect" presStyleLbl="revTx" presStyleIdx="2" presStyleCnt="5">
        <dgm:presLayoutVars>
          <dgm:chMax val="1"/>
          <dgm:chPref val="1"/>
        </dgm:presLayoutVars>
      </dgm:prSet>
      <dgm:spPr/>
    </dgm:pt>
    <dgm:pt modelId="{118F5D34-5E9B-49E7-B6B8-2516688834D1}" type="pres">
      <dgm:prSet presAssocID="{884810E8-B886-452A-B213-3467F21E755E}" presName="sibTrans" presStyleLbl="sibTrans2D1" presStyleIdx="0" presStyleCnt="0"/>
      <dgm:spPr/>
    </dgm:pt>
    <dgm:pt modelId="{31B429F4-5A5D-48F9-9D0D-33B3C9DC6569}" type="pres">
      <dgm:prSet presAssocID="{04CD6B5A-93DF-4F09-BC7D-94C2289B1471}" presName="compNode" presStyleCnt="0"/>
      <dgm:spPr/>
    </dgm:pt>
    <dgm:pt modelId="{677AD26E-6B1D-464C-96DF-9AA3AA44100C}" type="pres">
      <dgm:prSet presAssocID="{04CD6B5A-93DF-4F09-BC7D-94C2289B1471}" presName="iconBgRect" presStyleLbl="bgShp" presStyleIdx="3" presStyleCnt="5"/>
      <dgm:spPr/>
    </dgm:pt>
    <dgm:pt modelId="{A203255B-62EB-41E8-B1B4-19D9302A9789}" type="pres">
      <dgm:prSet presAssocID="{04CD6B5A-93DF-4F09-BC7D-94C2289B147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7C316C09-CB91-4454-95B7-76BC2276A1B5}" type="pres">
      <dgm:prSet presAssocID="{04CD6B5A-93DF-4F09-BC7D-94C2289B1471}" presName="spaceRect" presStyleCnt="0"/>
      <dgm:spPr/>
    </dgm:pt>
    <dgm:pt modelId="{1B9F64F7-F587-40EC-BEF9-B0FC54527139}" type="pres">
      <dgm:prSet presAssocID="{04CD6B5A-93DF-4F09-BC7D-94C2289B1471}" presName="textRect" presStyleLbl="revTx" presStyleIdx="3" presStyleCnt="5">
        <dgm:presLayoutVars>
          <dgm:chMax val="1"/>
          <dgm:chPref val="1"/>
        </dgm:presLayoutVars>
      </dgm:prSet>
      <dgm:spPr/>
    </dgm:pt>
    <dgm:pt modelId="{02B47EAD-606F-48E7-825A-DC55241C417F}" type="pres">
      <dgm:prSet presAssocID="{8764E7E1-6F20-4E89-BC43-27D1F1D4C015}" presName="sibTrans" presStyleLbl="sibTrans2D1" presStyleIdx="0" presStyleCnt="0"/>
      <dgm:spPr/>
    </dgm:pt>
    <dgm:pt modelId="{D400CEC3-5697-493E-AF01-DFD0E053837C}" type="pres">
      <dgm:prSet presAssocID="{AB2CE684-0464-4002-AC3C-B5F16C342DA3}" presName="compNode" presStyleCnt="0"/>
      <dgm:spPr/>
    </dgm:pt>
    <dgm:pt modelId="{D3EA0DC9-B056-4713-B882-62A64C1E8A55}" type="pres">
      <dgm:prSet presAssocID="{AB2CE684-0464-4002-AC3C-B5F16C342DA3}" presName="iconBgRect" presStyleLbl="bgShp" presStyleIdx="4" presStyleCnt="5"/>
      <dgm:spPr/>
    </dgm:pt>
    <dgm:pt modelId="{1953E2AD-AA7D-4936-9C01-ADF3C95093D6}" type="pres">
      <dgm:prSet presAssocID="{AB2CE684-0464-4002-AC3C-B5F16C342DA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ttery Charging"/>
        </a:ext>
      </dgm:extLst>
    </dgm:pt>
    <dgm:pt modelId="{9681CB9B-0541-41F3-A69C-9F585ACB27B6}" type="pres">
      <dgm:prSet presAssocID="{AB2CE684-0464-4002-AC3C-B5F16C342DA3}" presName="spaceRect" presStyleCnt="0"/>
      <dgm:spPr/>
    </dgm:pt>
    <dgm:pt modelId="{329D50B0-28CB-41F7-A710-4575415B42F2}" type="pres">
      <dgm:prSet presAssocID="{AB2CE684-0464-4002-AC3C-B5F16C342DA3}" presName="textRect" presStyleLbl="revTx" presStyleIdx="4" presStyleCnt="5">
        <dgm:presLayoutVars>
          <dgm:chMax val="1"/>
          <dgm:chPref val="1"/>
        </dgm:presLayoutVars>
      </dgm:prSet>
      <dgm:spPr/>
    </dgm:pt>
  </dgm:ptLst>
  <dgm:cxnLst>
    <dgm:cxn modelId="{B30A4E16-2584-43F4-A8A3-A3CAE919662C}" type="presOf" srcId="{884810E8-B886-452A-B213-3467F21E755E}" destId="{118F5D34-5E9B-49E7-B6B8-2516688834D1}" srcOrd="0" destOrd="0" presId="urn:microsoft.com/office/officeart/2018/2/layout/IconCircleList"/>
    <dgm:cxn modelId="{A8AC261E-F917-4CE8-BBE3-FD93EC237787}" srcId="{91BC02FB-B2FE-4AD3-BD40-B71ECCADD535}" destId="{AAE71A56-45B5-42D0-843E-93EF22B139AB}" srcOrd="0" destOrd="0" parTransId="{6ED5F0A2-77A5-41C4-B711-2F7A3ACC73A3}" sibTransId="{33F94355-7F7C-40CF-9D10-A71F32D53B90}"/>
    <dgm:cxn modelId="{4886412E-E5EC-444C-B65A-07A3F306E1A9}" type="presOf" srcId="{04CD6B5A-93DF-4F09-BC7D-94C2289B1471}" destId="{1B9F64F7-F587-40EC-BEF9-B0FC54527139}" srcOrd="0" destOrd="0" presId="urn:microsoft.com/office/officeart/2018/2/layout/IconCircleList"/>
    <dgm:cxn modelId="{A64EAF68-6C99-441D-BEF7-38A0523038E7}" srcId="{91BC02FB-B2FE-4AD3-BD40-B71ECCADD535}" destId="{AB2CE684-0464-4002-AC3C-B5F16C342DA3}" srcOrd="4" destOrd="0" parTransId="{BEDFB6CF-FEC1-4966-AED2-AE341CAABA2C}" sibTransId="{8E4FBF05-89D3-4AAF-B7E9-03383A0C7340}"/>
    <dgm:cxn modelId="{4F88BE68-0F65-48DD-80B9-D9CC7A6B1F12}" type="presOf" srcId="{33F94355-7F7C-40CF-9D10-A71F32D53B90}" destId="{EC8DE0B6-5EF3-43A9-BAE0-9C0974D3F420}" srcOrd="0" destOrd="0" presId="urn:microsoft.com/office/officeart/2018/2/layout/IconCircleList"/>
    <dgm:cxn modelId="{47F7966B-E647-43EB-98FA-FCF38779E9BD}" type="presOf" srcId="{B15E44C6-FBF8-430B-933F-0F0BD45ADA0D}" destId="{09D4C2E3-8491-482B-AAC3-9C85C13581CE}" srcOrd="0" destOrd="0" presId="urn:microsoft.com/office/officeart/2018/2/layout/IconCircleList"/>
    <dgm:cxn modelId="{E478DD72-603A-4D27-98E3-88A028CD3FF0}" type="presOf" srcId="{AAE71A56-45B5-42D0-843E-93EF22B139AB}" destId="{46405AF6-655B-4AAA-874D-98BECDAE59E4}" srcOrd="0" destOrd="0" presId="urn:microsoft.com/office/officeart/2018/2/layout/IconCircleList"/>
    <dgm:cxn modelId="{AAABA954-EFF9-412C-B964-4A35A7F8146C}" type="presOf" srcId="{91BC02FB-B2FE-4AD3-BD40-B71ECCADD535}" destId="{53512A07-92D7-4DCB-A0A0-970F37880501}" srcOrd="0" destOrd="0" presId="urn:microsoft.com/office/officeart/2018/2/layout/IconCircleList"/>
    <dgm:cxn modelId="{593CA978-A9CB-4AE4-9C17-C90FE4658908}" type="presOf" srcId="{8319C501-1E6F-4268-B5EB-59488DAAD6F4}" destId="{AFED08E4-65C3-4084-A604-E88D55DB2012}" srcOrd="0" destOrd="0" presId="urn:microsoft.com/office/officeart/2018/2/layout/IconCircleList"/>
    <dgm:cxn modelId="{AA59F458-F25C-425B-B68F-C919FD3BBF42}" srcId="{91BC02FB-B2FE-4AD3-BD40-B71ECCADD535}" destId="{B15E44C6-FBF8-430B-933F-0F0BD45ADA0D}" srcOrd="2" destOrd="0" parTransId="{B68F4FA7-7B12-455D-B919-4B4B9D883629}" sibTransId="{884810E8-B886-452A-B213-3467F21E755E}"/>
    <dgm:cxn modelId="{8342788B-9300-4880-933B-D46DE9F4A8FB}" srcId="{91BC02FB-B2FE-4AD3-BD40-B71ECCADD535}" destId="{04CD6B5A-93DF-4F09-BC7D-94C2289B1471}" srcOrd="3" destOrd="0" parTransId="{A49D6D47-C201-4D85-B673-344C3ACF0E35}" sibTransId="{8764E7E1-6F20-4E89-BC43-27D1F1D4C015}"/>
    <dgm:cxn modelId="{328136D2-603A-4399-BBC0-65AF600F0B7F}" type="presOf" srcId="{AB2CE684-0464-4002-AC3C-B5F16C342DA3}" destId="{329D50B0-28CB-41F7-A710-4575415B42F2}" srcOrd="0" destOrd="0" presId="urn:microsoft.com/office/officeart/2018/2/layout/IconCircleList"/>
    <dgm:cxn modelId="{B92A13EC-AA4D-4E9A-B630-CA7DB192E280}" type="presOf" srcId="{C83CC81A-891F-4E97-BFAA-4ECA72771EAE}" destId="{5C84C847-4808-4F90-A89A-54BDBF4D8101}" srcOrd="0" destOrd="0" presId="urn:microsoft.com/office/officeart/2018/2/layout/IconCircleList"/>
    <dgm:cxn modelId="{829A39F6-0D92-421E-A65F-4957F00BE618}" srcId="{91BC02FB-B2FE-4AD3-BD40-B71ECCADD535}" destId="{8319C501-1E6F-4268-B5EB-59488DAAD6F4}" srcOrd="1" destOrd="0" parTransId="{01135CB0-01FF-44AE-B0B5-13875A388A8E}" sibTransId="{C83CC81A-891F-4E97-BFAA-4ECA72771EAE}"/>
    <dgm:cxn modelId="{F69228FD-A934-4440-AFD6-6C4AF8D90B75}" type="presOf" srcId="{8764E7E1-6F20-4E89-BC43-27D1F1D4C015}" destId="{02B47EAD-606F-48E7-825A-DC55241C417F}" srcOrd="0" destOrd="0" presId="urn:microsoft.com/office/officeart/2018/2/layout/IconCircleList"/>
    <dgm:cxn modelId="{E1CBC3B1-E398-4E0A-B52E-E431AF250D87}" type="presParOf" srcId="{53512A07-92D7-4DCB-A0A0-970F37880501}" destId="{2A8ECA88-5367-48F5-AD7A-B9B5F310BCE3}" srcOrd="0" destOrd="0" presId="urn:microsoft.com/office/officeart/2018/2/layout/IconCircleList"/>
    <dgm:cxn modelId="{844E658C-3BEA-44BB-8365-29CDC8D319DB}" type="presParOf" srcId="{2A8ECA88-5367-48F5-AD7A-B9B5F310BCE3}" destId="{0D6BB7BE-6481-40CB-9103-6ED53E4D2822}" srcOrd="0" destOrd="0" presId="urn:microsoft.com/office/officeart/2018/2/layout/IconCircleList"/>
    <dgm:cxn modelId="{85762252-3B7D-4B6C-9714-D67791F280EF}" type="presParOf" srcId="{0D6BB7BE-6481-40CB-9103-6ED53E4D2822}" destId="{1FE96069-0BCB-46EE-A6E5-B140799554E2}" srcOrd="0" destOrd="0" presId="urn:microsoft.com/office/officeart/2018/2/layout/IconCircleList"/>
    <dgm:cxn modelId="{7C642BB8-3471-4C6B-AC9B-BC73BDFC2FDB}" type="presParOf" srcId="{0D6BB7BE-6481-40CB-9103-6ED53E4D2822}" destId="{89FA9949-CD2E-40B1-B737-B10FD88F4CDB}" srcOrd="1" destOrd="0" presId="urn:microsoft.com/office/officeart/2018/2/layout/IconCircleList"/>
    <dgm:cxn modelId="{5FC51D26-00FE-4E62-BCA7-E88780E60455}" type="presParOf" srcId="{0D6BB7BE-6481-40CB-9103-6ED53E4D2822}" destId="{1F623811-5721-4D52-96F9-68F3C3E74F35}" srcOrd="2" destOrd="0" presId="urn:microsoft.com/office/officeart/2018/2/layout/IconCircleList"/>
    <dgm:cxn modelId="{FABCBC9A-D4E3-473B-9C3F-2AEBC64BD149}" type="presParOf" srcId="{0D6BB7BE-6481-40CB-9103-6ED53E4D2822}" destId="{46405AF6-655B-4AAA-874D-98BECDAE59E4}" srcOrd="3" destOrd="0" presId="urn:microsoft.com/office/officeart/2018/2/layout/IconCircleList"/>
    <dgm:cxn modelId="{59670586-212C-451F-9FC0-49A2F386109A}" type="presParOf" srcId="{2A8ECA88-5367-48F5-AD7A-B9B5F310BCE3}" destId="{EC8DE0B6-5EF3-43A9-BAE0-9C0974D3F420}" srcOrd="1" destOrd="0" presId="urn:microsoft.com/office/officeart/2018/2/layout/IconCircleList"/>
    <dgm:cxn modelId="{EC271D2A-D305-43C8-8C9A-7FB49297DB2E}" type="presParOf" srcId="{2A8ECA88-5367-48F5-AD7A-B9B5F310BCE3}" destId="{D522EA63-2370-4DCC-A06D-BB8BECB1E602}" srcOrd="2" destOrd="0" presId="urn:microsoft.com/office/officeart/2018/2/layout/IconCircleList"/>
    <dgm:cxn modelId="{4640DD7C-9C6C-41DF-A90F-724EE08D372C}" type="presParOf" srcId="{D522EA63-2370-4DCC-A06D-BB8BECB1E602}" destId="{4B1CAD0F-C251-4952-8845-288AFB45889E}" srcOrd="0" destOrd="0" presId="urn:microsoft.com/office/officeart/2018/2/layout/IconCircleList"/>
    <dgm:cxn modelId="{B72AEC3D-AB8F-47AD-8B09-5DE0FF022297}" type="presParOf" srcId="{D522EA63-2370-4DCC-A06D-BB8BECB1E602}" destId="{57E3F9D2-9B11-4B87-B8FB-C1A600E73583}" srcOrd="1" destOrd="0" presId="urn:microsoft.com/office/officeart/2018/2/layout/IconCircleList"/>
    <dgm:cxn modelId="{6569D678-FACC-4C77-9A9C-147FC25446FC}" type="presParOf" srcId="{D522EA63-2370-4DCC-A06D-BB8BECB1E602}" destId="{A0795387-A5FC-4381-809F-4ACD7618D339}" srcOrd="2" destOrd="0" presId="urn:microsoft.com/office/officeart/2018/2/layout/IconCircleList"/>
    <dgm:cxn modelId="{A80336F5-AD87-4640-AC38-C57B207708D9}" type="presParOf" srcId="{D522EA63-2370-4DCC-A06D-BB8BECB1E602}" destId="{AFED08E4-65C3-4084-A604-E88D55DB2012}" srcOrd="3" destOrd="0" presId="urn:microsoft.com/office/officeart/2018/2/layout/IconCircleList"/>
    <dgm:cxn modelId="{933BD335-DC42-4593-94E1-53D4827AF43B}" type="presParOf" srcId="{2A8ECA88-5367-48F5-AD7A-B9B5F310BCE3}" destId="{5C84C847-4808-4F90-A89A-54BDBF4D8101}" srcOrd="3" destOrd="0" presId="urn:microsoft.com/office/officeart/2018/2/layout/IconCircleList"/>
    <dgm:cxn modelId="{D38A12AA-8AF2-406F-80AC-31D2812AB7E2}" type="presParOf" srcId="{2A8ECA88-5367-48F5-AD7A-B9B5F310BCE3}" destId="{BDD8CBB0-E18D-4CF7-885E-AE2DCDE78F0D}" srcOrd="4" destOrd="0" presId="urn:microsoft.com/office/officeart/2018/2/layout/IconCircleList"/>
    <dgm:cxn modelId="{A99841FC-251B-42EA-9066-D210EFFE2A24}" type="presParOf" srcId="{BDD8CBB0-E18D-4CF7-885E-AE2DCDE78F0D}" destId="{CE1C24CC-51F0-49F0-802D-F9EF2A5902AE}" srcOrd="0" destOrd="0" presId="urn:microsoft.com/office/officeart/2018/2/layout/IconCircleList"/>
    <dgm:cxn modelId="{B26E2F83-4360-47A2-8197-1875A32F030D}" type="presParOf" srcId="{BDD8CBB0-E18D-4CF7-885E-AE2DCDE78F0D}" destId="{7F72F6C5-D040-4533-8258-A1984F16613A}" srcOrd="1" destOrd="0" presId="urn:microsoft.com/office/officeart/2018/2/layout/IconCircleList"/>
    <dgm:cxn modelId="{815F5311-233C-4771-B719-8A8AAEC6608A}" type="presParOf" srcId="{BDD8CBB0-E18D-4CF7-885E-AE2DCDE78F0D}" destId="{48EA890E-C930-4168-A760-4800F0EE8054}" srcOrd="2" destOrd="0" presId="urn:microsoft.com/office/officeart/2018/2/layout/IconCircleList"/>
    <dgm:cxn modelId="{389034C1-E8D6-4569-BAB0-06BC29B14F9A}" type="presParOf" srcId="{BDD8CBB0-E18D-4CF7-885E-AE2DCDE78F0D}" destId="{09D4C2E3-8491-482B-AAC3-9C85C13581CE}" srcOrd="3" destOrd="0" presId="urn:microsoft.com/office/officeart/2018/2/layout/IconCircleList"/>
    <dgm:cxn modelId="{76E42134-FA65-413E-BC86-CEAD07A1F9AC}" type="presParOf" srcId="{2A8ECA88-5367-48F5-AD7A-B9B5F310BCE3}" destId="{118F5D34-5E9B-49E7-B6B8-2516688834D1}" srcOrd="5" destOrd="0" presId="urn:microsoft.com/office/officeart/2018/2/layout/IconCircleList"/>
    <dgm:cxn modelId="{09B710D7-FA27-448A-849F-22A953F7FDA4}" type="presParOf" srcId="{2A8ECA88-5367-48F5-AD7A-B9B5F310BCE3}" destId="{31B429F4-5A5D-48F9-9D0D-33B3C9DC6569}" srcOrd="6" destOrd="0" presId="urn:microsoft.com/office/officeart/2018/2/layout/IconCircleList"/>
    <dgm:cxn modelId="{A7D72648-438A-4000-A99B-12A31F419F8F}" type="presParOf" srcId="{31B429F4-5A5D-48F9-9D0D-33B3C9DC6569}" destId="{677AD26E-6B1D-464C-96DF-9AA3AA44100C}" srcOrd="0" destOrd="0" presId="urn:microsoft.com/office/officeart/2018/2/layout/IconCircleList"/>
    <dgm:cxn modelId="{0818FF3E-5E62-46A2-B61A-178874A6ADA7}" type="presParOf" srcId="{31B429F4-5A5D-48F9-9D0D-33B3C9DC6569}" destId="{A203255B-62EB-41E8-B1B4-19D9302A9789}" srcOrd="1" destOrd="0" presId="urn:microsoft.com/office/officeart/2018/2/layout/IconCircleList"/>
    <dgm:cxn modelId="{6495888B-7D65-4ECC-AD5F-8752545519EE}" type="presParOf" srcId="{31B429F4-5A5D-48F9-9D0D-33B3C9DC6569}" destId="{7C316C09-CB91-4454-95B7-76BC2276A1B5}" srcOrd="2" destOrd="0" presId="urn:microsoft.com/office/officeart/2018/2/layout/IconCircleList"/>
    <dgm:cxn modelId="{5DD84451-6929-48B6-9BB5-A879BFC05D5D}" type="presParOf" srcId="{31B429F4-5A5D-48F9-9D0D-33B3C9DC6569}" destId="{1B9F64F7-F587-40EC-BEF9-B0FC54527139}" srcOrd="3" destOrd="0" presId="urn:microsoft.com/office/officeart/2018/2/layout/IconCircleList"/>
    <dgm:cxn modelId="{7BA52707-616B-4C3B-8B53-3D8A6290772F}" type="presParOf" srcId="{2A8ECA88-5367-48F5-AD7A-B9B5F310BCE3}" destId="{02B47EAD-606F-48E7-825A-DC55241C417F}" srcOrd="7" destOrd="0" presId="urn:microsoft.com/office/officeart/2018/2/layout/IconCircleList"/>
    <dgm:cxn modelId="{4E66B1E9-DDB9-4583-A8EF-7E564373C381}" type="presParOf" srcId="{2A8ECA88-5367-48F5-AD7A-B9B5F310BCE3}" destId="{D400CEC3-5697-493E-AF01-DFD0E053837C}" srcOrd="8" destOrd="0" presId="urn:microsoft.com/office/officeart/2018/2/layout/IconCircleList"/>
    <dgm:cxn modelId="{9DB2D604-DEB3-4CD3-B421-CEF9DBAF0940}" type="presParOf" srcId="{D400CEC3-5697-493E-AF01-DFD0E053837C}" destId="{D3EA0DC9-B056-4713-B882-62A64C1E8A55}" srcOrd="0" destOrd="0" presId="urn:microsoft.com/office/officeart/2018/2/layout/IconCircleList"/>
    <dgm:cxn modelId="{76257334-41EE-4BE1-BF26-ABF8A5BCA20E}" type="presParOf" srcId="{D400CEC3-5697-493E-AF01-DFD0E053837C}" destId="{1953E2AD-AA7D-4936-9C01-ADF3C95093D6}" srcOrd="1" destOrd="0" presId="urn:microsoft.com/office/officeart/2018/2/layout/IconCircleList"/>
    <dgm:cxn modelId="{955EA930-5EF2-4A40-859D-271C7E2774D9}" type="presParOf" srcId="{D400CEC3-5697-493E-AF01-DFD0E053837C}" destId="{9681CB9B-0541-41F3-A69C-9F585ACB27B6}" srcOrd="2" destOrd="0" presId="urn:microsoft.com/office/officeart/2018/2/layout/IconCircleList"/>
    <dgm:cxn modelId="{53405DDA-311B-4313-B2FE-239D04477D11}" type="presParOf" srcId="{D400CEC3-5697-493E-AF01-DFD0E053837C}" destId="{329D50B0-28CB-41F7-A710-4575415B42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5099F-B060-41C8-BE23-FA485D507E96}">
      <dsp:nvSpPr>
        <dsp:cNvPr id="0" name=""/>
        <dsp:cNvSpPr/>
      </dsp:nvSpPr>
      <dsp:spPr>
        <a:xfrm>
          <a:off x="0" y="18479"/>
          <a:ext cx="5906181" cy="12314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1. Parametric Analysis</a:t>
          </a:r>
        </a:p>
      </dsp:txBody>
      <dsp:txXfrm>
        <a:off x="60116" y="78595"/>
        <a:ext cx="5785949" cy="1111247"/>
      </dsp:txXfrm>
    </dsp:sp>
    <dsp:sp modelId="{FA2041E3-02F9-4692-B197-406073300923}">
      <dsp:nvSpPr>
        <dsp:cNvPr id="0" name=""/>
        <dsp:cNvSpPr/>
      </dsp:nvSpPr>
      <dsp:spPr>
        <a:xfrm>
          <a:off x="0" y="1339239"/>
          <a:ext cx="5906181" cy="1231479"/>
        </a:xfrm>
        <a:prstGeom prst="roundRect">
          <a:avLst/>
        </a:prstGeom>
        <a:solidFill>
          <a:schemeClr val="accent2">
            <a:hueOff val="915447"/>
            <a:satOff val="-16269"/>
            <a:lumOff val="52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2. Non - Parametric Analysis:</a:t>
          </a:r>
          <a:endParaRPr lang="en-US" sz="3100" kern="1200"/>
        </a:p>
      </dsp:txBody>
      <dsp:txXfrm>
        <a:off x="60116" y="1399355"/>
        <a:ext cx="5785949" cy="1111247"/>
      </dsp:txXfrm>
    </dsp:sp>
    <dsp:sp modelId="{8F204F8E-0CE4-4069-A6AD-8992B10C6714}">
      <dsp:nvSpPr>
        <dsp:cNvPr id="0" name=""/>
        <dsp:cNvSpPr/>
      </dsp:nvSpPr>
      <dsp:spPr>
        <a:xfrm>
          <a:off x="0" y="2659999"/>
          <a:ext cx="5906181" cy="1231479"/>
        </a:xfrm>
        <a:prstGeom prst="roundRect">
          <a:avLst/>
        </a:prstGeom>
        <a:solidFill>
          <a:schemeClr val="accent2">
            <a:hueOff val="1830893"/>
            <a:satOff val="-32539"/>
            <a:lumOff val="104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Balanced Scoreboard (BSC)</a:t>
          </a:r>
          <a:endParaRPr lang="en-US" sz="3100" kern="1200"/>
        </a:p>
      </dsp:txBody>
      <dsp:txXfrm>
        <a:off x="60116" y="2720115"/>
        <a:ext cx="5785949" cy="1111247"/>
      </dsp:txXfrm>
    </dsp:sp>
    <dsp:sp modelId="{2BB37091-1534-4F6A-91D1-6723B4D16E31}">
      <dsp:nvSpPr>
        <dsp:cNvPr id="0" name=""/>
        <dsp:cNvSpPr/>
      </dsp:nvSpPr>
      <dsp:spPr>
        <a:xfrm>
          <a:off x="0" y="3980758"/>
          <a:ext cx="5906181" cy="1231479"/>
        </a:xfrm>
        <a:prstGeom prst="roundRect">
          <a:avLst/>
        </a:prstGeom>
        <a:solidFill>
          <a:schemeClr val="accent2">
            <a:hueOff val="2746340"/>
            <a:satOff val="-48808"/>
            <a:lumOff val="15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Data Envelopment Analysis (DEA)</a:t>
          </a:r>
          <a:endParaRPr lang="en-US" sz="3100" kern="1200"/>
        </a:p>
      </dsp:txBody>
      <dsp:txXfrm>
        <a:off x="60116" y="4040874"/>
        <a:ext cx="5785949" cy="1111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A9650-E38F-4F0A-93B3-3365D74AE0B4}">
      <dsp:nvSpPr>
        <dsp:cNvPr id="0" name=""/>
        <dsp:cNvSpPr/>
      </dsp:nvSpPr>
      <dsp:spPr>
        <a:xfrm>
          <a:off x="0" y="18947"/>
          <a:ext cx="10943303" cy="79150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ADVANTAGES :</a:t>
          </a:r>
        </a:p>
      </dsp:txBody>
      <dsp:txXfrm>
        <a:off x="38638" y="57585"/>
        <a:ext cx="10866027" cy="714229"/>
      </dsp:txXfrm>
    </dsp:sp>
    <dsp:sp modelId="{3DA57C6D-06B1-42E4-9F23-FD0A407D7231}">
      <dsp:nvSpPr>
        <dsp:cNvPr id="0" name=""/>
        <dsp:cNvSpPr/>
      </dsp:nvSpPr>
      <dsp:spPr>
        <a:xfrm>
          <a:off x="0" y="905492"/>
          <a:ext cx="10943303" cy="79150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High credibility</a:t>
          </a:r>
        </a:p>
      </dsp:txBody>
      <dsp:txXfrm>
        <a:off x="38638" y="944130"/>
        <a:ext cx="10866027" cy="714229"/>
      </dsp:txXfrm>
    </dsp:sp>
    <dsp:sp modelId="{FFBB4C42-BF23-4DB1-985F-1E620AB3AB69}">
      <dsp:nvSpPr>
        <dsp:cNvPr id="0" name=""/>
        <dsp:cNvSpPr/>
      </dsp:nvSpPr>
      <dsp:spPr>
        <a:xfrm>
          <a:off x="0" y="1792038"/>
          <a:ext cx="10943303" cy="791505"/>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Standardized metrics</a:t>
          </a:r>
        </a:p>
      </dsp:txBody>
      <dsp:txXfrm>
        <a:off x="38638" y="1830676"/>
        <a:ext cx="10866027" cy="714229"/>
      </dsp:txXfrm>
    </dsp:sp>
    <dsp:sp modelId="{E3E85A8E-DE0C-41CF-89D2-7FAEAEA54B2E}">
      <dsp:nvSpPr>
        <dsp:cNvPr id="0" name=""/>
        <dsp:cNvSpPr/>
      </dsp:nvSpPr>
      <dsp:spPr>
        <a:xfrm>
          <a:off x="0" y="2678583"/>
          <a:ext cx="10943303" cy="79150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Universal scoreboard</a:t>
          </a:r>
        </a:p>
      </dsp:txBody>
      <dsp:txXfrm>
        <a:off x="38638" y="2717221"/>
        <a:ext cx="10866027" cy="714229"/>
      </dsp:txXfrm>
    </dsp:sp>
    <dsp:sp modelId="{CF2A20FD-34FD-4690-8FCB-A51C565E06EE}">
      <dsp:nvSpPr>
        <dsp:cNvPr id="0" name=""/>
        <dsp:cNvSpPr/>
      </dsp:nvSpPr>
      <dsp:spPr>
        <a:xfrm>
          <a:off x="0" y="3565128"/>
          <a:ext cx="10943303" cy="791505"/>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DISADVANTAGES :</a:t>
          </a:r>
          <a:endParaRPr lang="en-US" sz="3300" kern="1200"/>
        </a:p>
      </dsp:txBody>
      <dsp:txXfrm>
        <a:off x="38638" y="3603766"/>
        <a:ext cx="10866027" cy="714229"/>
      </dsp:txXfrm>
    </dsp:sp>
    <dsp:sp modelId="{530C132A-52F1-451C-96AC-699975967199}">
      <dsp:nvSpPr>
        <dsp:cNvPr id="0" name=""/>
        <dsp:cNvSpPr/>
      </dsp:nvSpPr>
      <dsp:spPr>
        <a:xfrm>
          <a:off x="0" y="4356633"/>
          <a:ext cx="10943303" cy="1332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45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IN" sz="2600" kern="1200"/>
            <a:t>Manual evaluation process</a:t>
          </a:r>
          <a:endParaRPr lang="en-US" sz="2600" kern="1200"/>
        </a:p>
        <a:p>
          <a:pPr marL="228600" lvl="1" indent="-228600" algn="l" defTabSz="1155700">
            <a:lnSpc>
              <a:spcPct val="90000"/>
            </a:lnSpc>
            <a:spcBef>
              <a:spcPct val="0"/>
            </a:spcBef>
            <a:spcAft>
              <a:spcPct val="20000"/>
            </a:spcAft>
            <a:buChar char="•"/>
          </a:pPr>
          <a:r>
            <a:rPr lang="en-IN" sz="2600" kern="1200"/>
            <a:t>Static not dynamic </a:t>
          </a:r>
          <a:endParaRPr lang="en-US" sz="2600" kern="1200"/>
        </a:p>
        <a:p>
          <a:pPr marL="228600" lvl="1" indent="-228600" algn="l" defTabSz="1155700">
            <a:lnSpc>
              <a:spcPct val="90000"/>
            </a:lnSpc>
            <a:spcBef>
              <a:spcPct val="0"/>
            </a:spcBef>
            <a:spcAft>
              <a:spcPct val="20000"/>
            </a:spcAft>
            <a:buChar char="•"/>
          </a:pPr>
          <a:r>
            <a:rPr lang="en-IN" sz="2600" kern="1200"/>
            <a:t>Results not directly actionable</a:t>
          </a:r>
          <a:endParaRPr lang="en-US" sz="2600" kern="1200"/>
        </a:p>
      </dsp:txBody>
      <dsp:txXfrm>
        <a:off x="0" y="4356633"/>
        <a:ext cx="10943303" cy="13320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FCE0A-754F-4F0C-A352-D311657C37DB}">
      <dsp:nvSpPr>
        <dsp:cNvPr id="0" name=""/>
        <dsp:cNvSpPr/>
      </dsp:nvSpPr>
      <dsp:spPr>
        <a:xfrm>
          <a:off x="489253" y="1089060"/>
          <a:ext cx="793388" cy="793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F30F21-6989-4FBE-B870-8EAF4BF70348}">
      <dsp:nvSpPr>
        <dsp:cNvPr id="0" name=""/>
        <dsp:cNvSpPr/>
      </dsp:nvSpPr>
      <dsp:spPr>
        <a:xfrm>
          <a:off x="4405" y="2147108"/>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1. Accurate cost allocation</a:t>
          </a:r>
        </a:p>
      </dsp:txBody>
      <dsp:txXfrm>
        <a:off x="4405" y="2147108"/>
        <a:ext cx="1763085" cy="705234"/>
      </dsp:txXfrm>
    </dsp:sp>
    <dsp:sp modelId="{BC535D78-7E07-48C8-9A59-A42DEAB704A2}">
      <dsp:nvSpPr>
        <dsp:cNvPr id="0" name=""/>
        <dsp:cNvSpPr/>
      </dsp:nvSpPr>
      <dsp:spPr>
        <a:xfrm>
          <a:off x="2560879" y="1089060"/>
          <a:ext cx="793388" cy="793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50F19D-D7E9-4BB2-8426-F09F9D055A0C}">
      <dsp:nvSpPr>
        <dsp:cNvPr id="0" name=""/>
        <dsp:cNvSpPr/>
      </dsp:nvSpPr>
      <dsp:spPr>
        <a:xfrm>
          <a:off x="2076031" y="2147108"/>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2. Improved decision making</a:t>
          </a:r>
        </a:p>
      </dsp:txBody>
      <dsp:txXfrm>
        <a:off x="2076031" y="2147108"/>
        <a:ext cx="1763085" cy="705234"/>
      </dsp:txXfrm>
    </dsp:sp>
    <dsp:sp modelId="{9ABFE771-CACB-4729-8307-2A42F7DD7B43}">
      <dsp:nvSpPr>
        <dsp:cNvPr id="0" name=""/>
        <dsp:cNvSpPr/>
      </dsp:nvSpPr>
      <dsp:spPr>
        <a:xfrm>
          <a:off x="4632505" y="1089060"/>
          <a:ext cx="793388" cy="793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50C809-5B0E-459E-B359-3BB98FBAA541}">
      <dsp:nvSpPr>
        <dsp:cNvPr id="0" name=""/>
        <dsp:cNvSpPr/>
      </dsp:nvSpPr>
      <dsp:spPr>
        <a:xfrm>
          <a:off x="4147657" y="2147108"/>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3. Cost control and reduction</a:t>
          </a:r>
        </a:p>
      </dsp:txBody>
      <dsp:txXfrm>
        <a:off x="4147657" y="2147108"/>
        <a:ext cx="1763085" cy="705234"/>
      </dsp:txXfrm>
    </dsp:sp>
    <dsp:sp modelId="{B46E1349-74D6-4F96-8572-578AA88A8974}">
      <dsp:nvSpPr>
        <dsp:cNvPr id="0" name=""/>
        <dsp:cNvSpPr/>
      </dsp:nvSpPr>
      <dsp:spPr>
        <a:xfrm>
          <a:off x="6704131" y="1089060"/>
          <a:ext cx="793388" cy="793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B248E7-ACB2-4BD5-AC75-4D13DF15C00B}">
      <dsp:nvSpPr>
        <dsp:cNvPr id="0" name=""/>
        <dsp:cNvSpPr/>
      </dsp:nvSpPr>
      <dsp:spPr>
        <a:xfrm>
          <a:off x="6219283" y="2147108"/>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4. Support strategic planning </a:t>
          </a:r>
        </a:p>
      </dsp:txBody>
      <dsp:txXfrm>
        <a:off x="6219283" y="2147108"/>
        <a:ext cx="1763085" cy="705234"/>
      </dsp:txXfrm>
    </dsp:sp>
    <dsp:sp modelId="{0C199DC1-5BC5-4930-A2A3-629E5204D809}">
      <dsp:nvSpPr>
        <dsp:cNvPr id="0" name=""/>
        <dsp:cNvSpPr/>
      </dsp:nvSpPr>
      <dsp:spPr>
        <a:xfrm>
          <a:off x="8775757" y="1089060"/>
          <a:ext cx="793388" cy="7933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B0DAC1-862A-4006-BA3C-637C2D8FDBCF}">
      <dsp:nvSpPr>
        <dsp:cNvPr id="0" name=""/>
        <dsp:cNvSpPr/>
      </dsp:nvSpPr>
      <dsp:spPr>
        <a:xfrm>
          <a:off x="8290908" y="2147108"/>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5. Enhanced profitability analysis</a:t>
          </a:r>
        </a:p>
      </dsp:txBody>
      <dsp:txXfrm>
        <a:off x="8290908" y="2147108"/>
        <a:ext cx="1763085" cy="7052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96069-0BCB-46EE-A6E5-B140799554E2}">
      <dsp:nvSpPr>
        <dsp:cNvPr id="0" name=""/>
        <dsp:cNvSpPr/>
      </dsp:nvSpPr>
      <dsp:spPr>
        <a:xfrm>
          <a:off x="1700930" y="101379"/>
          <a:ext cx="881244" cy="8812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FA9949-CD2E-40B1-B737-B10FD88F4CDB}">
      <dsp:nvSpPr>
        <dsp:cNvPr id="0" name=""/>
        <dsp:cNvSpPr/>
      </dsp:nvSpPr>
      <dsp:spPr>
        <a:xfrm>
          <a:off x="1885991" y="286440"/>
          <a:ext cx="511121" cy="511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405AF6-655B-4AAA-874D-98BECDAE59E4}">
      <dsp:nvSpPr>
        <dsp:cNvPr id="0" name=""/>
        <dsp:cNvSpPr/>
      </dsp:nvSpPr>
      <dsp:spPr>
        <a:xfrm>
          <a:off x="2771012" y="101379"/>
          <a:ext cx="2077217" cy="88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1. Identifying the activities</a:t>
          </a:r>
        </a:p>
      </dsp:txBody>
      <dsp:txXfrm>
        <a:off x="2771012" y="101379"/>
        <a:ext cx="2077217" cy="881244"/>
      </dsp:txXfrm>
    </dsp:sp>
    <dsp:sp modelId="{4B1CAD0F-C251-4952-8845-288AFB45889E}">
      <dsp:nvSpPr>
        <dsp:cNvPr id="0" name=""/>
        <dsp:cNvSpPr/>
      </dsp:nvSpPr>
      <dsp:spPr>
        <a:xfrm>
          <a:off x="5210169" y="101379"/>
          <a:ext cx="881244" cy="8812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E3F9D2-9B11-4B87-B8FB-C1A600E73583}">
      <dsp:nvSpPr>
        <dsp:cNvPr id="0" name=""/>
        <dsp:cNvSpPr/>
      </dsp:nvSpPr>
      <dsp:spPr>
        <a:xfrm>
          <a:off x="5395230" y="286440"/>
          <a:ext cx="511121" cy="511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ED08E4-65C3-4084-A604-E88D55DB2012}">
      <dsp:nvSpPr>
        <dsp:cNvPr id="0" name=""/>
        <dsp:cNvSpPr/>
      </dsp:nvSpPr>
      <dsp:spPr>
        <a:xfrm>
          <a:off x="6280251" y="101379"/>
          <a:ext cx="2077217" cy="88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2. Determining cost pool </a:t>
          </a:r>
        </a:p>
      </dsp:txBody>
      <dsp:txXfrm>
        <a:off x="6280251" y="101379"/>
        <a:ext cx="2077217" cy="881244"/>
      </dsp:txXfrm>
    </dsp:sp>
    <dsp:sp modelId="{CE1C24CC-51F0-49F0-802D-F9EF2A5902AE}">
      <dsp:nvSpPr>
        <dsp:cNvPr id="0" name=""/>
        <dsp:cNvSpPr/>
      </dsp:nvSpPr>
      <dsp:spPr>
        <a:xfrm>
          <a:off x="1700930" y="1715810"/>
          <a:ext cx="881244" cy="8812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72F6C5-D040-4533-8258-A1984F16613A}">
      <dsp:nvSpPr>
        <dsp:cNvPr id="0" name=""/>
        <dsp:cNvSpPr/>
      </dsp:nvSpPr>
      <dsp:spPr>
        <a:xfrm>
          <a:off x="1885991" y="1900871"/>
          <a:ext cx="511121" cy="511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D4C2E3-8491-482B-AAC3-9C85C13581CE}">
      <dsp:nvSpPr>
        <dsp:cNvPr id="0" name=""/>
        <dsp:cNvSpPr/>
      </dsp:nvSpPr>
      <dsp:spPr>
        <a:xfrm>
          <a:off x="2771012" y="1715810"/>
          <a:ext cx="2077217" cy="88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3. Determining cost driver for each major activity</a:t>
          </a:r>
        </a:p>
      </dsp:txBody>
      <dsp:txXfrm>
        <a:off x="2771012" y="1715810"/>
        <a:ext cx="2077217" cy="881244"/>
      </dsp:txXfrm>
    </dsp:sp>
    <dsp:sp modelId="{677AD26E-6B1D-464C-96DF-9AA3AA44100C}">
      <dsp:nvSpPr>
        <dsp:cNvPr id="0" name=""/>
        <dsp:cNvSpPr/>
      </dsp:nvSpPr>
      <dsp:spPr>
        <a:xfrm>
          <a:off x="5210169" y="1715810"/>
          <a:ext cx="881244" cy="8812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3255B-62EB-41E8-B1B4-19D9302A9789}">
      <dsp:nvSpPr>
        <dsp:cNvPr id="0" name=""/>
        <dsp:cNvSpPr/>
      </dsp:nvSpPr>
      <dsp:spPr>
        <a:xfrm>
          <a:off x="5395230" y="1900871"/>
          <a:ext cx="511121" cy="511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9F64F7-F587-40EC-BEF9-B0FC54527139}">
      <dsp:nvSpPr>
        <dsp:cNvPr id="0" name=""/>
        <dsp:cNvSpPr/>
      </dsp:nvSpPr>
      <dsp:spPr>
        <a:xfrm>
          <a:off x="6280251" y="1715810"/>
          <a:ext cx="2077217" cy="88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4. Calculation of activity cost driver rate </a:t>
          </a:r>
        </a:p>
      </dsp:txBody>
      <dsp:txXfrm>
        <a:off x="6280251" y="1715810"/>
        <a:ext cx="2077217" cy="881244"/>
      </dsp:txXfrm>
    </dsp:sp>
    <dsp:sp modelId="{D3EA0DC9-B056-4713-B882-62A64C1E8A55}">
      <dsp:nvSpPr>
        <dsp:cNvPr id="0" name=""/>
        <dsp:cNvSpPr/>
      </dsp:nvSpPr>
      <dsp:spPr>
        <a:xfrm>
          <a:off x="1700930" y="3330240"/>
          <a:ext cx="881244" cy="8812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3E2AD-AA7D-4936-9C01-ADF3C95093D6}">
      <dsp:nvSpPr>
        <dsp:cNvPr id="0" name=""/>
        <dsp:cNvSpPr/>
      </dsp:nvSpPr>
      <dsp:spPr>
        <a:xfrm>
          <a:off x="1885991" y="3515302"/>
          <a:ext cx="511121" cy="5111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9D50B0-28CB-41F7-A710-4575415B42F2}">
      <dsp:nvSpPr>
        <dsp:cNvPr id="0" name=""/>
        <dsp:cNvSpPr/>
      </dsp:nvSpPr>
      <dsp:spPr>
        <a:xfrm>
          <a:off x="2771012" y="3330240"/>
          <a:ext cx="2077217" cy="88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5. Charging activity cost to the product cost.</a:t>
          </a:r>
        </a:p>
      </dsp:txBody>
      <dsp:txXfrm>
        <a:off x="2771012" y="3330240"/>
        <a:ext cx="2077217" cy="8812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8/18/2024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8/18/2024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8/18/2024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8/18/2024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8/18/2024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8/18/2024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631199" y="1533832"/>
            <a:ext cx="8913898" cy="3805084"/>
          </a:xfrm>
        </p:spPr>
        <p:txBody>
          <a:bodyPr>
            <a:normAutofit/>
          </a:bodyPr>
          <a:lstStyle/>
          <a:p>
            <a:r>
              <a:rPr lang="en-US" sz="4800" dirty="0">
                <a:latin typeface="Algerian" panose="04020705040A02060702" pitchFamily="82" charset="0"/>
                <a:cs typeface="Aharoni" panose="02010803020104030203" pitchFamily="2" charset="-79"/>
              </a:rPr>
              <a:t>Performance of logistics &amp;  supply chain management</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D576-27BE-99F2-B8A2-5BD6326A52A6}"/>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                Level of measurement </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64D5C078-68C6-9E9D-54B3-F5EB76EA2801}"/>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LEVEL1: Defining scope , including geographies , segments and context.</a:t>
            </a:r>
          </a:p>
          <a:p>
            <a:pPr marL="0" indent="0">
              <a:buNone/>
            </a:pPr>
            <a:r>
              <a:rPr lang="en-IN" sz="3200" dirty="0">
                <a:latin typeface="Times New Roman" panose="02020603050405020304" pitchFamily="18" charset="0"/>
                <a:cs typeface="Times New Roman" panose="02020603050405020304" pitchFamily="18" charset="0"/>
              </a:rPr>
              <a:t>LEVEL 2: Configuration of the supply chain, including geographies, segments and products.</a:t>
            </a:r>
          </a:p>
          <a:p>
            <a:pPr marL="0" indent="0">
              <a:buNone/>
            </a:pPr>
            <a:r>
              <a:rPr lang="en-US" sz="3200" dirty="0">
                <a:latin typeface="Times New Roman" panose="02020603050405020304" pitchFamily="18" charset="0"/>
                <a:cs typeface="Times New Roman" panose="02020603050405020304" pitchFamily="18" charset="0"/>
              </a:rPr>
              <a:t>LEVEL 3: Process element details , identifying key business activities within the chain.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259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7" name="Rectangle 2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31" name="Rectangle 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EC8B6FC0-D112-836B-46A9-1BFBFAB9C698}"/>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4800" cap="all" spc="-100">
                <a:solidFill>
                  <a:schemeClr val="bg1"/>
                </a:solidFill>
              </a:rPr>
              <a:t>                     Scor process</a:t>
            </a:r>
          </a:p>
        </p:txBody>
      </p:sp>
      <p:sp>
        <p:nvSpPr>
          <p:cNvPr id="33" name="Rectangle 32">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5" name="Straight Connector 34">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Content Placeholder 4" descr="A diagram of a process&#10;&#10;Description automatically generated">
            <a:extLst>
              <a:ext uri="{FF2B5EF4-FFF2-40B4-BE49-F238E27FC236}">
                <a16:creationId xmlns:a16="http://schemas.microsoft.com/office/drawing/2014/main" id="{0A04E5D0-3B63-C5EC-6B39-B5F1CC04733F}"/>
              </a:ext>
            </a:extLst>
          </p:cNvPr>
          <p:cNvPicPr>
            <a:picLocks noGrp="1" noChangeAspect="1"/>
          </p:cNvPicPr>
          <p:nvPr>
            <p:ph idx="1"/>
          </p:nvPr>
        </p:nvPicPr>
        <p:blipFill>
          <a:blip r:embed="rId3"/>
          <a:stretch>
            <a:fillRect/>
          </a:stretch>
        </p:blipFill>
        <p:spPr>
          <a:xfrm>
            <a:off x="5135880" y="1120878"/>
            <a:ext cx="6554726" cy="4601496"/>
          </a:xfrm>
          <a:prstGeom prst="rect">
            <a:avLst/>
          </a:prstGeom>
        </p:spPr>
      </p:pic>
    </p:spTree>
    <p:extLst>
      <p:ext uri="{BB962C8B-B14F-4D97-AF65-F5344CB8AC3E}">
        <p14:creationId xmlns:p14="http://schemas.microsoft.com/office/powerpoint/2010/main" val="253143767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0" name="Rectangle 39">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graphicFrame>
        <p:nvGraphicFramePr>
          <p:cNvPr id="18" name="Content Placeholder 2">
            <a:extLst>
              <a:ext uri="{FF2B5EF4-FFF2-40B4-BE49-F238E27FC236}">
                <a16:creationId xmlns:a16="http://schemas.microsoft.com/office/drawing/2014/main" id="{80D8BDFA-77B1-9E2F-939A-70292B9092F4}"/>
              </a:ext>
            </a:extLst>
          </p:cNvPr>
          <p:cNvGraphicFramePr>
            <a:graphicFrameLocks noGrp="1"/>
          </p:cNvGraphicFramePr>
          <p:nvPr>
            <p:ph idx="1"/>
            <p:extLst>
              <p:ext uri="{D42A27DB-BD31-4B8C-83A1-F6EECF244321}">
                <p14:modId xmlns:p14="http://schemas.microsoft.com/office/powerpoint/2010/main" val="2751618979"/>
              </p:ext>
            </p:extLst>
          </p:nvPr>
        </p:nvGraphicFramePr>
        <p:xfrm>
          <a:off x="634181" y="589935"/>
          <a:ext cx="10943303" cy="5707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744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B884-BB60-22F3-6042-E5798907CF5C}"/>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          Activity Based Costing {ABC}</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897AE759-53AC-14A4-A4EF-C0478DF3E927}"/>
              </a:ext>
            </a:extLst>
          </p:cNvPr>
          <p:cNvSpPr>
            <a:spLocks noGrp="1"/>
          </p:cNvSpPr>
          <p:nvPr>
            <p:ph idx="1"/>
          </p:nvPr>
        </p:nvSpPr>
        <p:spPr/>
        <p:txBody>
          <a:bodyPr/>
          <a:lstStyle/>
          <a:p>
            <a:r>
              <a:rPr lang="en-US" dirty="0"/>
              <a:t> </a:t>
            </a:r>
            <a:r>
              <a:rPr lang="en-US" sz="3200" dirty="0">
                <a:latin typeface="Times New Roman" panose="02020603050405020304" pitchFamily="18" charset="0"/>
                <a:cs typeface="Times New Roman" panose="02020603050405020304" pitchFamily="18" charset="0"/>
              </a:rPr>
              <a:t>Activity-Based Costing (ABC) is a method used to figure out the true cost of making a product or providing a service. Instead of just adding up general costs and spreading them evenly, ABC looks at all the specific activities that go into making something—like setting up machines, designing, or shipping—and assigns costs based on how much each activity costs.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165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D5721C93-07D9-34C3-0A3B-8CF2F58BA74F}"/>
              </a:ext>
            </a:extLst>
          </p:cNvPr>
          <p:cNvSpPr>
            <a:spLocks noGrp="1"/>
          </p:cNvSpPr>
          <p:nvPr>
            <p:ph type="title"/>
          </p:nvPr>
        </p:nvSpPr>
        <p:spPr>
          <a:xfrm>
            <a:off x="3657600" y="822325"/>
            <a:ext cx="5132440" cy="1134786"/>
          </a:xfrm>
        </p:spPr>
        <p:txBody>
          <a:bodyPr>
            <a:normAutofit fontScale="90000"/>
          </a:bodyPr>
          <a:lstStyle/>
          <a:p>
            <a:pPr algn="ctr"/>
            <a:r>
              <a:rPr lang="en-US" dirty="0">
                <a:latin typeface="Aharoni" panose="02010803020104030203" pitchFamily="2" charset="-79"/>
                <a:cs typeface="Aharoni" panose="02010803020104030203" pitchFamily="2" charset="-79"/>
              </a:rPr>
              <a:t>                       Objectives </a:t>
            </a:r>
            <a:endParaRPr lang="en-IN" dirty="0">
              <a:latin typeface="Aharoni" panose="02010803020104030203" pitchFamily="2" charset="-79"/>
              <a:cs typeface="Aharoni" panose="02010803020104030203" pitchFamily="2" charset="-79"/>
            </a:endParaRPr>
          </a:p>
        </p:txBody>
      </p:sp>
      <p:graphicFrame>
        <p:nvGraphicFramePr>
          <p:cNvPr id="18" name="Content Placeholder 2">
            <a:extLst>
              <a:ext uri="{FF2B5EF4-FFF2-40B4-BE49-F238E27FC236}">
                <a16:creationId xmlns:a16="http://schemas.microsoft.com/office/drawing/2014/main" id="{053BC7F8-F501-D3C6-BB98-2B1CEE1FC588}"/>
              </a:ext>
            </a:extLst>
          </p:cNvPr>
          <p:cNvGraphicFramePr>
            <a:graphicFrameLocks noGrp="1"/>
          </p:cNvGraphicFramePr>
          <p:nvPr>
            <p:ph idx="1"/>
            <p:extLst>
              <p:ext uri="{D42A27DB-BD31-4B8C-83A1-F6EECF244321}">
                <p14:modId xmlns:p14="http://schemas.microsoft.com/office/powerpoint/2010/main" val="2857440610"/>
              </p:ext>
            </p:extLst>
          </p:nvPr>
        </p:nvGraphicFramePr>
        <p:xfrm>
          <a:off x="1066800" y="2094271"/>
          <a:ext cx="10058400" cy="3941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9316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1CF3-4AA9-1983-F3AE-96D8F25F9416}"/>
              </a:ext>
            </a:extLst>
          </p:cNvPr>
          <p:cNvSpPr>
            <a:spLocks noGrp="1"/>
          </p:cNvSpPr>
          <p:nvPr>
            <p:ph type="title"/>
          </p:nvPr>
        </p:nvSpPr>
        <p:spPr>
          <a:xfrm>
            <a:off x="1342102" y="642594"/>
            <a:ext cx="9783097" cy="1371600"/>
          </a:xfrm>
        </p:spPr>
        <p:txBody>
          <a:bodyPr/>
          <a:lstStyle/>
          <a:p>
            <a:r>
              <a:rPr lang="en-US" dirty="0">
                <a:latin typeface="Aharoni" panose="02010803020104030203" pitchFamily="2" charset="-79"/>
                <a:cs typeface="Aharoni" panose="02010803020104030203" pitchFamily="2" charset="-79"/>
              </a:rPr>
              <a:t>               Steps involved in ABC</a:t>
            </a:r>
            <a:endParaRPr lang="en-IN" dirty="0">
              <a:latin typeface="Aharoni" panose="02010803020104030203" pitchFamily="2" charset="-79"/>
              <a:cs typeface="Aharoni" panose="02010803020104030203" pitchFamily="2" charset="-79"/>
            </a:endParaRPr>
          </a:p>
        </p:txBody>
      </p:sp>
      <p:graphicFrame>
        <p:nvGraphicFramePr>
          <p:cNvPr id="5" name="Content Placeholder 2">
            <a:extLst>
              <a:ext uri="{FF2B5EF4-FFF2-40B4-BE49-F238E27FC236}">
                <a16:creationId xmlns:a16="http://schemas.microsoft.com/office/drawing/2014/main" id="{3CA8DEF8-13D0-1EAE-EDD5-095E3C7DF5B7}"/>
              </a:ext>
            </a:extLst>
          </p:cNvPr>
          <p:cNvGraphicFramePr>
            <a:graphicFrameLocks noGrp="1"/>
          </p:cNvGraphicFramePr>
          <p:nvPr>
            <p:ph idx="1"/>
            <p:extLst>
              <p:ext uri="{D42A27DB-BD31-4B8C-83A1-F6EECF244321}">
                <p14:modId xmlns:p14="http://schemas.microsoft.com/office/powerpoint/2010/main" val="1817009905"/>
              </p:ext>
            </p:extLst>
          </p:nvPr>
        </p:nvGraphicFramePr>
        <p:xfrm>
          <a:off x="1066800" y="1902542"/>
          <a:ext cx="10058400" cy="4312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675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4004F1DF-C62A-EC5D-17E0-B069560FB294}"/>
              </a:ext>
            </a:extLst>
          </p:cNvPr>
          <p:cNvPicPr>
            <a:picLocks noChangeAspect="1"/>
          </p:cNvPicPr>
          <p:nvPr/>
        </p:nvPicPr>
        <p:blipFill>
          <a:blip r:embed="rId2"/>
          <a:srcRect l="24030" r="19807" b="-1"/>
          <a:stretch/>
        </p:blipFill>
        <p:spPr>
          <a:xfrm>
            <a:off x="20" y="10"/>
            <a:ext cx="6392647" cy="6857990"/>
          </a:xfrm>
          <a:prstGeom prst="rect">
            <a:avLst/>
          </a:prstGeom>
        </p:spPr>
      </p:pic>
      <p:sp>
        <p:nvSpPr>
          <p:cNvPr id="11" name="Rectangle 10">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833591-C741-2AB7-5DC5-95CFE077B1FB}"/>
              </a:ext>
            </a:extLst>
          </p:cNvPr>
          <p:cNvSpPr>
            <a:spLocks noGrp="1"/>
          </p:cNvSpPr>
          <p:nvPr>
            <p:ph type="title"/>
          </p:nvPr>
        </p:nvSpPr>
        <p:spPr>
          <a:xfrm>
            <a:off x="7064082" y="642594"/>
            <a:ext cx="4472921" cy="1371600"/>
          </a:xfrm>
        </p:spPr>
        <p:txBody>
          <a:bodyPr>
            <a:normAutofit/>
          </a:bodyPr>
          <a:lstStyle/>
          <a:p>
            <a:r>
              <a:rPr lang="en-US" sz="3400" dirty="0">
                <a:latin typeface="Aharoni" panose="02010803020104030203" pitchFamily="2" charset="-79"/>
                <a:cs typeface="Aharoni" panose="02010803020104030203" pitchFamily="2" charset="-79"/>
              </a:rPr>
              <a:t>  Economic Value   Added analysis:</a:t>
            </a:r>
            <a:endParaRPr lang="en-IN" sz="34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8749290-5952-C55B-9E1A-7F6EB85F16F1}"/>
              </a:ext>
            </a:extLst>
          </p:cNvPr>
          <p:cNvSpPr>
            <a:spLocks noGrp="1"/>
          </p:cNvSpPr>
          <p:nvPr>
            <p:ph idx="1"/>
          </p:nvPr>
        </p:nvSpPr>
        <p:spPr>
          <a:xfrm>
            <a:off x="7064082" y="2103120"/>
            <a:ext cx="4472922" cy="3931920"/>
          </a:xfrm>
        </p:spPr>
        <p:txBody>
          <a:bodyPr>
            <a:normAutofit/>
          </a:bodyPr>
          <a:lstStyle/>
          <a:p>
            <a:r>
              <a:rPr lang="en-US" sz="2800" dirty="0">
                <a:latin typeface="Times New Roman" panose="02020603050405020304" pitchFamily="18" charset="0"/>
                <a:cs typeface="Times New Roman" panose="02020603050405020304" pitchFamily="18" charset="0"/>
              </a:rPr>
              <a:t>    Economic Value Added (EVA) analysis is a way to measure a company’s financial performance by calculating how much value it has created beyond the cost of the capital it used.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06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E919-0A24-C09A-605A-DC16113CDDF1}"/>
              </a:ext>
            </a:extLst>
          </p:cNvPr>
          <p:cNvSpPr>
            <a:spLocks noGrp="1"/>
          </p:cNvSpPr>
          <p:nvPr>
            <p:ph type="title"/>
          </p:nvPr>
        </p:nvSpPr>
        <p:spPr>
          <a:xfrm>
            <a:off x="1430594" y="642594"/>
            <a:ext cx="9694606" cy="1371600"/>
          </a:xfrm>
        </p:spPr>
        <p:txBody>
          <a:bodyPr/>
          <a:lstStyle/>
          <a:p>
            <a:r>
              <a:rPr lang="en-US" dirty="0">
                <a:latin typeface="Aharoni" panose="02010803020104030203" pitchFamily="2" charset="-79"/>
                <a:cs typeface="Aharoni" panose="02010803020104030203" pitchFamily="2" charset="-79"/>
              </a:rPr>
              <a:t>                Calculation of EVA</a:t>
            </a:r>
            <a:endParaRPr lang="en-IN" dirty="0">
              <a:latin typeface="Aharoni" panose="02010803020104030203" pitchFamily="2" charset="-79"/>
              <a:cs typeface="Aharoni" panose="02010803020104030203" pitchFamily="2" charset="-79"/>
            </a:endParaRPr>
          </a:p>
        </p:txBody>
      </p:sp>
      <p:pic>
        <p:nvPicPr>
          <p:cNvPr id="5" name="Content Placeholder 4" descr="A close-up of a word&#10;&#10;Description automatically generated">
            <a:extLst>
              <a:ext uri="{FF2B5EF4-FFF2-40B4-BE49-F238E27FC236}">
                <a16:creationId xmlns:a16="http://schemas.microsoft.com/office/drawing/2014/main" id="{C98AE0DD-4F46-85D2-49B4-35145A4A42D1}"/>
              </a:ext>
            </a:extLst>
          </p:cNvPr>
          <p:cNvPicPr>
            <a:picLocks noGrp="1" noChangeAspect="1"/>
          </p:cNvPicPr>
          <p:nvPr>
            <p:ph idx="1"/>
          </p:nvPr>
        </p:nvPicPr>
        <p:blipFill>
          <a:blip r:embed="rId2"/>
          <a:stretch>
            <a:fillRect/>
          </a:stretch>
        </p:blipFill>
        <p:spPr>
          <a:xfrm>
            <a:off x="2432434" y="2168013"/>
            <a:ext cx="8142160" cy="3775587"/>
          </a:xfrm>
        </p:spPr>
      </p:pic>
    </p:spTree>
    <p:extLst>
      <p:ext uri="{BB962C8B-B14F-4D97-AF65-F5344CB8AC3E}">
        <p14:creationId xmlns:p14="http://schemas.microsoft.com/office/powerpoint/2010/main" val="1681194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B43701-08D4-49F6-0F66-9DADA1DBD587}"/>
              </a:ext>
            </a:extLst>
          </p:cNvPr>
          <p:cNvSpPr>
            <a:spLocks noGrp="1"/>
          </p:cNvSpPr>
          <p:nvPr>
            <p:ph idx="1"/>
          </p:nvPr>
        </p:nvSpPr>
        <p:spPr>
          <a:xfrm>
            <a:off x="1066800" y="693174"/>
            <a:ext cx="10058400" cy="5259570"/>
          </a:xfrm>
        </p:spPr>
        <p:txBody>
          <a:bodyPr>
            <a:normAutofit/>
          </a:bodyPr>
          <a:lstStyle/>
          <a:p>
            <a:r>
              <a:rPr lang="en-US" sz="3200" dirty="0">
                <a:latin typeface="Aharoni" panose="02010803020104030203" pitchFamily="2" charset="-79"/>
                <a:cs typeface="Aharoni" panose="02010803020104030203" pitchFamily="2" charset="-79"/>
              </a:rPr>
              <a:t>Advantages of EVA :</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Focus on true profitability</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Encourages efficient capital use</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Incentive for improvement</a:t>
            </a:r>
          </a:p>
          <a:p>
            <a:pPr marL="0" indent="0">
              <a:buNone/>
            </a:pPr>
            <a:r>
              <a:rPr lang="en-US" sz="3200" dirty="0">
                <a:latin typeface="Aharoni" panose="02010803020104030203" pitchFamily="2" charset="-79"/>
                <a:cs typeface="Aharoni" panose="02010803020104030203" pitchFamily="2" charset="-79"/>
              </a:rPr>
              <a:t>Disadvantages of EVA :</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Complexity</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Focus on short term results</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Not universally applicable</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693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B72E-0879-9070-6220-7EA9D54A29D6}"/>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           Balanced Scorecard (BSC)</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44DDB2EF-822A-8AB0-886A-26037138AED1}"/>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                        The Balanced Scorecard is a tool used by organizations to track and manage their performance from multiple perspectives. </a:t>
            </a:r>
          </a:p>
          <a:p>
            <a:pPr marL="0" indent="0">
              <a:buNone/>
            </a:pPr>
            <a:endParaRPr lang="en-US" sz="2800" dirty="0">
              <a:latin typeface="Aharoni" panose="02010803020104030203" pitchFamily="2" charset="-79"/>
              <a:cs typeface="Aharoni" panose="02010803020104030203" pitchFamily="2" charset="-79"/>
            </a:endParaRPr>
          </a:p>
          <a:p>
            <a:endParaRPr lang="en-IN" sz="2800" dirty="0">
              <a:latin typeface="Times New Roman" panose="02020603050405020304" pitchFamily="18" charset="0"/>
              <a:cs typeface="Times New Roman" panose="02020603050405020304" pitchFamily="18" charset="0"/>
            </a:endParaRPr>
          </a:p>
        </p:txBody>
      </p:sp>
      <p:pic>
        <p:nvPicPr>
          <p:cNvPr id="5" name="Picture 4" descr="A hand holding a pen&#10;&#10;Description automatically generated">
            <a:extLst>
              <a:ext uri="{FF2B5EF4-FFF2-40B4-BE49-F238E27FC236}">
                <a16:creationId xmlns:a16="http://schemas.microsoft.com/office/drawing/2014/main" id="{FBAF87E8-F4F9-99E1-44B6-8A437DDE2EA3}"/>
              </a:ext>
            </a:extLst>
          </p:cNvPr>
          <p:cNvPicPr>
            <a:picLocks noChangeAspect="1"/>
          </p:cNvPicPr>
          <p:nvPr/>
        </p:nvPicPr>
        <p:blipFill>
          <a:blip r:embed="rId2"/>
          <a:stretch>
            <a:fillRect/>
          </a:stretch>
        </p:blipFill>
        <p:spPr>
          <a:xfrm>
            <a:off x="4454011" y="3527512"/>
            <a:ext cx="4439265" cy="2687894"/>
          </a:xfrm>
          <a:prstGeom prst="rect">
            <a:avLst/>
          </a:prstGeom>
        </p:spPr>
      </p:pic>
    </p:spTree>
    <p:extLst>
      <p:ext uri="{BB962C8B-B14F-4D97-AF65-F5344CB8AC3E}">
        <p14:creationId xmlns:p14="http://schemas.microsoft.com/office/powerpoint/2010/main" val="18362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5BC9-69A0-716B-73AB-752EC19043F1}"/>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             Performance Management</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4F12290-96E7-03C2-C7BC-B67A655BCE3D}"/>
              </a:ext>
            </a:extLst>
          </p:cNvPr>
          <p:cNvSpPr>
            <a:spLocks noGrp="1"/>
          </p:cNvSpPr>
          <p:nvPr>
            <p:ph idx="1"/>
          </p:nvPr>
        </p:nvSpPr>
        <p:spPr>
          <a:xfrm>
            <a:off x="1066800" y="1873045"/>
            <a:ext cx="9861755" cy="4342361"/>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Performance management in logistics involves the systematic process of monitoring, measuring, and improving the efficiency and effectiveness of logistics operations. It plays a critical role in ensuring that supply chains run smoothly, costs are minimized, and customer satisfaction is maximized.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105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48" name="Rectangle 47">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50" name="Rectangle 49">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52" name="Group 5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3" name="Straight Connector 52">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7" name="Rectangle 56">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1" name="Rectangle 60">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65" name="Rectangle 64">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B88DAAA1-9FFC-9046-BDE4-98D8F780EBFA}"/>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4400" cap="all" spc="-100">
                <a:solidFill>
                  <a:schemeClr val="bg1"/>
                </a:solidFill>
              </a:rPr>
              <a:t>                   Elements of BSC :</a:t>
            </a:r>
          </a:p>
        </p:txBody>
      </p:sp>
      <p:sp>
        <p:nvSpPr>
          <p:cNvPr id="67" name="Rectangle 66">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69" name="Straight Connector 68">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9" name="Content Placeholder 8" descr="A diagram of a diagram&#10;&#10;Description automatically generated">
            <a:extLst>
              <a:ext uri="{FF2B5EF4-FFF2-40B4-BE49-F238E27FC236}">
                <a16:creationId xmlns:a16="http://schemas.microsoft.com/office/drawing/2014/main" id="{9DF4C213-B1A3-71A8-F5E8-49FC09B4D40A}"/>
              </a:ext>
            </a:extLst>
          </p:cNvPr>
          <p:cNvPicPr>
            <a:picLocks noGrp="1" noChangeAspect="1"/>
          </p:cNvPicPr>
          <p:nvPr>
            <p:ph idx="1"/>
          </p:nvPr>
        </p:nvPicPr>
        <p:blipFill>
          <a:blip r:embed="rId3"/>
          <a:stretch>
            <a:fillRect/>
          </a:stretch>
        </p:blipFill>
        <p:spPr>
          <a:xfrm>
            <a:off x="5346570" y="806992"/>
            <a:ext cx="6202238" cy="5240891"/>
          </a:xfrm>
          <a:prstGeom prst="rect">
            <a:avLst/>
          </a:prstGeom>
        </p:spPr>
      </p:pic>
    </p:spTree>
    <p:extLst>
      <p:ext uri="{BB962C8B-B14F-4D97-AF65-F5344CB8AC3E}">
        <p14:creationId xmlns:p14="http://schemas.microsoft.com/office/powerpoint/2010/main" val="9465431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937E9-1BDC-43D4-C9FA-00083AEEE626}"/>
              </a:ext>
            </a:extLst>
          </p:cNvPr>
          <p:cNvSpPr>
            <a:spLocks noGrp="1"/>
          </p:cNvSpPr>
          <p:nvPr>
            <p:ph idx="1"/>
          </p:nvPr>
        </p:nvSpPr>
        <p:spPr>
          <a:xfrm>
            <a:off x="1066800" y="870155"/>
            <a:ext cx="10058400" cy="5132439"/>
          </a:xfrm>
        </p:spPr>
        <p:txBody>
          <a:bodyPr>
            <a:normAutofit/>
          </a:bodyPr>
          <a:lstStyle/>
          <a:p>
            <a:r>
              <a:rPr lang="en-US" sz="3200" dirty="0">
                <a:latin typeface="Aharoni" panose="02010803020104030203" pitchFamily="2" charset="-79"/>
                <a:cs typeface="Aharoni" panose="02010803020104030203" pitchFamily="2" charset="-79"/>
              </a:rPr>
              <a:t>Advantages of BSC :</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Brings structure to business strategy</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Makes communication easier</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Facilitates better alignments</a:t>
            </a:r>
          </a:p>
          <a:p>
            <a:pPr marL="0" indent="0">
              <a:buNone/>
            </a:pPr>
            <a:r>
              <a:rPr lang="en-IN" sz="3200" dirty="0">
                <a:latin typeface="Aharoni" panose="02010803020104030203" pitchFamily="2" charset="-79"/>
                <a:cs typeface="Aharoni" panose="02010803020104030203" pitchFamily="2" charset="-79"/>
              </a:rPr>
              <a:t>Disadvantages of BSC :</a:t>
            </a:r>
          </a:p>
          <a:p>
            <a:pPr>
              <a:buFont typeface="Wingdings" panose="05000000000000000000" pitchFamily="2" charset="2"/>
              <a:buChar char="q"/>
            </a:pPr>
            <a:r>
              <a:rPr lang="en-IN" sz="2800" dirty="0">
                <a:latin typeface="Aharoni" panose="02010803020104030203" pitchFamily="2" charset="-79"/>
                <a:cs typeface="Aharoni" panose="02010803020104030203" pitchFamily="2" charset="-79"/>
              </a:rPr>
              <a:t> </a:t>
            </a:r>
            <a:r>
              <a:rPr lang="en-IN" sz="2800" dirty="0">
                <a:latin typeface="Times New Roman" panose="02020603050405020304" pitchFamily="18" charset="0"/>
                <a:cs typeface="Times New Roman" panose="02020603050405020304" pitchFamily="18" charset="0"/>
              </a:rPr>
              <a:t>It must be tailored to the organization</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needs to be applied top to bottom</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It can be complicated.</a:t>
            </a:r>
          </a:p>
          <a:p>
            <a:pPr>
              <a:buFont typeface="Wingdings" panose="05000000000000000000" pitchFamily="2" charset="2"/>
              <a:buChar char="q"/>
            </a:pPr>
            <a:endParaRPr lang="en-IN" sz="2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11950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A689-CA8D-796B-AB56-5C4916E05785}"/>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               Logistical Scoreboard</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FCBE070-BC12-424E-D890-9B3413BEC3C5}"/>
              </a:ext>
            </a:extLst>
          </p:cNvPr>
          <p:cNvSpPr>
            <a:spLocks noGrp="1"/>
          </p:cNvSpPr>
          <p:nvPr>
            <p:ph idx="1"/>
          </p:nvPr>
        </p:nvSpPr>
        <p:spPr>
          <a:xfrm>
            <a:off x="1066800" y="2315496"/>
            <a:ext cx="10058400" cy="3899909"/>
          </a:xfrm>
        </p:spPr>
        <p:txBody>
          <a:bodyPr>
            <a:normAutofit/>
          </a:bodyPr>
          <a:lstStyle/>
          <a:p>
            <a:r>
              <a:rPr lang="en-US" sz="2800" dirty="0">
                <a:latin typeface="Times New Roman" panose="02020603050405020304" pitchFamily="18" charset="0"/>
                <a:cs typeface="Times New Roman" panose="02020603050405020304" pitchFamily="18" charset="0"/>
              </a:rPr>
              <a:t>                                Logistical Scoreboard is a tool used to track and evaluate the performance of a company's logistics operations. It includes key metrics and indicators, such as delivery times, inventory levels, and transportation costs, to show how well the logistics processes are working. This helps companies monitor their efficiency, identify areas for improvement, and ensure that their logistics operations support overall business goals effectively.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334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A0C5-1529-D032-6974-5F16438309AA}"/>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Lean thinking and Six sigma approach in supply chain:</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C3390123-FE45-39AE-9206-4011E5ACF6B6}"/>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LEAN THINKING :</a:t>
            </a:r>
          </a:p>
          <a:p>
            <a:pPr marL="0" indent="0">
              <a:buNone/>
            </a:pPr>
            <a:r>
              <a:rPr lang="en-US" sz="2800" dirty="0">
                <a:latin typeface="Times New Roman" panose="02020603050405020304" pitchFamily="18" charset="0"/>
                <a:cs typeface="Times New Roman" panose="02020603050405020304" pitchFamily="18" charset="0"/>
              </a:rPr>
              <a:t>                Lean thinking is a way of improving how a business operates by focusing on reducing waste and increasing efficiency. </a:t>
            </a:r>
            <a:endParaRPr lang="en-IN" sz="2800" dirty="0">
              <a:latin typeface="Times New Roman" panose="02020603050405020304" pitchFamily="18" charset="0"/>
              <a:cs typeface="Times New Roman" panose="02020603050405020304" pitchFamily="18" charset="0"/>
            </a:endParaRPr>
          </a:p>
        </p:txBody>
      </p:sp>
      <p:pic>
        <p:nvPicPr>
          <p:cNvPr id="5" name="Picture 4" descr="A diagram of a company's process&#10;&#10;Description automatically generated with medium confidence">
            <a:extLst>
              <a:ext uri="{FF2B5EF4-FFF2-40B4-BE49-F238E27FC236}">
                <a16:creationId xmlns:a16="http://schemas.microsoft.com/office/drawing/2014/main" id="{20324BB4-E842-171B-2D08-04AE4553C891}"/>
              </a:ext>
            </a:extLst>
          </p:cNvPr>
          <p:cNvPicPr>
            <a:picLocks noChangeAspect="1"/>
          </p:cNvPicPr>
          <p:nvPr/>
        </p:nvPicPr>
        <p:blipFill>
          <a:blip r:embed="rId2"/>
          <a:stretch>
            <a:fillRect/>
          </a:stretch>
        </p:blipFill>
        <p:spPr>
          <a:xfrm>
            <a:off x="2939845" y="4203291"/>
            <a:ext cx="6312309" cy="2123768"/>
          </a:xfrm>
          <a:prstGeom prst="rect">
            <a:avLst/>
          </a:prstGeom>
        </p:spPr>
      </p:pic>
    </p:spTree>
    <p:extLst>
      <p:ext uri="{BB962C8B-B14F-4D97-AF65-F5344CB8AC3E}">
        <p14:creationId xmlns:p14="http://schemas.microsoft.com/office/powerpoint/2010/main" val="212787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7F0A-3C38-7B91-8289-21EBA36A0589}"/>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                   Principles of lean </a:t>
            </a:r>
            <a:endParaRPr lang="en-IN" dirty="0">
              <a:latin typeface="Aharoni" panose="02010803020104030203" pitchFamily="2" charset="-79"/>
              <a:cs typeface="Aharoni" panose="02010803020104030203" pitchFamily="2" charset="-79"/>
            </a:endParaRPr>
          </a:p>
        </p:txBody>
      </p:sp>
      <p:pic>
        <p:nvPicPr>
          <p:cNvPr id="5" name="Content Placeholder 4" descr="A diagram of a lean process&#10;&#10;Description automatically generated">
            <a:extLst>
              <a:ext uri="{FF2B5EF4-FFF2-40B4-BE49-F238E27FC236}">
                <a16:creationId xmlns:a16="http://schemas.microsoft.com/office/drawing/2014/main" id="{0131D243-F52B-70B2-83C3-0A9BCC7F03B7}"/>
              </a:ext>
            </a:extLst>
          </p:cNvPr>
          <p:cNvPicPr>
            <a:picLocks noGrp="1" noChangeAspect="1"/>
          </p:cNvPicPr>
          <p:nvPr>
            <p:ph idx="1"/>
          </p:nvPr>
        </p:nvPicPr>
        <p:blipFill>
          <a:blip r:embed="rId2"/>
          <a:stretch>
            <a:fillRect/>
          </a:stretch>
        </p:blipFill>
        <p:spPr>
          <a:xfrm>
            <a:off x="3274142" y="2014194"/>
            <a:ext cx="5397910" cy="4201212"/>
          </a:xfrm>
        </p:spPr>
      </p:pic>
    </p:spTree>
    <p:extLst>
      <p:ext uri="{BB962C8B-B14F-4D97-AF65-F5344CB8AC3E}">
        <p14:creationId xmlns:p14="http://schemas.microsoft.com/office/powerpoint/2010/main" val="2323710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100E-BEB7-3381-B0C6-A6A7B05A69D6}"/>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                        Six sigma </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560E3192-76FA-652F-54D4-96CAE8702746}"/>
              </a:ext>
            </a:extLst>
          </p:cNvPr>
          <p:cNvSpPr>
            <a:spLocks noGrp="1"/>
          </p:cNvSpPr>
          <p:nvPr>
            <p:ph idx="1"/>
          </p:nvPr>
        </p:nvSpPr>
        <p:spPr>
          <a:xfrm>
            <a:off x="1066800" y="2330244"/>
            <a:ext cx="10058400" cy="3622499"/>
          </a:xfrm>
        </p:spPr>
        <p:txBody>
          <a:bodyPr/>
          <a:lstStyle/>
          <a:p>
            <a:r>
              <a:rPr lang="en-US" dirty="0"/>
              <a:t>                                       </a:t>
            </a:r>
            <a:r>
              <a:rPr lang="en-US" sz="3200" dirty="0"/>
              <a:t>It’s about finding problems in how things are done, fixing those problems, and then making sure everything stays on track to improve efficiency, cut costs, and satisfy customers.</a:t>
            </a:r>
            <a:endParaRPr lang="en-IN" sz="3200" dirty="0"/>
          </a:p>
        </p:txBody>
      </p:sp>
    </p:spTree>
    <p:extLst>
      <p:ext uri="{BB962C8B-B14F-4D97-AF65-F5344CB8AC3E}">
        <p14:creationId xmlns:p14="http://schemas.microsoft.com/office/powerpoint/2010/main" val="2612203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diagram of six sigma&#10;&#10;Description automatically generated">
            <a:extLst>
              <a:ext uri="{FF2B5EF4-FFF2-40B4-BE49-F238E27FC236}">
                <a16:creationId xmlns:a16="http://schemas.microsoft.com/office/drawing/2014/main" id="{A0CE6A35-1F43-C55E-DC53-6075BE04C19E}"/>
              </a:ext>
            </a:extLst>
          </p:cNvPr>
          <p:cNvPicPr>
            <a:picLocks noGrp="1" noChangeAspect="1"/>
          </p:cNvPicPr>
          <p:nvPr>
            <p:ph idx="1"/>
          </p:nvPr>
        </p:nvPicPr>
        <p:blipFill>
          <a:blip r:embed="rId2"/>
          <a:stretch>
            <a:fillRect/>
          </a:stretch>
        </p:blipFill>
        <p:spPr>
          <a:xfrm>
            <a:off x="1619864" y="914399"/>
            <a:ext cx="8984226" cy="5058697"/>
          </a:xfrm>
        </p:spPr>
      </p:pic>
    </p:spTree>
    <p:extLst>
      <p:ext uri="{BB962C8B-B14F-4D97-AF65-F5344CB8AC3E}">
        <p14:creationId xmlns:p14="http://schemas.microsoft.com/office/powerpoint/2010/main" val="3507777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38" name="Rectangle 37">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p:nvSpPr>
          <p:cNvPr id="40" name="Rectangle 39">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thank you note&#10;&#10;Description automatically generated">
            <a:extLst>
              <a:ext uri="{FF2B5EF4-FFF2-40B4-BE49-F238E27FC236}">
                <a16:creationId xmlns:a16="http://schemas.microsoft.com/office/drawing/2014/main" id="{B5ABF5E7-8A80-B53B-5BA4-EE67629F1AF6}"/>
              </a:ext>
            </a:extLst>
          </p:cNvPr>
          <p:cNvPicPr>
            <a:picLocks noGrp="1" noChangeAspect="1"/>
          </p:cNvPicPr>
          <p:nvPr>
            <p:ph idx="1"/>
          </p:nvPr>
        </p:nvPicPr>
        <p:blipFill>
          <a:blip r:embed="rId2"/>
          <a:stretch>
            <a:fillRect/>
          </a:stretch>
        </p:blipFill>
        <p:spPr>
          <a:xfrm>
            <a:off x="3873085" y="803063"/>
            <a:ext cx="4445830" cy="5251874"/>
          </a:xfrm>
          <a:prstGeom prst="rect">
            <a:avLst/>
          </a:prstGeom>
        </p:spPr>
      </p:pic>
    </p:spTree>
    <p:extLst>
      <p:ext uri="{BB962C8B-B14F-4D97-AF65-F5344CB8AC3E}">
        <p14:creationId xmlns:p14="http://schemas.microsoft.com/office/powerpoint/2010/main" val="44163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67D6-066A-1A45-48B4-DA4CDE059276}"/>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                   Benchmarking </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D4DCD1D6-DC16-E153-0563-273C23FFE5DF}"/>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         Benchmarking for supply chain improvement means looking at how the best companies manage their supply chains and comparing it to how your company does things. The goal is to find ways to make your supply chain work better, faster, and cheaper by learning from others who are already doing it well.</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99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AC04-DFB3-6CA5-00EE-2D7CDFDB5A7F}"/>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              Core of benchmarking</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90E8C04D-FCEE-F6A3-3BF9-E78E70565BEB}"/>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1. Measurement</a:t>
            </a:r>
          </a:p>
          <a:p>
            <a:r>
              <a:rPr lang="en-US" sz="3200" dirty="0">
                <a:latin typeface="Times New Roman" panose="02020603050405020304" pitchFamily="18" charset="0"/>
                <a:cs typeface="Times New Roman" panose="02020603050405020304" pitchFamily="18" charset="0"/>
              </a:rPr>
              <a:t>2. Comparison</a:t>
            </a:r>
          </a:p>
          <a:p>
            <a:r>
              <a:rPr lang="en-US" sz="3200" dirty="0">
                <a:latin typeface="Times New Roman" panose="02020603050405020304" pitchFamily="18" charset="0"/>
                <a:cs typeface="Times New Roman" panose="02020603050405020304" pitchFamily="18" charset="0"/>
              </a:rPr>
              <a:t>3. Learning</a:t>
            </a:r>
          </a:p>
          <a:p>
            <a:r>
              <a:rPr lang="en-US" sz="3200" dirty="0">
                <a:latin typeface="Times New Roman" panose="02020603050405020304" pitchFamily="18" charset="0"/>
                <a:cs typeface="Times New Roman" panose="02020603050405020304" pitchFamily="18" charset="0"/>
              </a:rPr>
              <a:t>4. Improvement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549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F8D1-9E4C-C76A-BBCA-BCE32635D5DE}"/>
              </a:ext>
            </a:extLst>
          </p:cNvPr>
          <p:cNvSpPr>
            <a:spLocks noGrp="1"/>
          </p:cNvSpPr>
          <p:nvPr>
            <p:ph type="title"/>
          </p:nvPr>
        </p:nvSpPr>
        <p:spPr>
          <a:xfrm>
            <a:off x="1310640" y="642594"/>
            <a:ext cx="9814560" cy="1018566"/>
          </a:xfrm>
        </p:spPr>
        <p:txBody>
          <a:bodyPr/>
          <a:lstStyle/>
          <a:p>
            <a:r>
              <a:rPr lang="en-US" dirty="0">
                <a:latin typeface="Aharoni" panose="02010803020104030203" pitchFamily="2" charset="-79"/>
                <a:cs typeface="Aharoni" panose="02010803020104030203" pitchFamily="2" charset="-79"/>
              </a:rPr>
              <a:t>Categories of Supply chain benchmarks</a:t>
            </a:r>
            <a:endParaRPr lang="en-IN" dirty="0">
              <a:latin typeface="Aharoni" panose="02010803020104030203" pitchFamily="2" charset="-79"/>
              <a:cs typeface="Aharoni" panose="02010803020104030203" pitchFamily="2" charset="-79"/>
            </a:endParaRPr>
          </a:p>
        </p:txBody>
      </p:sp>
      <p:pic>
        <p:nvPicPr>
          <p:cNvPr id="13" name="Content Placeholder 12" descr="A diagram of a benchmarking&#10;&#10;Description automatically generated">
            <a:extLst>
              <a:ext uri="{FF2B5EF4-FFF2-40B4-BE49-F238E27FC236}">
                <a16:creationId xmlns:a16="http://schemas.microsoft.com/office/drawing/2014/main" id="{8D49BA01-13EB-AE94-D443-BCBC76965800}"/>
              </a:ext>
            </a:extLst>
          </p:cNvPr>
          <p:cNvPicPr>
            <a:picLocks noGrp="1" noChangeAspect="1"/>
          </p:cNvPicPr>
          <p:nvPr>
            <p:ph idx="1"/>
          </p:nvPr>
        </p:nvPicPr>
        <p:blipFill>
          <a:blip r:embed="rId2"/>
          <a:stretch>
            <a:fillRect/>
          </a:stretch>
        </p:blipFill>
        <p:spPr>
          <a:xfrm>
            <a:off x="2209800" y="1874521"/>
            <a:ext cx="8122920" cy="4340886"/>
          </a:xfrm>
        </p:spPr>
      </p:pic>
    </p:spTree>
    <p:extLst>
      <p:ext uri="{BB962C8B-B14F-4D97-AF65-F5344CB8AC3E}">
        <p14:creationId xmlns:p14="http://schemas.microsoft.com/office/powerpoint/2010/main" val="14921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43A9-F4D7-6C49-A3FA-19632362CC03}"/>
              </a:ext>
            </a:extLst>
          </p:cNvPr>
          <p:cNvSpPr>
            <a:spLocks noGrp="1"/>
          </p:cNvSpPr>
          <p:nvPr>
            <p:ph type="title"/>
          </p:nvPr>
        </p:nvSpPr>
        <p:spPr>
          <a:xfrm>
            <a:off x="1066800" y="294968"/>
            <a:ext cx="10058400" cy="1533832"/>
          </a:xfrm>
        </p:spPr>
        <p:txBody>
          <a:bodyPr/>
          <a:lstStyle/>
          <a:p>
            <a:r>
              <a:rPr lang="en-US" dirty="0">
                <a:latin typeface="Aharoni" panose="02010803020104030203" pitchFamily="2" charset="-79"/>
                <a:cs typeface="Aharoni" panose="02010803020104030203" pitchFamily="2" charset="-79"/>
              </a:rPr>
              <a:t>                Benchmarking process</a:t>
            </a:r>
            <a:endParaRPr lang="en-IN" dirty="0">
              <a:latin typeface="Aharoni" panose="02010803020104030203" pitchFamily="2" charset="-79"/>
              <a:cs typeface="Aharoni" panose="02010803020104030203" pitchFamily="2" charset="-79"/>
            </a:endParaRPr>
          </a:p>
        </p:txBody>
      </p:sp>
      <p:pic>
        <p:nvPicPr>
          <p:cNvPr id="5" name="Content Placeholder 4" descr="A diagram of a benchmarking process&#10;&#10;Description automatically generated">
            <a:extLst>
              <a:ext uri="{FF2B5EF4-FFF2-40B4-BE49-F238E27FC236}">
                <a16:creationId xmlns:a16="http://schemas.microsoft.com/office/drawing/2014/main" id="{87CAC608-F941-8BBF-2A62-9535E6C825F7}"/>
              </a:ext>
            </a:extLst>
          </p:cNvPr>
          <p:cNvPicPr>
            <a:picLocks noGrp="1" noChangeAspect="1"/>
          </p:cNvPicPr>
          <p:nvPr>
            <p:ph idx="1"/>
          </p:nvPr>
        </p:nvPicPr>
        <p:blipFill>
          <a:blip r:embed="rId2"/>
          <a:stretch>
            <a:fillRect/>
          </a:stretch>
        </p:blipFill>
        <p:spPr>
          <a:xfrm>
            <a:off x="2536723" y="1592827"/>
            <a:ext cx="7388942" cy="4748980"/>
          </a:xfrm>
        </p:spPr>
      </p:pic>
    </p:spTree>
    <p:extLst>
      <p:ext uri="{BB962C8B-B14F-4D97-AF65-F5344CB8AC3E}">
        <p14:creationId xmlns:p14="http://schemas.microsoft.com/office/powerpoint/2010/main" val="53486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IN"/>
          </a:p>
        </p:txBody>
      </p:sp>
      <p:sp>
        <p:nvSpPr>
          <p:cNvPr id="2" name="Title 1">
            <a:extLst>
              <a:ext uri="{FF2B5EF4-FFF2-40B4-BE49-F238E27FC236}">
                <a16:creationId xmlns:a16="http://schemas.microsoft.com/office/drawing/2014/main" id="{BA476D36-699D-3289-F383-885C28E11079}"/>
              </a:ext>
            </a:extLst>
          </p:cNvPr>
          <p:cNvSpPr>
            <a:spLocks noGrp="1"/>
          </p:cNvSpPr>
          <p:nvPr>
            <p:ph type="title"/>
          </p:nvPr>
        </p:nvSpPr>
        <p:spPr>
          <a:xfrm>
            <a:off x="573409" y="559477"/>
            <a:ext cx="3765200" cy="5709931"/>
          </a:xfrm>
        </p:spPr>
        <p:txBody>
          <a:bodyPr>
            <a:normAutofit/>
          </a:bodyPr>
          <a:lstStyle/>
          <a:p>
            <a:pPr algn="ctr"/>
            <a:r>
              <a:rPr lang="en-US" dirty="0">
                <a:latin typeface="Aharoni" panose="02010803020104030203" pitchFamily="2" charset="-79"/>
                <a:cs typeface="Aharoni" panose="02010803020104030203" pitchFamily="2" charset="-79"/>
              </a:rPr>
              <a:t>Tools used in supply chain benchmarking</a:t>
            </a:r>
            <a:endParaRPr lang="en-IN">
              <a:latin typeface="Aharoni" panose="02010803020104030203" pitchFamily="2" charset="-79"/>
              <a:cs typeface="Aharoni" panose="02010803020104030203" pitchFamily="2" charset="-79"/>
            </a:endParaRPr>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graphicFrame>
        <p:nvGraphicFramePr>
          <p:cNvPr id="5" name="Content Placeholder 2">
            <a:extLst>
              <a:ext uri="{FF2B5EF4-FFF2-40B4-BE49-F238E27FC236}">
                <a16:creationId xmlns:a16="http://schemas.microsoft.com/office/drawing/2014/main" id="{6C53CA36-DCCA-9B6D-F2ED-90C20FFA40C4}"/>
              </a:ext>
            </a:extLst>
          </p:cNvPr>
          <p:cNvGraphicFramePr>
            <a:graphicFrameLocks noGrp="1"/>
          </p:cNvGraphicFramePr>
          <p:nvPr>
            <p:ph idx="1"/>
            <p:extLst>
              <p:ext uri="{D42A27DB-BD31-4B8C-83A1-F6EECF244321}">
                <p14:modId xmlns:p14="http://schemas.microsoft.com/office/powerpoint/2010/main" val="205582536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3489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EE1BE-DAAF-5243-5C5E-AEC746F541A4}"/>
              </a:ext>
            </a:extLst>
          </p:cNvPr>
          <p:cNvSpPr>
            <a:spLocks noGrp="1"/>
          </p:cNvSpPr>
          <p:nvPr>
            <p:ph type="title"/>
          </p:nvPr>
        </p:nvSpPr>
        <p:spPr/>
        <p:txBody>
          <a:bodyPr/>
          <a:lstStyle/>
          <a:p>
            <a:r>
              <a:rPr lang="en-US" dirty="0"/>
              <a:t>                           </a:t>
            </a:r>
            <a:r>
              <a:rPr lang="en-US" dirty="0">
                <a:latin typeface="Aharoni" panose="02010803020104030203" pitchFamily="2" charset="-79"/>
                <a:cs typeface="Aharoni" panose="02010803020104030203" pitchFamily="2" charset="-79"/>
              </a:rPr>
              <a:t>SCOR MODEL</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DA98A9DA-3EFD-AE7D-CE9A-E8790A387CF4}"/>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                       The SCOR (Supply Chain Operations Reference) model is a framework designed to help businesses improve their supply chain management. It stands for Supply Chain Operations Reference and provides a standard way to map, measure, and optimize supply chain activities.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32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F8F3-860B-637D-517A-670887421B03}"/>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         Benefits of using SCOR MODEL </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0E2A67F3-B59D-7FDB-8134-DD41F0C8AC60}"/>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1.Standardization </a:t>
            </a:r>
          </a:p>
          <a:p>
            <a:r>
              <a:rPr lang="en-US" sz="3200" dirty="0">
                <a:latin typeface="Times New Roman" panose="02020603050405020304" pitchFamily="18" charset="0"/>
                <a:cs typeface="Times New Roman" panose="02020603050405020304" pitchFamily="18" charset="0"/>
              </a:rPr>
              <a:t>2.Performance improvement </a:t>
            </a:r>
          </a:p>
          <a:p>
            <a:r>
              <a:rPr lang="en-US" sz="3200" dirty="0">
                <a:latin typeface="Times New Roman" panose="02020603050405020304" pitchFamily="18" charset="0"/>
                <a:cs typeface="Times New Roman" panose="02020603050405020304" pitchFamily="18" charset="0"/>
              </a:rPr>
              <a:t>3. Enhanced decision making </a:t>
            </a:r>
          </a:p>
          <a:p>
            <a:r>
              <a:rPr lang="en-US" sz="3200" dirty="0">
                <a:latin typeface="Times New Roman" panose="02020603050405020304" pitchFamily="18" charset="0"/>
                <a:cs typeface="Times New Roman" panose="02020603050405020304" pitchFamily="18" charset="0"/>
              </a:rPr>
              <a:t>4. Increased efficiency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157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{D24B9C6E-43C8-41D4-870A-3AEE34868D10}tf11531919_win32</Template>
  <TotalTime>221</TotalTime>
  <Words>756</Words>
  <Application>Microsoft Office PowerPoint</Application>
  <PresentationFormat>Widescreen</PresentationFormat>
  <Paragraphs>83</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Aharoni</vt:lpstr>
      <vt:lpstr>Algerian</vt:lpstr>
      <vt:lpstr>Avenir Next LT Pro</vt:lpstr>
      <vt:lpstr>Avenir Next LT Pro Light</vt:lpstr>
      <vt:lpstr>Calibri</vt:lpstr>
      <vt:lpstr>Garamond</vt:lpstr>
      <vt:lpstr>Times New Roman</vt:lpstr>
      <vt:lpstr>Wingdings</vt:lpstr>
      <vt:lpstr>SavonVTI</vt:lpstr>
      <vt:lpstr>Performance of logistics &amp;  supply chain management</vt:lpstr>
      <vt:lpstr>             Performance Management</vt:lpstr>
      <vt:lpstr>                   Benchmarking </vt:lpstr>
      <vt:lpstr>              Core of benchmarking</vt:lpstr>
      <vt:lpstr>Categories of Supply chain benchmarks</vt:lpstr>
      <vt:lpstr>                Benchmarking process</vt:lpstr>
      <vt:lpstr>Tools used in supply chain benchmarking</vt:lpstr>
      <vt:lpstr>                           SCOR MODEL</vt:lpstr>
      <vt:lpstr>         Benefits of using SCOR MODEL </vt:lpstr>
      <vt:lpstr>                Level of measurement </vt:lpstr>
      <vt:lpstr>                     Scor process</vt:lpstr>
      <vt:lpstr>PowerPoint Presentation</vt:lpstr>
      <vt:lpstr>          Activity Based Costing {ABC}</vt:lpstr>
      <vt:lpstr>                       Objectives </vt:lpstr>
      <vt:lpstr>               Steps involved in ABC</vt:lpstr>
      <vt:lpstr>  Economic Value   Added analysis:</vt:lpstr>
      <vt:lpstr>                Calculation of EVA</vt:lpstr>
      <vt:lpstr>PowerPoint Presentation</vt:lpstr>
      <vt:lpstr>           Balanced Scorecard (BSC)</vt:lpstr>
      <vt:lpstr>                   Elements of BSC :</vt:lpstr>
      <vt:lpstr>PowerPoint Presentation</vt:lpstr>
      <vt:lpstr>               Logistical Scoreboard</vt:lpstr>
      <vt:lpstr>Lean thinking and Six sigma approach in supply chain:</vt:lpstr>
      <vt:lpstr>                   Principles of lean </vt:lpstr>
      <vt:lpstr>                        Six sigma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cp:revision>
  <dcterms:created xsi:type="dcterms:W3CDTF">2024-08-18T15:13:31Z</dcterms:created>
  <dcterms:modified xsi:type="dcterms:W3CDTF">2024-08-18T18:55:03Z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