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5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png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 err="1"/>
              <a:t>R.yuvasri</a:t>
            </a:r>
            <a:endParaRPr lang="en-US" sz="2400" dirty="0"/>
          </a:p>
          <a:p>
            <a:r>
              <a:rPr lang="en-US" sz="2400" dirty="0"/>
              <a:t>REGISTER NO: 3122002</a:t>
            </a:r>
            <a:r>
              <a:rPr lang="en-IN" sz="2400" dirty="0"/>
              <a:t>79</a:t>
            </a:r>
            <a:endParaRPr lang="en-US" sz="2400" dirty="0"/>
          </a:p>
          <a:p>
            <a:r>
              <a:rPr lang="en-US" sz="2400" dirty="0"/>
              <a:t>DEPARTMENT: B.com ACCOUNTING&amp;FINANCE(3</a:t>
            </a:r>
            <a:r>
              <a:rPr lang="en-US" sz="2400" baseline="30000" dirty="0"/>
              <a:t>RD</a:t>
            </a:r>
            <a:r>
              <a:rPr lang="en-US" sz="2400" dirty="0"/>
              <a:t> YEAR)</a:t>
            </a:r>
          </a:p>
          <a:p>
            <a:r>
              <a:rPr lang="en-US" sz="2400" dirty="0"/>
              <a:t>COLLEGE: S.I.V.E.T </a:t>
            </a:r>
            <a:r>
              <a:rPr lang="en-IN" sz="2400" dirty="0"/>
              <a:t>COLLEGE</a:t>
            </a:r>
          </a:p>
          <a:p>
            <a:r>
              <a:rPr lang="en-IN" sz="2400" dirty="0"/>
              <a:t>Naan </a:t>
            </a:r>
            <a:r>
              <a:rPr lang="en-IN" sz="2400" dirty="0" err="1"/>
              <a:t>mudhalvan</a:t>
            </a:r>
            <a:r>
              <a:rPr lang="en-IN" sz="2400" dirty="0"/>
              <a:t> id :asunm103unm103312200279/</a:t>
            </a:r>
          </a:p>
          <a:p>
            <a:r>
              <a:rPr lang="en-IN" sz="2400" dirty="0"/>
              <a:t>                                     913E0684D3F8EC6823C4346CA3DA8980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8288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Pie Charts:</a:t>
            </a:r>
          </a:p>
          <a:p>
            <a:r>
              <a:rPr lang="en-US" dirty="0"/>
              <a:t>                 To show the proportion of total compensation across different departments or roles. 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Conditional Formatting:</a:t>
            </a:r>
          </a:p>
          <a:p>
            <a:r>
              <a:rPr lang="en-US" dirty="0"/>
              <a:t>                 Apply conditional formatting to highlight certain salary ranges or discrepancies.</a:t>
            </a:r>
          </a:p>
          <a:p>
            <a:endParaRPr lang="en-US" dirty="0"/>
          </a:p>
          <a:p>
            <a:r>
              <a:rPr lang="en-US" b="1" dirty="0"/>
              <a:t>Pivot Table:</a:t>
            </a:r>
          </a:p>
          <a:p>
            <a:r>
              <a:rPr lang="en-US" b="1" dirty="0"/>
              <a:t>          </a:t>
            </a:r>
            <a:r>
              <a:rPr lang="en-US" dirty="0"/>
              <a:t>           1) Go to Insert &gt; PivotTable.</a:t>
            </a:r>
          </a:p>
          <a:p>
            <a:r>
              <a:rPr lang="en-US" dirty="0"/>
              <a:t>                     2 )Choose the data range and where you want the               PivotTable to be placed.</a:t>
            </a:r>
          </a:p>
          <a:p>
            <a:r>
              <a:rPr lang="en-US" dirty="0"/>
              <a:t>                     3 )Drag fields into Rows, Columns, and Values areas to analyze data.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81394"/>
            <a:ext cx="4544059" cy="26483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905000"/>
            <a:ext cx="1562318" cy="40867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8" y="1143000"/>
            <a:ext cx="12192000" cy="43109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26722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28800" y="22860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                        Using Excel tools for analyzing employee salary data provides a clear overview of compensation patterns and discrepancies. Features such as PivotTables, charts, and conditional formatting help in summarizing, visualizing, and identifying trends or outliers effectively, leading to informed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44375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676275" y="2056537"/>
            <a:ext cx="75954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"Given a dataset containing employee information, including salary, </a:t>
            </a:r>
          </a:p>
          <a:p>
            <a:pPr algn="just"/>
            <a:r>
              <a:rPr lang="en-US" dirty="0"/>
              <a:t>the objective is to analyze the data to identify trends, disparities, and key</a:t>
            </a:r>
          </a:p>
          <a:p>
            <a:pPr algn="just"/>
            <a:r>
              <a:rPr lang="en-US" dirty="0"/>
              <a:t> factors influencing employee compensation. The goal is to provide</a:t>
            </a:r>
          </a:p>
          <a:p>
            <a:pPr algn="just"/>
            <a:r>
              <a:rPr lang="en-US" dirty="0"/>
              <a:t> actionable insights that can help in optimizing salary structures, ensuring</a:t>
            </a:r>
          </a:p>
          <a:p>
            <a:pPr algn="just"/>
            <a:r>
              <a:rPr lang="en-US" dirty="0"/>
              <a:t> fair compensation practices, and supporting strategic decision-making </a:t>
            </a:r>
          </a:p>
          <a:p>
            <a:pPr algn="just"/>
            <a:r>
              <a:rPr lang="en-US" dirty="0"/>
              <a:t>in HR management."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3000" y="236443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objective of this project is to organize, analyze, and visualize employee data, including salary details, to support decision-making processes regarding compensation, workforce planning, and performance management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1777442" y="2514600"/>
            <a:ext cx="44710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 Resource (HR)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Finance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Management and Executives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Department Management and Supervisors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Auditors (Internal &amp; External)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Employees (Limited Access)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2971800" y="1695450"/>
            <a:ext cx="5439181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OUR SOLUTION :</a:t>
            </a:r>
          </a:p>
          <a:p>
            <a:endParaRPr lang="en-US" dirty="0"/>
          </a:p>
          <a:p>
            <a:r>
              <a:rPr lang="en-US" dirty="0"/>
              <a:t>Our solution provides a comprehensive Excel-based tool</a:t>
            </a:r>
          </a:p>
          <a:p>
            <a:r>
              <a:rPr lang="en-US" dirty="0"/>
              <a:t> for managing and analyzing employee salary data. It is</a:t>
            </a:r>
          </a:p>
          <a:p>
            <a:r>
              <a:rPr lang="en-US" dirty="0"/>
              <a:t> designed to streamline payroll processes, ensure data</a:t>
            </a:r>
          </a:p>
          <a:p>
            <a:r>
              <a:rPr lang="en-US" dirty="0"/>
              <a:t> accuracy, and enhance strategic decision-making.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800" b="1" dirty="0"/>
              <a:t>VALUE PROPOSITION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Efficiency and time savings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 effective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driven decision 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Enhanced transparency and compliance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Improved employee satisfaction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676400" y="1295400"/>
            <a:ext cx="6019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describing employee salary data in an Excel sheet, it’s important to provide clear labels and consistent formatting to make the data easy to understand and analyze. Here’s a typical structure and description of what each column might represent:</a:t>
            </a:r>
          </a:p>
          <a:p>
            <a:endParaRPr lang="en-US" dirty="0"/>
          </a:p>
          <a:p>
            <a:pPr algn="ctr"/>
            <a:r>
              <a:rPr lang="en-US" b="1" dirty="0"/>
              <a:t> Employee ID</a:t>
            </a:r>
          </a:p>
          <a:p>
            <a:pPr algn="ctr"/>
            <a:r>
              <a:rPr lang="en-US" dirty="0"/>
              <a:t>  Description:  A unique identifier assigned to each employee.</a:t>
            </a:r>
          </a:p>
          <a:p>
            <a:pPr algn="ctr"/>
            <a:r>
              <a:rPr lang="en-US" dirty="0"/>
              <a:t> </a:t>
            </a:r>
            <a:r>
              <a:rPr lang="en-US" b="1" dirty="0"/>
              <a:t> Name</a:t>
            </a:r>
          </a:p>
          <a:p>
            <a:pPr algn="ctr"/>
            <a:r>
              <a:rPr lang="en-US" dirty="0"/>
              <a:t>Description:  The first name of the employee.</a:t>
            </a:r>
          </a:p>
          <a:p>
            <a:pPr algn="ctr"/>
            <a:r>
              <a:rPr lang="en-US" dirty="0"/>
              <a:t> </a:t>
            </a:r>
            <a:r>
              <a:rPr lang="en-US" b="1" dirty="0"/>
              <a:t> Department</a:t>
            </a:r>
          </a:p>
          <a:p>
            <a:pPr algn="ctr"/>
            <a:r>
              <a:rPr lang="en-US" dirty="0"/>
              <a:t>Description:  The department where the employee works.</a:t>
            </a:r>
          </a:p>
          <a:p>
            <a:pPr algn="ctr"/>
            <a:r>
              <a:rPr lang="en-US" dirty="0"/>
              <a:t> </a:t>
            </a:r>
            <a:r>
              <a:rPr lang="en-US" b="1" dirty="0"/>
              <a:t> Salary</a:t>
            </a:r>
          </a:p>
          <a:p>
            <a:pPr algn="ctr"/>
            <a:r>
              <a:rPr lang="en-US" dirty="0"/>
              <a:t>Description:  The annual salary of the employee.</a:t>
            </a:r>
          </a:p>
          <a:p>
            <a:pPr algn="ctr"/>
            <a:r>
              <a:rPr lang="en-US" b="1" dirty="0"/>
              <a:t>Gender</a:t>
            </a:r>
          </a:p>
          <a:p>
            <a:pPr algn="ctr"/>
            <a:r>
              <a:rPr lang="en-US" dirty="0"/>
              <a:t>Description:  The gender of the employee (if applicable).</a:t>
            </a:r>
          </a:p>
          <a:p>
            <a:pPr algn="ctr"/>
            <a:r>
              <a:rPr lang="en-US" b="1" dirty="0"/>
              <a:t> Location </a:t>
            </a:r>
          </a:p>
          <a:p>
            <a:pPr algn="ctr"/>
            <a:r>
              <a:rPr lang="en-US" dirty="0"/>
              <a:t>Description:  The geographical location where the employee is based.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2690336"/>
            <a:ext cx="6096000" cy="29546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sz="2400" b="1" dirty="0"/>
              <a:t>Conditional Formatting </a:t>
            </a:r>
          </a:p>
          <a:p>
            <a:r>
              <a:rPr lang="en-US" dirty="0"/>
              <a:t>             </a:t>
            </a:r>
          </a:p>
          <a:p>
            <a:r>
              <a:rPr lang="en-US" dirty="0"/>
              <a:t>                 Visual cues like color coding to highlight key metrics, anomalies, or critical issues, such as employees nearing salary caps.</a:t>
            </a:r>
          </a:p>
          <a:p>
            <a:endParaRPr lang="en-US" dirty="0"/>
          </a:p>
          <a:p>
            <a:r>
              <a:rPr lang="en-US" dirty="0"/>
              <a:t>                  </a:t>
            </a:r>
            <a:r>
              <a:rPr lang="en-US" b="1" dirty="0"/>
              <a:t>Tools: </a:t>
            </a:r>
            <a:r>
              <a:rPr lang="en-US" dirty="0"/>
              <a:t>Conditional Formatting</a:t>
            </a:r>
          </a:p>
          <a:p>
            <a:r>
              <a:rPr lang="en-US" dirty="0"/>
              <a:t>                 </a:t>
            </a:r>
          </a:p>
          <a:p>
            <a:r>
              <a:rPr lang="en-US" dirty="0"/>
              <a:t>                  </a:t>
            </a:r>
            <a:r>
              <a:rPr lang="en-US" b="1" dirty="0"/>
              <a:t>Wow Factor</a:t>
            </a:r>
            <a:r>
              <a:rPr lang="en-US" dirty="0"/>
              <a:t>: Makes it easy to spot trends and outliers at a glance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</TotalTime>
  <Words>565</Words>
  <Application>Microsoft Office PowerPoint</Application>
  <PresentationFormat>Widescreen</PresentationFormat>
  <Paragraphs>101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yuvasri1713@gmail.com</cp:lastModifiedBy>
  <cp:revision>31</cp:revision>
  <dcterms:created xsi:type="dcterms:W3CDTF">2024-03-29T15:07:22Z</dcterms:created>
  <dcterms:modified xsi:type="dcterms:W3CDTF">2024-09-08T08:14:38Z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