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>
      <p:cViewPr varScale="1">
        <p:scale>
          <a:sx n="82" d="100"/>
          <a:sy n="82" d="100"/>
        </p:scale>
        <p:origin x="8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c\OneDrive\Desktop\Yuvasri.G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[Yuvasri.G excel.xlsx]pivot table!PivotTable2</c:name>
    <c:fmtId val="8"/>
  </c:pivotSource>
  <c:chart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D-432C-87D3-9D56A366662B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ED-432C-87D3-9D56A366662B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ED-432C-87D3-9D56A366662B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ED-432C-87D3-9D56A3666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962048"/>
        <c:axId val="138963584"/>
      </c:barChart>
      <c:catAx>
        <c:axId val="138962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63584"/>
        <c:crosses val="autoZero"/>
        <c:auto val="1"/>
        <c:lblAlgn val="ctr"/>
        <c:lblOffset val="100"/>
        <c:noMultiLvlLbl val="0"/>
      </c:catAx>
      <c:valAx>
        <c:axId val="13896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30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59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24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0863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2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9533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9666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24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62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09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19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776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1513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58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6179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185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81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471844"/>
            <a:ext cx="11201401" cy="22942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48000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:YUVASRI.G</a:t>
            </a:r>
          </a:p>
          <a:p>
            <a:r>
              <a:rPr lang="en-US" sz="2400" dirty="0"/>
              <a:t>REGISTER NO		:312220786, 									 											C51163F0C9AD9FEA0DA47DO4571318A7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	:</a:t>
            </a:r>
            <a:r>
              <a:rPr lang="en-US" sz="2400" dirty="0" err="1"/>
              <a:t>Arulmigu</a:t>
            </a:r>
            <a:r>
              <a:rPr lang="en-US" sz="2400" dirty="0"/>
              <a:t> </a:t>
            </a:r>
            <a:r>
              <a:rPr lang="en-US" sz="2400" dirty="0" err="1"/>
              <a:t>Kapaleeswarar</a:t>
            </a:r>
            <a:r>
              <a:rPr lang="en-US" sz="2400" dirty="0"/>
              <a:t> Arts And Science 					 						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*Techniques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TITLE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lang="en-US" sz="4250" b="1" dirty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Department supervisors.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838200"/>
            <a:ext cx="3854528" cy="1278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379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Yuvasri G</cp:lastModifiedBy>
  <cp:revision>42</cp:revision>
  <dcterms:created xsi:type="dcterms:W3CDTF">2024-03-29T15:07:22Z</dcterms:created>
  <dcterms:modified xsi:type="dcterms:W3CDTF">2024-08-30T09:51:44Z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