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K.Yuvasri</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17</cp:revision>
  <dcterms:created xsi:type="dcterms:W3CDTF">2024-04-02T05:41:25Z</dcterms:created>
  <dcterms:modified xsi:type="dcterms:W3CDTF">2024-04-04T06:47:13Z</dcterms:modified>
</cp:coreProperties>
</file>