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395162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6451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187317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134481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604810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5611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432982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935533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228906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86431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129720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175673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2022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940715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71907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42210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19988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519393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6014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05060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40004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47467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22790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15539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028357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66128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8879835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Yuvasri V</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312203414</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 Commerce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64755329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44418638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9333309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941610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805261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5551198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7005410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3974884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41"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7677442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5156089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54982598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0997440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2024-08-31T11:27:33Z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