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66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682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396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2343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130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004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4077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2574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231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8619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004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0881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0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193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0148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255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7726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7672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5499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5774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659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14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9532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6351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1247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92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9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S.Yuvasri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312208629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 college Guindy chennai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754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66617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&amp;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2195205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7417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984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3448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6542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4586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72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640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2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4439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536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31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4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289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29</cp:revision>
  <dcterms:created xsi:type="dcterms:W3CDTF">2024-03-29T15:07:22Z</dcterms:created>
  <dcterms:modified xsi:type="dcterms:W3CDTF">2024-08-31T06:49:25Z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