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69" r:id="rId3"/>
    <p:sldId id="268"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43225856"/>
        <c:axId val="43227776"/>
      </c:lineChart>
      <c:catAx>
        <c:axId val="43225856"/>
        <c:scaling>
          <c:orientation val="minMax"/>
        </c:scaling>
        <c:axPos val="b"/>
        <c:tickLblPos val="nextTo"/>
        <c:crossAx val="43227776"/>
        <c:crosses val="autoZero"/>
        <c:auto val="1"/>
        <c:lblAlgn val="ctr"/>
        <c:lblOffset val="100"/>
      </c:catAx>
      <c:valAx>
        <c:axId val="43227776"/>
        <c:scaling>
          <c:orientation val="minMax"/>
        </c:scaling>
        <c:axPos val="l"/>
        <c:majorGridlines/>
        <c:numFmt formatCode="General" sourceLinked="1"/>
        <c:tickLblPos val="nextTo"/>
        <c:crossAx val="43225856"/>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EF1B1F-3819-4103-8810-2D3A9DD8F5F2}" type="datetimeFigureOut">
              <a:rPr lang="en-US" smtClean="0"/>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F9AAF2-9661-43E4-89B7-24F84836770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5C6DFA-5BD5-4FFB-9048-E32FDE6AD8B1}"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65020A2-F5AE-4893-9C76-31C85C85156B}" type="datetimeFigureOut">
              <a:rPr lang="en-US" smtClean="0"/>
              <a:pPr/>
              <a:t>8/28/2024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CBED90D-38DE-43DA-A467-0BC1BE980E4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5020A2-F5AE-4893-9C76-31C85C85156B}"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ED90D-38DE-43DA-A467-0BC1BE980E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5020A2-F5AE-4893-9C76-31C85C85156B}"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ED90D-38DE-43DA-A467-0BC1BE980E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65020A2-F5AE-4893-9C76-31C85C85156B}"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ED90D-38DE-43DA-A467-0BC1BE980E4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65020A2-F5AE-4893-9C76-31C85C85156B}" type="datetimeFigureOut">
              <a:rPr lang="en-US" smtClean="0"/>
              <a:pPr/>
              <a:t>8/28/2024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CBED90D-38DE-43DA-A467-0BC1BE980E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65020A2-F5AE-4893-9C76-31C85C85156B}"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ED90D-38DE-43DA-A467-0BC1BE980E4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65020A2-F5AE-4893-9C76-31C85C85156B}"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BED90D-38DE-43DA-A467-0BC1BE980E4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65020A2-F5AE-4893-9C76-31C85C85156B}"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BED90D-38DE-43DA-A467-0BC1BE980E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020A2-F5AE-4893-9C76-31C85C85156B}"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BED90D-38DE-43DA-A467-0BC1BE980E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65020A2-F5AE-4893-9C76-31C85C85156B}"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ED90D-38DE-43DA-A467-0BC1BE980E4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65020A2-F5AE-4893-9C76-31C85C85156B}" type="datetimeFigureOut">
              <a:rPr lang="en-US" smtClean="0"/>
              <a:pPr/>
              <a:t>8/28/2024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CBED90D-38DE-43DA-A467-0BC1BE980E4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65020A2-F5AE-4893-9C76-31C85C85156B}" type="datetimeFigureOut">
              <a:rPr lang="en-US" smtClean="0"/>
              <a:pPr/>
              <a:t>8/28/2024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CBED90D-38DE-43DA-A467-0BC1BE980E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endParaRPr lang="en-US" dirty="0" smtClean="0"/>
          </a:p>
        </p:txBody>
      </p:sp>
      <p:sp>
        <p:nvSpPr>
          <p:cNvPr id="2" name="Title 1"/>
          <p:cNvSpPr>
            <a:spLocks noGrp="1"/>
          </p:cNvSpPr>
          <p:nvPr>
            <p:ph type="ctrTitle"/>
          </p:nvPr>
        </p:nvSpPr>
        <p:spPr/>
        <p:txBody>
          <a:bodyPr/>
          <a:lstStyle/>
          <a:p>
            <a:r>
              <a:rPr lang="en-US" dirty="0" smtClean="0"/>
              <a:t>EMPLOYEES PERFORMANCE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sz="quarter"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sz="quarter"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1214422"/>
            <a:ext cx="7772400" cy="2227269"/>
          </a:xfrm>
        </p:spPr>
        <p:txBody>
          <a:bodyPr>
            <a:normAutofit fontScale="90000"/>
          </a:bodyPr>
          <a:lstStyle/>
          <a:p>
            <a:pPr algn="l"/>
            <a:r>
              <a:rPr lang="en-US" sz="2400" b="1" dirty="0" smtClean="0"/>
              <a:t>STUDENT </a:t>
            </a:r>
            <a:r>
              <a:rPr lang="en-US" sz="2400" b="1" dirty="0" smtClean="0"/>
              <a:t>NAME:YUVASHREE</a:t>
            </a:r>
            <a:r>
              <a:rPr lang="en-US" sz="2400" dirty="0" smtClean="0">
                <a:latin typeface="Algerian" pitchFamily="82" charset="0"/>
              </a:rPr>
              <a:t>.S</a:t>
            </a:r>
            <a:r>
              <a:rPr lang="en-US" sz="2400" dirty="0" smtClean="0"/>
              <a:t/>
            </a:r>
            <a:br>
              <a:rPr lang="en-US" sz="2400" dirty="0" smtClean="0"/>
            </a:br>
            <a:r>
              <a:rPr lang="en-US" sz="2400" b="1" dirty="0" smtClean="0"/>
              <a:t>REGISTER NO </a:t>
            </a:r>
            <a:r>
              <a:rPr lang="en-US" sz="2400" dirty="0" smtClean="0"/>
              <a:t>: </a:t>
            </a:r>
            <a:r>
              <a:rPr lang="en-US" sz="2400" dirty="0" smtClean="0">
                <a:latin typeface="Algerian" pitchFamily="82" charset="0"/>
              </a:rPr>
              <a:t>122204707.</a:t>
            </a:r>
            <a:r>
              <a:rPr lang="en-US" sz="2400" dirty="0" smtClean="0"/>
              <a:t/>
            </a:r>
            <a:br>
              <a:rPr lang="en-US" sz="2400" dirty="0" smtClean="0"/>
            </a:br>
            <a:r>
              <a:rPr lang="en-US" sz="2400" b="1" dirty="0" smtClean="0"/>
              <a:t>DEPARTMENT:</a:t>
            </a:r>
            <a:r>
              <a:rPr lang="en-US" sz="2400" dirty="0" smtClean="0"/>
              <a:t> </a:t>
            </a:r>
            <a:r>
              <a:rPr lang="en-US" sz="2400" dirty="0" smtClean="0">
                <a:latin typeface="Algerian" pitchFamily="82" charset="0"/>
              </a:rPr>
              <a:t>3</a:t>
            </a:r>
            <a:r>
              <a:rPr lang="en-US" sz="2400" baseline="30000" dirty="0" smtClean="0">
                <a:latin typeface="Algerian" pitchFamily="82" charset="0"/>
              </a:rPr>
              <a:t>rd</a:t>
            </a:r>
            <a:r>
              <a:rPr lang="en-US" sz="2400" dirty="0" smtClean="0">
                <a:latin typeface="Algerian" pitchFamily="82" charset="0"/>
              </a:rPr>
              <a:t> B.COM{CORPORATE SECRETARYSHIP}</a:t>
            </a:r>
            <a:r>
              <a:rPr lang="en-US" sz="2400" dirty="0" smtClean="0"/>
              <a:t/>
            </a:r>
            <a:br>
              <a:rPr lang="en-US" sz="2400" dirty="0" smtClean="0"/>
            </a:br>
            <a:r>
              <a:rPr lang="en-US" sz="2400" b="1" dirty="0" smtClean="0"/>
              <a:t>COLLEGE</a:t>
            </a:r>
            <a:r>
              <a:rPr lang="en-US" sz="2400" dirty="0" smtClean="0">
                <a:latin typeface="Algerian" pitchFamily="82" charset="0"/>
              </a:rPr>
              <a:t>: VALLAL P.T.LEE CHENGALVARAYA NAICKER ARTS AND SCIENCE COLLEGE.</a:t>
            </a:r>
            <a:endParaRPr lang="en-US" sz="2400" dirty="0">
              <a:latin typeface="Algerian" pitchFamily="82"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143007"/>
          </a:xfrm>
        </p:spPr>
        <p:txBody>
          <a:bodyPr/>
          <a:lstStyle/>
          <a:p>
            <a:pPr algn="l"/>
            <a:r>
              <a:rPr lang="en-US" dirty="0" smtClean="0"/>
              <a:t>AGENDA</a:t>
            </a:r>
            <a:endParaRPr lang="en-US" dirty="0"/>
          </a:p>
        </p:txBody>
      </p:sp>
      <p:sp>
        <p:nvSpPr>
          <p:cNvPr id="3" name="Subtitle 2"/>
          <p:cNvSpPr>
            <a:spLocks noGrp="1"/>
          </p:cNvSpPr>
          <p:nvPr>
            <p:ph type="subTitle" idx="1"/>
          </p:nvPr>
        </p:nvSpPr>
        <p:spPr>
          <a:xfrm>
            <a:off x="1371600" y="1714488"/>
            <a:ext cx="6400800" cy="3924312"/>
          </a:xfrm>
        </p:spPr>
        <p:txBody>
          <a:bodyPr>
            <a:normAutofit fontScale="92500" lnSpcReduction="20000"/>
          </a:bodyPr>
          <a:lstStyle/>
          <a:p>
            <a:pPr algn="l">
              <a:buFont typeface="Wingdings" pitchFamily="2" charset="2"/>
              <a:buChar char="Ø"/>
            </a:pPr>
            <a:r>
              <a:rPr lang="en-US" dirty="0" smtClean="0">
                <a:solidFill>
                  <a:schemeClr val="tx1"/>
                </a:solidFill>
                <a:latin typeface="Algerian" pitchFamily="82" charset="0"/>
              </a:rPr>
              <a:t>JOB COMPETENCE</a:t>
            </a:r>
          </a:p>
          <a:p>
            <a:pPr algn="l">
              <a:buFont typeface="Wingdings" pitchFamily="2" charset="2"/>
              <a:buChar char="Ø"/>
            </a:pPr>
            <a:r>
              <a:rPr lang="en-US" dirty="0" smtClean="0">
                <a:solidFill>
                  <a:schemeClr val="tx1"/>
                </a:solidFill>
                <a:latin typeface="Algerian" pitchFamily="82" charset="0"/>
              </a:rPr>
              <a:t>WORK QUALITY</a:t>
            </a:r>
          </a:p>
          <a:p>
            <a:pPr algn="l">
              <a:buFont typeface="Wingdings" pitchFamily="2" charset="2"/>
              <a:buChar char="Ø"/>
            </a:pPr>
            <a:r>
              <a:rPr lang="en-US" dirty="0" smtClean="0">
                <a:solidFill>
                  <a:schemeClr val="tx1"/>
                </a:solidFill>
                <a:latin typeface="Algerian" pitchFamily="82" charset="0"/>
              </a:rPr>
              <a:t>PROBLEM SOLVING SKILLS</a:t>
            </a:r>
          </a:p>
          <a:p>
            <a:pPr algn="l">
              <a:buFont typeface="Wingdings" pitchFamily="2" charset="2"/>
              <a:buChar char="Ø"/>
            </a:pPr>
            <a:r>
              <a:rPr lang="en-US" dirty="0" smtClean="0">
                <a:solidFill>
                  <a:schemeClr val="tx1"/>
                </a:solidFill>
                <a:latin typeface="Algerian" pitchFamily="82" charset="0"/>
              </a:rPr>
              <a:t>PROFESSIONAL KNOWLEDGE</a:t>
            </a:r>
          </a:p>
          <a:p>
            <a:pPr algn="l">
              <a:buFont typeface="Wingdings" pitchFamily="2" charset="2"/>
              <a:buChar char="Ø"/>
            </a:pPr>
            <a:r>
              <a:rPr lang="en-US" dirty="0" smtClean="0">
                <a:solidFill>
                  <a:schemeClr val="tx1"/>
                </a:solidFill>
                <a:latin typeface="Algerian" pitchFamily="82" charset="0"/>
              </a:rPr>
              <a:t>WORK CONSISTENCY</a:t>
            </a:r>
          </a:p>
          <a:p>
            <a:pPr algn="l">
              <a:buFont typeface="Wingdings" pitchFamily="2" charset="2"/>
              <a:buChar char="Ø"/>
            </a:pPr>
            <a:r>
              <a:rPr lang="en-US" dirty="0" smtClean="0">
                <a:solidFill>
                  <a:schemeClr val="tx1"/>
                </a:solidFill>
                <a:latin typeface="Algerian" pitchFamily="82" charset="0"/>
              </a:rPr>
              <a:t>COMMUNICATION SKILLS</a:t>
            </a:r>
          </a:p>
          <a:p>
            <a:pPr algn="l">
              <a:buFont typeface="Wingdings" pitchFamily="2" charset="2"/>
              <a:buChar char="Ø"/>
            </a:pPr>
            <a:r>
              <a:rPr lang="en-US" dirty="0" smtClean="0">
                <a:solidFill>
                  <a:schemeClr val="tx1"/>
                </a:solidFill>
                <a:latin typeface="Algerian" pitchFamily="82" charset="0"/>
              </a:rPr>
              <a:t>ADAPTABILITY</a:t>
            </a:r>
          </a:p>
          <a:p>
            <a:pPr algn="l">
              <a:buFont typeface="Wingdings" pitchFamily="2" charset="2"/>
              <a:buChar char="Ø"/>
            </a:pPr>
            <a:r>
              <a:rPr lang="en-US" dirty="0" smtClean="0">
                <a:solidFill>
                  <a:schemeClr val="tx1"/>
                </a:solidFill>
                <a:latin typeface="Algerian" pitchFamily="82" charset="0"/>
              </a:rPr>
              <a:t>TABLE OF SHOWING EMPLOYEE PERFORMANCE</a:t>
            </a:r>
          </a:p>
          <a:p>
            <a:pPr algn="l">
              <a:buFont typeface="Wingdings" pitchFamily="2" charset="2"/>
              <a:buChar char="Ø"/>
            </a:pPr>
            <a:r>
              <a:rPr lang="en-US" dirty="0" smtClean="0">
                <a:solidFill>
                  <a:schemeClr val="tx1"/>
                </a:solidFill>
                <a:latin typeface="Algerian" pitchFamily="82" charset="0"/>
              </a:rPr>
              <a:t>CHARTS</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sz="quarter"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sz="quarter"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sz="quarter"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PROFESSIONAL KNOWLEDGE</a:t>
            </a:r>
            <a:endParaRPr lang="en-US" dirty="0"/>
          </a:p>
        </p:txBody>
      </p:sp>
      <p:sp>
        <p:nvSpPr>
          <p:cNvPr id="3" name="Content Placeholder 2"/>
          <p:cNvSpPr>
            <a:spLocks noGrp="1"/>
          </p:cNvSpPr>
          <p:nvPr>
            <p:ph sz="quarter"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sz="quarter"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sz="quarter"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TotalTime>
  <Words>313</Words>
  <Application>Microsoft Office PowerPoint</Application>
  <PresentationFormat>On-screen Show (4:3)</PresentationFormat>
  <Paragraphs>198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EMPLOYEES PERFORMANCE</vt:lpstr>
      <vt:lpstr>STUDENT NAME:YUVASHREE.S REGISTER NO : 122204707. DEPARTMENT: 3rd B.COM{CORPORATE SECRETARYSHIP} COLLEGE: VALLAL P.T.LEE CHENGALVARAYA NAICKER ARTS AND SCIENCE COLLEGE.</vt:lpstr>
      <vt:lpstr>AGENDA</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dc:title>
  <dc:creator>P.T.LEE CNASC</dc:creator>
  <cp:lastModifiedBy>P.T.LEE CNASC</cp:lastModifiedBy>
  <cp:revision>2</cp:revision>
  <dcterms:created xsi:type="dcterms:W3CDTF">2024-08-23T09:46:24Z</dcterms:created>
  <dcterms:modified xsi:type="dcterms:W3CDTF">2024-08-28T08:10:08Z</dcterms:modified>
</cp:coreProperties>
</file>