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0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0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9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0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5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2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21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72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9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7864" y="45496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Name: Yuvasri M 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Register no:312206525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Department: B.com(G)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College: Sri muthukumaran arts and science college </a:t>
            </a:r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123C49-BBCC-7D4D-3408-F785EA9C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54" y="866675"/>
            <a:ext cx="11029291" cy="1393031"/>
          </a:xfrm>
        </p:spPr>
        <p:txBody>
          <a:bodyPr/>
          <a:lstStyle/>
          <a:p>
            <a:r>
              <a:rPr lang="en-IN" sz="6000" dirty="0">
                <a:latin typeface="Algerian" pitchFamily="82" charset="0"/>
              </a:rPr>
              <a:t>Employee data analysis using Excel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86A21-650B-6A3D-8939-F99C6EC48576}"/>
              </a:ext>
            </a:extLst>
          </p:cNvPr>
          <p:cNvSpPr txBox="1"/>
          <p:nvPr/>
        </p:nvSpPr>
        <p:spPr>
          <a:xfrm>
            <a:off x="2714625" y="925116"/>
            <a:ext cx="6424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000">
                <a:latin typeface="Algerian" pitchFamily="82" charset="0"/>
              </a:rPr>
              <a:t>Modelling 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0C2B3-66C4-4721-A5B8-AD037E56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1" y="1940780"/>
            <a:ext cx="4740687" cy="397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249FB-629A-5A7D-EA27-7B61DC929DE1}"/>
              </a:ext>
            </a:extLst>
          </p:cNvPr>
          <p:cNvSpPr txBox="1"/>
          <p:nvPr/>
        </p:nvSpPr>
        <p:spPr>
          <a:xfrm>
            <a:off x="914782" y="2274838"/>
            <a:ext cx="6424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“Methodology ”
• Subtitle: “Analysing employee data
• Bullet points:
-Data cleaning and </a:t>
            </a:r>
            <a:r>
              <a:rPr lang="en-IN" sz="2400" dirty="0" err="1">
                <a:latin typeface="Book Antiqua" panose="02040602050305030304" pitchFamily="18" charset="0"/>
              </a:rPr>
              <a:t>preprocessing</a:t>
            </a:r>
            <a:r>
              <a:rPr lang="en-IN" sz="2400" dirty="0">
                <a:latin typeface="Book Antiqua" panose="02040602050305030304" pitchFamily="18" charset="0"/>
              </a:rPr>
              <a:t> 
-Descriptive statistics and visualisation 
-Trend analysis and patterns identification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D10BA-6DA8-182E-7DD7-8FD14708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Result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F902D-12FF-E9E2-F0E4-9F44814F3BD2}"/>
              </a:ext>
            </a:extLst>
          </p:cNvPr>
          <p:cNvSpPr txBox="1"/>
          <p:nvPr/>
        </p:nvSpPr>
        <p:spPr>
          <a:xfrm>
            <a:off x="830461" y="2514600"/>
            <a:ext cx="7018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Findings and Insights 
• Subtitle:“Hey takeaways from employee data 
• Bullet points:
-Demographic trends (Gender, Location)
-Salary and start date trends 
-Department-wise distribution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EA855-9138-A71B-71F0-B116C4C9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79" y="3464504"/>
            <a:ext cx="4124539" cy="2308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53B91-8AF6-19DC-C80A-3B9EF8ED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Conclusion 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BD203-AAB3-F7DC-4B4D-0E32F456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67" y="3023591"/>
            <a:ext cx="5342332" cy="2852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08DCE8-E2A5-17D9-C6D0-BCDDC8DED211}"/>
              </a:ext>
            </a:extLst>
          </p:cNvPr>
          <p:cNvSpPr txBox="1"/>
          <p:nvPr/>
        </p:nvSpPr>
        <p:spPr>
          <a:xfrm>
            <a:off x="1295403" y="3023591"/>
            <a:ext cx="3457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Summary of key findings 
• Recommendations for improvement 
• Future direction for analysis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BE9B2F-CAD3-28EB-B623-6A509BE69625}"/>
              </a:ext>
            </a:extLst>
          </p:cNvPr>
          <p:cNvSpPr/>
          <p:nvPr/>
        </p:nvSpPr>
        <p:spPr>
          <a:xfrm>
            <a:off x="660798" y="609600"/>
            <a:ext cx="108585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697FECB-EF12-5BC4-8070-25D4BD5E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Project title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F663D-3009-C359-FBB6-589FD5BB524E}"/>
              </a:ext>
            </a:extLst>
          </p:cNvPr>
          <p:cNvSpPr txBox="1"/>
          <p:nvPr/>
        </p:nvSpPr>
        <p:spPr>
          <a:xfrm>
            <a:off x="3196828" y="2425303"/>
            <a:ext cx="42094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dirty="0">
                <a:latin typeface="Book Antiqua" panose="02040602050305030304" pitchFamily="18" charset="0"/>
              </a:rPr>
              <a:t>Employee data analysis using Excel </a:t>
            </a:r>
            <a:endParaRPr lang="en-US" sz="4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7FA29-57F9-5AE1-2661-CD6373CF1D05}"/>
              </a:ext>
            </a:extLst>
          </p:cNvPr>
          <p:cNvSpPr/>
          <p:nvPr/>
        </p:nvSpPr>
        <p:spPr>
          <a:xfrm>
            <a:off x="785813" y="714375"/>
            <a:ext cx="10679905" cy="539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1B37D75-9EAF-B17A-719A-5E588B1E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Agenda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B1369-0DAA-AF6F-9D8B-6D14291B72BF}"/>
              </a:ext>
            </a:extLst>
          </p:cNvPr>
          <p:cNvSpPr txBox="1"/>
          <p:nvPr/>
        </p:nvSpPr>
        <p:spPr>
          <a:xfrm>
            <a:off x="3107531" y="2305629"/>
            <a:ext cx="7789067" cy="351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Problem statement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Project overview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End users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Our solution and proposition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Dataset description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Modelling approach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Results and discussion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dirty="0">
                <a:latin typeface="Book Antiqua" panose="02040602050305030304" pitchFamily="18" charset="0"/>
              </a:rPr>
              <a:t>Conclusion 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1662C-F8F8-B2A7-8D09-0BE58FED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Problem statement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57523-05DA-8460-96AE-7353C8DA2ABD}"/>
              </a:ext>
            </a:extLst>
          </p:cNvPr>
          <p:cNvSpPr txBox="1"/>
          <p:nvPr/>
        </p:nvSpPr>
        <p:spPr>
          <a:xfrm>
            <a:off x="1053703" y="2411016"/>
            <a:ext cx="8554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Book Antiqua" panose="02040602050305030304" pitchFamily="18" charset="0"/>
              </a:rPr>
              <a:t>• Title: “Employee data analysis”
• Subtitle: "Understanding our workforce”
• Bullet points 
-Analyse employee demographic (gender, location)
-identify trends in salary and start date
-understand department-wise distribution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19E7A-B905-C802-FFDD-0F5AC871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32" y="4160780"/>
            <a:ext cx="3283624" cy="1875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0893D-A954-D9F4-FDA2-A3F1EEE4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Project overview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C92B3-84A8-6FB9-DBF3-BA569A82BBF9}"/>
              </a:ext>
            </a:extLst>
          </p:cNvPr>
          <p:cNvSpPr txBox="1"/>
          <p:nvPr/>
        </p:nvSpPr>
        <p:spPr>
          <a:xfrm>
            <a:off x="839392" y="2664305"/>
            <a:ext cx="721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“project objective ”
• Subtitle: “Gain Insights from employee data”
• Bullet points:
-Examine employee data to identify patterns
-Create visualisation to facilitate understanding 
-Draw conclusion and make recommendations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E9A53-F6A8-D6BE-16E4-ECA6C325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10" y="2962629"/>
            <a:ext cx="3568418" cy="3285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5F0532-B2F7-D894-B88F-3B525EA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Who are the end users 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9CC01-EFBA-5291-B2CD-D6FE9A16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4" y="3838295"/>
            <a:ext cx="5732861" cy="228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F69D-F9EF-3241-D01F-E0B7416D38D4}"/>
              </a:ext>
            </a:extLst>
          </p:cNvPr>
          <p:cNvSpPr txBox="1"/>
          <p:nvPr/>
        </p:nvSpPr>
        <p:spPr>
          <a:xfrm>
            <a:off x="869155" y="2595323"/>
            <a:ext cx="6566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“Stakeholders ”
• Subtitle: “Who benefits from the Analysis ”
• Bullet points:
-HR department 
-Management team
-Department heads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5672D-6AD5-A911-71A1-D9C9A4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lgerian" pitchFamily="82" charset="0"/>
              </a:rPr>
              <a:t>Our solution and it’s value proposition 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D318E-720A-E5CD-3112-E01647295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19" y="3750736"/>
            <a:ext cx="3039018" cy="2142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09C7F-8128-B483-57CC-BCEEFE78D7F7}"/>
              </a:ext>
            </a:extLst>
          </p:cNvPr>
          <p:cNvSpPr txBox="1"/>
          <p:nvPr/>
        </p:nvSpPr>
        <p:spPr>
          <a:xfrm>
            <a:off x="1003154" y="2719983"/>
            <a:ext cx="7622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“Solution overview ”
• Subtitle: “Unlocking Insights from employee data”
• Bullet points:
-Data analysis and visualisation 
-Identification of trends and patterns 
-Recommendations for improvement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F8CD6-9E44-026A-82B7-6E94E81B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Dataset description 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D985F-C753-2636-7208-698F84E4904D}"/>
              </a:ext>
            </a:extLst>
          </p:cNvPr>
          <p:cNvSpPr txBox="1"/>
          <p:nvPr/>
        </p:nvSpPr>
        <p:spPr>
          <a:xfrm>
            <a:off x="1295402" y="2514600"/>
            <a:ext cx="8152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• Title: “Employee data”
• Subtitle: “Source and structure ”
• Bullet points:
-Source: Excel spreadsheet 
-Structure: “Employee ID, Name, Gender, Department, Salary, Start date, FTE, Location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5B031-2B1E-5A60-F83F-C5EDFF3139AB}"/>
              </a:ext>
            </a:extLst>
          </p:cNvPr>
          <p:cNvSpPr txBox="1"/>
          <p:nvPr/>
        </p:nvSpPr>
        <p:spPr>
          <a:xfrm>
            <a:off x="518457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94233-0945-436F-0FF9-7F5E3822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81" y="3429893"/>
            <a:ext cx="2440781" cy="26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B7C7F-74DA-8FC1-DF3C-73F05FC0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itchFamily="82" charset="0"/>
              </a:rPr>
              <a:t>The wow in our solution </a:t>
            </a:r>
            <a:endParaRPr lang="en-US" sz="6000" dirty="0">
              <a:latin typeface="Algerian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EA3B9-2A62-E40B-14FE-2AEF7B74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23" y="2753212"/>
            <a:ext cx="6758796" cy="3122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703F0-FAC7-CD8B-0FA6-CC92508C8D43}"/>
              </a:ext>
            </a:extLst>
          </p:cNvPr>
          <p:cNvSpPr txBox="1"/>
          <p:nvPr/>
        </p:nvSpPr>
        <p:spPr>
          <a:xfrm>
            <a:off x="1611297" y="2868542"/>
            <a:ext cx="2335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Book Antiqua" panose="02040602050305030304" pitchFamily="18" charset="0"/>
              </a:rPr>
              <a:t>“One solution: Unlocking workforce potential through Data-driven Insights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Employee data analysis using Excel </vt:lpstr>
      <vt:lpstr>Project title </vt:lpstr>
      <vt:lpstr>Agenda </vt:lpstr>
      <vt:lpstr>Problem statement </vt:lpstr>
      <vt:lpstr>Project overview </vt:lpstr>
      <vt:lpstr>Who are the end users </vt:lpstr>
      <vt:lpstr>Our solution and it’s value proposition </vt:lpstr>
      <vt:lpstr>Dataset description </vt:lpstr>
      <vt:lpstr>The wow in our solution </vt:lpstr>
      <vt:lpstr>PowerPoint Presentation</vt:lpstr>
      <vt:lpstr>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yuvasrim771@gmail.com</cp:lastModifiedBy>
  <cp:revision>24</cp:revision>
  <dcterms:created xsi:type="dcterms:W3CDTF">2024-03-29T15:07:22Z</dcterms:created>
  <dcterms:modified xsi:type="dcterms:W3CDTF">2024-08-31T07:50:23Z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