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E9C8A-DCCD-451E-95CD-3541BFA0C9AB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B7EEF-5B31-49BE-9937-B49A12372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B7EEF-5B31-49BE-9937-B49A1237238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43E2-D122-414B-81DA-31CE44E9F2D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BFC-38E1-4B76-8912-5CDCDE834F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43E2-D122-414B-81DA-31CE44E9F2D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BFC-38E1-4B76-8912-5CDCDE834F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43E2-D122-414B-81DA-31CE44E9F2D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BFC-38E1-4B76-8912-5CDCDE834F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43E2-D122-414B-81DA-31CE44E9F2D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BFC-38E1-4B76-8912-5CDCDE834F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43E2-D122-414B-81DA-31CE44E9F2D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BFC-38E1-4B76-8912-5CDCDE834F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43E2-D122-414B-81DA-31CE44E9F2D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BFC-38E1-4B76-8912-5CDCDE834F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43E2-D122-414B-81DA-31CE44E9F2D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BFC-38E1-4B76-8912-5CDCDE834F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43E2-D122-414B-81DA-31CE44E9F2D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BFC-38E1-4B76-8912-5CDCDE834F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43E2-D122-414B-81DA-31CE44E9F2D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BFC-38E1-4B76-8912-5CDCDE834F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43E2-D122-414B-81DA-31CE44E9F2D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CBFC-38E1-4B76-8912-5CDCDE834F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43E2-D122-414B-81DA-31CE44E9F2D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2D5CBFC-38E1-4B76-8912-5CDCDE834F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DA43E2-D122-414B-81DA-31CE44E9F2D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D5CBFC-38E1-4B76-8912-5CDCDE834F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ATM PROJECT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dirty="0" smtClean="0"/>
              <a:t>Present </a:t>
            </a:r>
            <a:r>
              <a:rPr lang="en-US" dirty="0" smtClean="0"/>
              <a:t>by,  </a:t>
            </a:r>
          </a:p>
          <a:p>
            <a:r>
              <a:rPr lang="en-US" dirty="0" smtClean="0"/>
              <a:t>                                         </a:t>
            </a:r>
            <a:r>
              <a:rPr lang="en-US" dirty="0" err="1" smtClean="0"/>
              <a:t>YuvasriSankar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6834944" cy="406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 to hard Cash Anywhere at Anytime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ATM Machines offer Financial Inclusion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ATM Machines offer wide range of services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ATM machines are Cheaper to Maintain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ATM machines Serve an Important Function in times of Crisis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ATM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ATM machines can be targeted by criminals, robbers and hackers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ATM Machines May Malfunction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ATM machines Are Costly For The Users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Personal service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2786050" y="2285992"/>
            <a:ext cx="3714776" cy="221457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…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2143108" y="5000636"/>
            <a:ext cx="1071570" cy="10715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of ATM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 of project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 of project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Language &amp;Tool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 Case Diagram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 descr="Advantages and Disadvantages of ATM Mach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928670"/>
            <a:ext cx="4000528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term ATM stands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Automated Teller Machine.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an electronic device that is used by only bank customers to process account transactions.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users access their accounts through a special type of plastic card that is encoded with user information on a magnetic strip.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strip contains an identification code that is transmitted to the bank’s central computer by modem.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users insert the card into ATMs to access the account and process their account transactions.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automated teller machine was invented by John Shepherd-Barron in the year  1960.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Teller Machine(ATM)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ATM is an electronic banking machine that allows customers to withdraw money with an ATM card and perform other banking transactions without the aid of banking staff.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Most ATMs today have a 10 to 15 inch screen with four buttons on either side. Some of the screens would be touch enabled, like your smartphones. Photo: Indranil Bhoumik/M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1" y="3857628"/>
            <a:ext cx="4000529" cy="2571768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ATM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Cash Withdrawal and Balance Enquiry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Bill Payments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Cash Deposit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Bank a/c holders can also transfer money or change the PIN (Personal Identification Number)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ATM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analyses &amp; discuss the strategic issues present in Automated Teller Machine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make observation about the concepts &amp; functions.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link theoretical knowledge with real life.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Transfer funds between linked bank accounts.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Receive account balance.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Prints recent transactions list.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your pin.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Deposit your cash.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Prepaid mobile recharge.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Bill payments.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Cash withdrawal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 ATM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38912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Debit or credit card information ·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Pin code ·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Transaction charge ·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Deposit limit per transaction ·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Deposit limit per day ·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&amp;Tool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Core Java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Eclipse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</TotalTime>
  <Words>371</Words>
  <Application>Microsoft Office PowerPoint</Application>
  <PresentationFormat>On-screen Show (4:3)</PresentationFormat>
  <Paragraphs>67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ATM PROJECT</vt:lpstr>
      <vt:lpstr>Agenda</vt:lpstr>
      <vt:lpstr>Introduction</vt:lpstr>
      <vt:lpstr>Automated Teller Machine(ATM)</vt:lpstr>
      <vt:lpstr>Uses of ATM</vt:lpstr>
      <vt:lpstr>Objectives of ATM project</vt:lpstr>
      <vt:lpstr>Features</vt:lpstr>
      <vt:lpstr>Scope of  ATM Project</vt:lpstr>
      <vt:lpstr>Language &amp;Tool</vt:lpstr>
      <vt:lpstr>UseCase Diagram:</vt:lpstr>
      <vt:lpstr>Advantages ATM</vt:lpstr>
      <vt:lpstr>Disadvantages ATM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Dinesh</dc:creator>
  <cp:lastModifiedBy>Dinesh</cp:lastModifiedBy>
  <cp:revision>29</cp:revision>
  <dcterms:created xsi:type="dcterms:W3CDTF">2022-06-29T15:17:20Z</dcterms:created>
  <dcterms:modified xsi:type="dcterms:W3CDTF">2022-06-29T17:45:03Z</dcterms:modified>
</cp:coreProperties>
</file>