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72" r:id="rId2"/>
    <p:sldId id="273" r:id="rId3"/>
    <p:sldId id="274" r:id="rId4"/>
    <p:sldId id="275" r:id="rId5"/>
    <p:sldId id="276" r:id="rId6"/>
    <p:sldId id="285" r:id="rId7"/>
    <p:sldId id="286" r:id="rId8"/>
    <p:sldId id="296" r:id="rId9"/>
    <p:sldId id="279" r:id="rId10"/>
    <p:sldId id="287" r:id="rId11"/>
    <p:sldId id="288" r:id="rId12"/>
    <p:sldId id="289" r:id="rId13"/>
    <p:sldId id="290" r:id="rId14"/>
    <p:sldId id="291" r:id="rId15"/>
    <p:sldId id="294" r:id="rId16"/>
    <p:sldId id="292" r:id="rId17"/>
    <p:sldId id="293" r:id="rId18"/>
    <p:sldId id="295" r:id="rId19"/>
    <p:sldId id="283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6/30/2022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6/30/2022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gadgetsin.com/lenovo-yoga-920-2-in-1-touchscreen-laptop.ht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8092141" cy="735106"/>
          </a:xfrm>
        </p:spPr>
        <p:txBody>
          <a:bodyPr>
            <a:normAutofit/>
          </a:bodyPr>
          <a:lstStyle/>
          <a:p>
            <a:r>
              <a:rPr lang="en-US" sz="4000" i="1" dirty="0"/>
              <a:t>LAPTOP SHOPPING WEBSITE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199" y="3092824"/>
            <a:ext cx="3977341" cy="18883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Presenter’s Name</a:t>
            </a:r>
          </a:p>
          <a:p>
            <a:r>
              <a:rPr lang="en-US" dirty="0" err="1"/>
              <a:t>Ajithkumar</a:t>
            </a:r>
            <a:r>
              <a:rPr lang="en-US" dirty="0"/>
              <a:t>  </a:t>
            </a:r>
          </a:p>
          <a:p>
            <a:r>
              <a:rPr lang="en-US" dirty="0" err="1"/>
              <a:t>Yuvasri</a:t>
            </a:r>
            <a:r>
              <a:rPr lang="en-US" dirty="0"/>
              <a:t> Sankar </a:t>
            </a:r>
          </a:p>
          <a:p>
            <a:r>
              <a:rPr lang="en-US" dirty="0"/>
              <a:t>Lakshmi PM</a:t>
            </a:r>
          </a:p>
          <a:p>
            <a:r>
              <a:rPr lang="en-US" dirty="0" err="1"/>
              <a:t>Ragapriya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E78FE-ABB4-7DA8-08F2-1DD43C741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40188" y="2438399"/>
            <a:ext cx="4365812" cy="3258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12E37-AEA3-85A4-E5F2-C5F6531D4825}"/>
              </a:ext>
            </a:extLst>
          </p:cNvPr>
          <p:cNvSpPr txBox="1"/>
          <p:nvPr/>
        </p:nvSpPr>
        <p:spPr>
          <a:xfrm>
            <a:off x="5540188" y="6286500"/>
            <a:ext cx="4365812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gadgetsin.com/lenovo-yoga-920-2-in-1-touchscreen-laptop.htm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F1DBCE-4FA9-C419-EC0F-C50410B30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24" y="647700"/>
            <a:ext cx="2637340" cy="5562600"/>
          </a:xfrm>
        </p:spPr>
      </p:pic>
    </p:spTree>
    <p:extLst>
      <p:ext uri="{BB962C8B-B14F-4D97-AF65-F5344CB8AC3E}">
        <p14:creationId xmlns:p14="http://schemas.microsoft.com/office/powerpoint/2010/main" val="38028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EE32-A48E-0CC5-78A5-DD1389FF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7"/>
            <a:ext cx="4796118" cy="837841"/>
          </a:xfrm>
        </p:spPr>
        <p:txBody>
          <a:bodyPr>
            <a:normAutofit/>
          </a:bodyPr>
          <a:lstStyle/>
          <a:p>
            <a:r>
              <a:rPr lang="en-IN" b="1" i="1" dirty="0"/>
              <a:t>Admin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2DF27F-15EB-DAB2-E9C7-A29AF537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4329"/>
            <a:ext cx="10972800" cy="51636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Admin entity has following attributes:</a:t>
            </a:r>
          </a:p>
          <a:p>
            <a:pPr marL="0" indent="0">
              <a:buNone/>
            </a:pPr>
            <a:r>
              <a:rPr lang="en-IN" dirty="0"/>
              <a:t>  1.admnId</a:t>
            </a:r>
          </a:p>
          <a:p>
            <a:pPr marL="0" indent="0">
              <a:buNone/>
            </a:pPr>
            <a:r>
              <a:rPr lang="en-IN" dirty="0"/>
              <a:t>  2.adminEmailId</a:t>
            </a:r>
          </a:p>
          <a:p>
            <a:pPr marL="0" indent="0">
              <a:buNone/>
            </a:pPr>
            <a:r>
              <a:rPr lang="en-IN" dirty="0"/>
              <a:t>  3.adminFirstName</a:t>
            </a:r>
          </a:p>
          <a:p>
            <a:pPr marL="0" indent="0">
              <a:buNone/>
            </a:pPr>
            <a:r>
              <a:rPr lang="en-IN" dirty="0"/>
              <a:t>  4.adminLastName</a:t>
            </a:r>
          </a:p>
          <a:p>
            <a:pPr marL="0" indent="0">
              <a:buNone/>
            </a:pPr>
            <a:r>
              <a:rPr lang="en-IN" dirty="0"/>
              <a:t>  5.adminPassword</a:t>
            </a:r>
          </a:p>
          <a:p>
            <a:pPr marL="0" indent="0">
              <a:buNone/>
            </a:pPr>
            <a:r>
              <a:rPr lang="en-IN" dirty="0"/>
              <a:t>The functions done by admin are:</a:t>
            </a:r>
          </a:p>
          <a:p>
            <a:pPr marL="0" indent="0">
              <a:buNone/>
            </a:pPr>
            <a:r>
              <a:rPr lang="en-IN" dirty="0"/>
              <a:t>    1.Register</a:t>
            </a:r>
          </a:p>
          <a:p>
            <a:pPr marL="0" indent="0">
              <a:buNone/>
            </a:pPr>
            <a:r>
              <a:rPr lang="en-IN" dirty="0"/>
              <a:t>    2.Login</a:t>
            </a:r>
          </a:p>
          <a:p>
            <a:pPr marL="0" indent="0">
              <a:buNone/>
            </a:pPr>
            <a:r>
              <a:rPr lang="en-IN" dirty="0"/>
              <a:t>    3.AddCategory</a:t>
            </a:r>
          </a:p>
          <a:p>
            <a:pPr marL="0" indent="0">
              <a:buNone/>
            </a:pPr>
            <a:r>
              <a:rPr lang="en-IN" dirty="0"/>
              <a:t>    4.AddProduct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E9B6B1-5C0A-997B-EC8B-AFC573D0D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46" y="2800350"/>
            <a:ext cx="5229225" cy="21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8797-2A19-24B5-A566-29F00351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8588"/>
            <a:ext cx="10972800" cy="663388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Customer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7A62-8EEC-923F-DF72-5CD570D4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1977"/>
            <a:ext cx="10972800" cy="59346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Customer entity has following attributes:</a:t>
            </a:r>
          </a:p>
          <a:p>
            <a:pPr marL="0" indent="0">
              <a:buNone/>
            </a:pPr>
            <a:r>
              <a:rPr lang="en-IN" dirty="0"/>
              <a:t>  1.customerId</a:t>
            </a:r>
          </a:p>
          <a:p>
            <a:pPr marL="0" indent="0">
              <a:buNone/>
            </a:pPr>
            <a:r>
              <a:rPr lang="en-IN" dirty="0"/>
              <a:t>  2.customerEmailId</a:t>
            </a:r>
          </a:p>
          <a:p>
            <a:pPr marL="0" indent="0">
              <a:buNone/>
            </a:pPr>
            <a:r>
              <a:rPr lang="en-IN" dirty="0"/>
              <a:t>  3.customerFirstName</a:t>
            </a:r>
          </a:p>
          <a:p>
            <a:pPr marL="0" indent="0">
              <a:buNone/>
            </a:pPr>
            <a:r>
              <a:rPr lang="en-IN" dirty="0"/>
              <a:t>  4.customerLastName</a:t>
            </a:r>
          </a:p>
          <a:p>
            <a:pPr marL="0" indent="0">
              <a:buNone/>
            </a:pPr>
            <a:r>
              <a:rPr lang="en-IN" dirty="0"/>
              <a:t>  5.customerPassword</a:t>
            </a:r>
          </a:p>
          <a:p>
            <a:pPr marL="0" indent="0">
              <a:buNone/>
            </a:pPr>
            <a:r>
              <a:rPr lang="en-IN" dirty="0"/>
              <a:t>The functions done by admin are:</a:t>
            </a:r>
          </a:p>
          <a:p>
            <a:pPr marL="0" indent="0">
              <a:buNone/>
            </a:pPr>
            <a:r>
              <a:rPr lang="en-IN" dirty="0"/>
              <a:t>    1.Register</a:t>
            </a:r>
          </a:p>
          <a:p>
            <a:pPr marL="0" indent="0">
              <a:buNone/>
            </a:pPr>
            <a:r>
              <a:rPr lang="en-IN" dirty="0"/>
              <a:t>    2.Login</a:t>
            </a:r>
          </a:p>
          <a:p>
            <a:pPr marL="0" indent="0">
              <a:buNone/>
            </a:pPr>
            <a:r>
              <a:rPr lang="en-IN" dirty="0"/>
              <a:t>    3.Order</a:t>
            </a:r>
          </a:p>
          <a:p>
            <a:pPr marL="0" indent="0">
              <a:buNone/>
            </a:pPr>
            <a:r>
              <a:rPr lang="en-IN" dirty="0"/>
              <a:t>    4.Payment</a:t>
            </a:r>
          </a:p>
          <a:p>
            <a:pPr marL="0" indent="0">
              <a:buNone/>
            </a:pPr>
            <a:r>
              <a:rPr lang="en-IN" dirty="0"/>
              <a:t>    5.Service</a:t>
            </a:r>
          </a:p>
          <a:p>
            <a:pPr marL="0" indent="0">
              <a:buNone/>
            </a:pPr>
            <a:r>
              <a:rPr lang="en-IN" dirty="0"/>
              <a:t>    6.Feedback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72AD8-FC71-EB7E-A96F-395A3E94B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06" y="2529728"/>
            <a:ext cx="5818094" cy="17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7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4512-6073-D7F7-7ABE-491D5070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7553"/>
            <a:ext cx="10972800" cy="672353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Category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84F2-FCC5-6870-D7E7-F50A0034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906"/>
            <a:ext cx="10972800" cy="528469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Category entity has following attributes:</a:t>
            </a:r>
          </a:p>
          <a:p>
            <a:pPr marL="0" indent="0">
              <a:buNone/>
            </a:pPr>
            <a:r>
              <a:rPr lang="en-IN" dirty="0"/>
              <a:t>  1.categoryId</a:t>
            </a:r>
          </a:p>
          <a:p>
            <a:pPr marL="0" indent="0">
              <a:buNone/>
            </a:pPr>
            <a:r>
              <a:rPr lang="en-IN" dirty="0"/>
              <a:t>  2.categoryName</a:t>
            </a:r>
          </a:p>
          <a:p>
            <a:pPr marL="0" indent="0">
              <a:buNone/>
            </a:pPr>
            <a:r>
              <a:rPr lang="en-IN" dirty="0"/>
              <a:t>  3.categoryDescription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2C3E8-48CC-4968-B357-8B7B9862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3946711"/>
            <a:ext cx="4905375" cy="15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E59A-E8EA-AA8F-95C5-AB638A7D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Product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BB43-35A0-09DE-2F1A-315DBE33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003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Product entity has following attributes:</a:t>
            </a:r>
          </a:p>
          <a:p>
            <a:pPr marL="0" indent="0">
              <a:buNone/>
            </a:pPr>
            <a:r>
              <a:rPr lang="en-IN" dirty="0"/>
              <a:t>  1.productId</a:t>
            </a:r>
          </a:p>
          <a:p>
            <a:pPr marL="0" indent="0">
              <a:buNone/>
            </a:pPr>
            <a:r>
              <a:rPr lang="en-IN" dirty="0"/>
              <a:t>  2.productCompany</a:t>
            </a:r>
          </a:p>
          <a:p>
            <a:pPr marL="0" indent="0">
              <a:buNone/>
            </a:pPr>
            <a:r>
              <a:rPr lang="en-IN" dirty="0"/>
              <a:t>  3.productFeatures</a:t>
            </a:r>
          </a:p>
          <a:p>
            <a:pPr marL="0" indent="0">
              <a:buNone/>
            </a:pPr>
            <a:r>
              <a:rPr lang="en-IN" dirty="0"/>
              <a:t>  4.productModel</a:t>
            </a:r>
          </a:p>
          <a:p>
            <a:pPr marL="0" indent="0">
              <a:buNone/>
            </a:pPr>
            <a:r>
              <a:rPr lang="en-IN" dirty="0"/>
              <a:t>  5.productPrice</a:t>
            </a:r>
          </a:p>
          <a:p>
            <a:pPr marL="0" indent="0">
              <a:buNone/>
            </a:pPr>
            <a:r>
              <a:rPr lang="en-IN" dirty="0"/>
              <a:t>  6.categoryId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C3C9C-D9D5-63E3-FA3C-3D3D396BB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83" y="4652683"/>
            <a:ext cx="8301318" cy="189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68B7-3D94-35B1-EACD-DCDF5FB9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Wishlist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9DB0-5BE5-7F28-CC92-B5B48A74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Wishlist entity has following attributes:</a:t>
            </a:r>
          </a:p>
          <a:p>
            <a:pPr marL="0" indent="0">
              <a:buNone/>
            </a:pPr>
            <a:r>
              <a:rPr lang="en-IN" dirty="0"/>
              <a:t>  1.wishlistId</a:t>
            </a:r>
          </a:p>
          <a:p>
            <a:pPr marL="0" indent="0">
              <a:buNone/>
            </a:pPr>
            <a:r>
              <a:rPr lang="en-IN" dirty="0"/>
              <a:t>  2.wishlistName</a:t>
            </a:r>
          </a:p>
          <a:p>
            <a:pPr marL="0" indent="0">
              <a:buNone/>
            </a:pPr>
            <a:r>
              <a:rPr lang="en-IN" dirty="0"/>
              <a:t>  3.productId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F9A7B-9BE4-E3FB-0EAC-10AF7A7B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5" y="3549743"/>
            <a:ext cx="5378824" cy="16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1B85-C9D3-2FF6-E840-D06B4C92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559936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Order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BAD5-903A-235B-F165-BE558F64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4024"/>
            <a:ext cx="10972800" cy="55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Order entity has following attributes:</a:t>
            </a:r>
          </a:p>
          <a:p>
            <a:pPr marL="0" indent="0">
              <a:buNone/>
            </a:pPr>
            <a:r>
              <a:rPr lang="en-IN" dirty="0"/>
              <a:t>  1.orderId</a:t>
            </a:r>
          </a:p>
          <a:p>
            <a:pPr marL="0" indent="0">
              <a:buNone/>
            </a:pPr>
            <a:r>
              <a:rPr lang="en-IN" dirty="0"/>
              <a:t>  2.productId</a:t>
            </a:r>
          </a:p>
          <a:p>
            <a:pPr marL="0" indent="0">
              <a:buNone/>
            </a:pPr>
            <a:r>
              <a:rPr lang="en-IN" dirty="0"/>
              <a:t>  3.customerId</a:t>
            </a:r>
          </a:p>
          <a:p>
            <a:pPr marL="0" indent="0">
              <a:buNone/>
            </a:pPr>
            <a:r>
              <a:rPr lang="en-IN" dirty="0"/>
              <a:t>  4.deliveryStatus</a:t>
            </a:r>
          </a:p>
          <a:p>
            <a:pPr marL="0" indent="0">
              <a:buNone/>
            </a:pPr>
            <a:r>
              <a:rPr lang="en-IN" dirty="0"/>
              <a:t>  5.orderDate</a:t>
            </a:r>
          </a:p>
          <a:p>
            <a:pPr marL="0" indent="0">
              <a:buNone/>
            </a:pPr>
            <a:r>
              <a:rPr lang="en-IN" dirty="0"/>
              <a:t>  6.productPrice</a:t>
            </a:r>
          </a:p>
          <a:p>
            <a:pPr marL="0" indent="0">
              <a:buNone/>
            </a:pPr>
            <a:r>
              <a:rPr lang="en-IN" dirty="0"/>
              <a:t>  7.quantity</a:t>
            </a:r>
          </a:p>
          <a:p>
            <a:pPr marL="0" indent="0">
              <a:buNone/>
            </a:pPr>
            <a:r>
              <a:rPr lang="en-IN" dirty="0"/>
              <a:t>  8.totalPrice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00418-A4F6-EC47-4EE7-85B52EF9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58" y="3299012"/>
            <a:ext cx="7892022" cy="210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6F01-6793-3B94-BCC4-A029A3CC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470288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Payment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BB27-2400-4FBA-E555-B0BE9460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4376"/>
            <a:ext cx="10972800" cy="568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Payment entity has following attributes:</a:t>
            </a:r>
          </a:p>
          <a:p>
            <a:pPr marL="0" indent="0">
              <a:buNone/>
            </a:pPr>
            <a:r>
              <a:rPr lang="en-IN" dirty="0"/>
              <a:t>  1.paymentId</a:t>
            </a:r>
          </a:p>
          <a:p>
            <a:pPr marL="0" indent="0">
              <a:buNone/>
            </a:pPr>
            <a:r>
              <a:rPr lang="en-IN" dirty="0"/>
              <a:t>  2.cardNumber</a:t>
            </a:r>
          </a:p>
          <a:p>
            <a:pPr marL="0" indent="0">
              <a:buNone/>
            </a:pPr>
            <a:r>
              <a:rPr lang="en-IN" dirty="0"/>
              <a:t>  3.CVV</a:t>
            </a:r>
          </a:p>
          <a:p>
            <a:pPr marL="0" indent="0">
              <a:buNone/>
            </a:pPr>
            <a:r>
              <a:rPr lang="en-IN" dirty="0"/>
              <a:t>  4.orderId</a:t>
            </a:r>
          </a:p>
          <a:p>
            <a:pPr marL="0" indent="0">
              <a:buNone/>
            </a:pPr>
            <a:r>
              <a:rPr lang="en-IN" dirty="0"/>
              <a:t>  5.paidAmount</a:t>
            </a:r>
          </a:p>
          <a:p>
            <a:pPr marL="0" indent="0">
              <a:buNone/>
            </a:pPr>
            <a:r>
              <a:rPr lang="en-IN" dirty="0"/>
              <a:t>  6.paidDate</a:t>
            </a:r>
          </a:p>
          <a:p>
            <a:pPr marL="0" indent="0">
              <a:buNone/>
            </a:pPr>
            <a:r>
              <a:rPr lang="en-IN" dirty="0"/>
              <a:t>  7.paymentStatus</a:t>
            </a:r>
          </a:p>
          <a:p>
            <a:pPr marL="0" indent="0">
              <a:buNone/>
            </a:pPr>
            <a:r>
              <a:rPr lang="en-IN" dirty="0"/>
              <a:t>  8.totalPrice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8A9AA-D185-3C13-3947-D0D49B96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71" y="3532096"/>
            <a:ext cx="8458200" cy="21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A671-E0E6-3DF9-0A6B-75CDC130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Feedback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52C8-72E7-220E-33FF-6E3C0094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Feedback entity has following attributes:</a:t>
            </a:r>
          </a:p>
          <a:p>
            <a:pPr marL="0" indent="0">
              <a:buNone/>
            </a:pPr>
            <a:r>
              <a:rPr lang="en-IN" dirty="0"/>
              <a:t>  1.feedbackId</a:t>
            </a:r>
          </a:p>
          <a:p>
            <a:pPr marL="0" indent="0">
              <a:buNone/>
            </a:pPr>
            <a:r>
              <a:rPr lang="en-IN" dirty="0"/>
              <a:t>  2.comment</a:t>
            </a:r>
          </a:p>
          <a:p>
            <a:pPr marL="0" indent="0">
              <a:buNone/>
            </a:pPr>
            <a:r>
              <a:rPr lang="en-IN" dirty="0"/>
              <a:t>  3.orderId</a:t>
            </a:r>
          </a:p>
          <a:p>
            <a:pPr marL="0" indent="0">
              <a:buNone/>
            </a:pPr>
            <a:r>
              <a:rPr lang="en-IN" dirty="0"/>
              <a:t>  4.productId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1229F-A423-C363-28AD-7C69C614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94" y="2752165"/>
            <a:ext cx="549536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EC94-D5D9-86AA-CB58-819CE1EC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326853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C32C-D3DD-F7F4-A328-FB5C8C6D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3" y="1030941"/>
            <a:ext cx="10972800" cy="5692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Service entity has following attributes:</a:t>
            </a:r>
          </a:p>
          <a:p>
            <a:pPr marL="0" indent="0">
              <a:buNone/>
            </a:pPr>
            <a:r>
              <a:rPr lang="en-IN" dirty="0"/>
              <a:t>  1.serviceId</a:t>
            </a:r>
          </a:p>
          <a:p>
            <a:pPr marL="0" indent="0">
              <a:buNone/>
            </a:pPr>
            <a:r>
              <a:rPr lang="en-IN" dirty="0"/>
              <a:t>  2.customerId</a:t>
            </a:r>
          </a:p>
          <a:p>
            <a:pPr marL="0" indent="0">
              <a:buNone/>
            </a:pPr>
            <a:r>
              <a:rPr lang="en-IN" dirty="0"/>
              <a:t>  3.orderId</a:t>
            </a:r>
          </a:p>
          <a:p>
            <a:pPr marL="0" indent="0">
              <a:buNone/>
            </a:pPr>
            <a:r>
              <a:rPr lang="en-IN" dirty="0"/>
              <a:t>  4.productId</a:t>
            </a:r>
          </a:p>
          <a:p>
            <a:pPr marL="0" indent="0">
              <a:buNone/>
            </a:pPr>
            <a:r>
              <a:rPr lang="en-IN" dirty="0"/>
              <a:t>  5.serviceDate</a:t>
            </a:r>
          </a:p>
          <a:p>
            <a:pPr marL="0" indent="0">
              <a:buNone/>
            </a:pPr>
            <a:r>
              <a:rPr lang="en-IN" dirty="0"/>
              <a:t>  6.serviceDetails</a:t>
            </a:r>
          </a:p>
          <a:p>
            <a:pPr marL="0" indent="0">
              <a:buNone/>
            </a:pPr>
            <a:r>
              <a:rPr lang="en-IN" dirty="0"/>
              <a:t>  7.serviceStatus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2E169-235E-5B43-34D0-57E93973E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4" y="4840941"/>
            <a:ext cx="9762565" cy="17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Languages &amp;Tools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Schema Diagram</a:t>
            </a:r>
          </a:p>
          <a:p>
            <a:r>
              <a:rPr lang="en-US" dirty="0"/>
              <a:t>Experience Future Plan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DADC-79E2-5757-4A76-C840CA12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Experience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CBE4-EEEA-85D1-537A-B54388BDE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Online sales will continue to rise.</a:t>
            </a:r>
          </a:p>
          <a:p>
            <a:r>
              <a:rPr lang="en-IN" dirty="0"/>
              <a:t>Every webpage designed to sell a product or market a service should understand Future of  online laptop shopping.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2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5A40-84BC-3BE7-2107-E48630AD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FF93-983F-D93E-BDCF-D34A3063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 user friendly application and promotes user to purchase faster.</a:t>
            </a:r>
          </a:p>
          <a:p>
            <a:r>
              <a:rPr lang="en-IN" dirty="0"/>
              <a:t>With new technology comes better way  of doing things.</a:t>
            </a:r>
          </a:p>
          <a:p>
            <a:r>
              <a:rPr lang="en-IN" dirty="0"/>
              <a:t>Being able to buy anytime anywhere.</a:t>
            </a:r>
          </a:p>
          <a:p>
            <a:r>
              <a:rPr lang="en-IN" dirty="0"/>
              <a:t>Allows to place order before purchasing.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9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A897-F2DD-DD0F-CD83-AC9B3CF1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23637-250D-06EF-D989-AB9423425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983506"/>
          </a:xfrm>
        </p:spPr>
      </p:pic>
    </p:spTree>
    <p:extLst>
      <p:ext uri="{BB962C8B-B14F-4D97-AF65-F5344CB8AC3E}">
        <p14:creationId xmlns:p14="http://schemas.microsoft.com/office/powerpoint/2010/main" val="234344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Laptop shopping website is a form of electronic commerce which allows to directly buy laptop from a seller over the internet using a browser.</a:t>
            </a:r>
          </a:p>
          <a:p>
            <a:r>
              <a:rPr lang="en-US" dirty="0"/>
              <a:t>It is a B2C process.ie business to consumer ecommerce.</a:t>
            </a:r>
          </a:p>
          <a:p>
            <a:r>
              <a:rPr lang="en-US" dirty="0"/>
              <a:t>Customers can shop laptop online using a range of different computers and devices , including desktop computers , laptops and smartphones.</a:t>
            </a:r>
          </a:p>
          <a:p>
            <a:r>
              <a:rPr lang="en-US" dirty="0"/>
              <a:t>Online customers must have access to the Internet and a valid method of payment in order to complete a transaction.</a:t>
            </a:r>
          </a:p>
          <a:p>
            <a:r>
              <a:rPr lang="en-US" dirty="0"/>
              <a:t>Online stores are usually  available 24 hours a day.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Languages &amp;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Language: spring</a:t>
            </a:r>
          </a:p>
          <a:p>
            <a:endParaRPr lang="en-US" dirty="0"/>
          </a:p>
          <a:p>
            <a:r>
              <a:rPr lang="en-US" dirty="0"/>
              <a:t>Tools: spring boot , postman and </a:t>
            </a:r>
            <a:r>
              <a:rPr lang="en-US" dirty="0" err="1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Models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Model</a:t>
            </a:r>
          </a:p>
          <a:p>
            <a:r>
              <a:rPr lang="en-US" dirty="0"/>
              <a:t>Customer Model</a:t>
            </a:r>
          </a:p>
          <a:p>
            <a:r>
              <a:rPr lang="en-US" dirty="0"/>
              <a:t>Category Model</a:t>
            </a:r>
          </a:p>
          <a:p>
            <a:r>
              <a:rPr lang="en-US" dirty="0"/>
              <a:t>Product Model</a:t>
            </a:r>
          </a:p>
          <a:p>
            <a:r>
              <a:rPr lang="en-US" dirty="0"/>
              <a:t>Wishlist Model</a:t>
            </a:r>
          </a:p>
          <a:p>
            <a:r>
              <a:rPr lang="en-US" dirty="0"/>
              <a:t>Order Model</a:t>
            </a:r>
          </a:p>
          <a:p>
            <a:r>
              <a:rPr lang="en-US" dirty="0"/>
              <a:t>Payment Model</a:t>
            </a:r>
          </a:p>
          <a:p>
            <a:r>
              <a:rPr lang="en-US" dirty="0"/>
              <a:t>Feedback Model</a:t>
            </a:r>
          </a:p>
          <a:p>
            <a:r>
              <a:rPr lang="en-US" dirty="0"/>
              <a:t>Service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BF00-9D52-529E-94C7-12AA6681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/>
              <a:t>Usecase</a:t>
            </a:r>
            <a:r>
              <a:rPr lang="en-IN" b="1" i="1" dirty="0"/>
              <a:t>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AB5F7-A7DF-1B0A-D832-CC4F4B3C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59" y="1935163"/>
            <a:ext cx="6705600" cy="4824225"/>
          </a:xfrm>
        </p:spPr>
      </p:pic>
    </p:spTree>
    <p:extLst>
      <p:ext uri="{BB962C8B-B14F-4D97-AF65-F5344CB8AC3E}">
        <p14:creationId xmlns:p14="http://schemas.microsoft.com/office/powerpoint/2010/main" val="19786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A5FA-ECDB-B8E4-D2C9-C873BA7C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68544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ER Diagram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33A5594-26B4-C71E-A769-1E334903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177"/>
            <a:ext cx="9072281" cy="5298142"/>
          </a:xfrm>
        </p:spPr>
      </p:pic>
    </p:spTree>
    <p:extLst>
      <p:ext uri="{BB962C8B-B14F-4D97-AF65-F5344CB8AC3E}">
        <p14:creationId xmlns:p14="http://schemas.microsoft.com/office/powerpoint/2010/main" val="319982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D04B-B639-C5D8-24D7-2B30788B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5483"/>
            <a:ext cx="10972800" cy="573742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6C3617-C44E-F5E6-1BC0-1AACDB57D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29" y="896471"/>
            <a:ext cx="6535271" cy="5961529"/>
          </a:xfrm>
        </p:spPr>
      </p:pic>
    </p:spTree>
    <p:extLst>
      <p:ext uri="{BB962C8B-B14F-4D97-AF65-F5344CB8AC3E}">
        <p14:creationId xmlns:p14="http://schemas.microsoft.com/office/powerpoint/2010/main" val="334404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2D281-0DB5-7F12-48B2-D3F9DA911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39" y="636680"/>
            <a:ext cx="2894439" cy="6118225"/>
          </a:xfr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LAPTOP SHOPPING WEBSITE PPT</Template>
  <TotalTime>288</TotalTime>
  <Words>555</Words>
  <Application>Microsoft Office PowerPoint</Application>
  <PresentationFormat>Widescreen</PresentationFormat>
  <Paragraphs>128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LAPTOP SHOPPING WEBSITE</vt:lpstr>
      <vt:lpstr>Agenda</vt:lpstr>
      <vt:lpstr>Introduction</vt:lpstr>
      <vt:lpstr>Languages &amp; Tools</vt:lpstr>
      <vt:lpstr>Models</vt:lpstr>
      <vt:lpstr>Usecase Diagram</vt:lpstr>
      <vt:lpstr>ER Diagram</vt:lpstr>
      <vt:lpstr>Class Diagram</vt:lpstr>
      <vt:lpstr>PowerPoint Presentation</vt:lpstr>
      <vt:lpstr>PowerPoint Presentation</vt:lpstr>
      <vt:lpstr>Admin Model</vt:lpstr>
      <vt:lpstr>Customer Model</vt:lpstr>
      <vt:lpstr>Category Model</vt:lpstr>
      <vt:lpstr>Product Model</vt:lpstr>
      <vt:lpstr>Wishlist Model</vt:lpstr>
      <vt:lpstr>Order Model</vt:lpstr>
      <vt:lpstr>Payment Model</vt:lpstr>
      <vt:lpstr>Feedback Mode</vt:lpstr>
      <vt:lpstr>Service Model</vt:lpstr>
      <vt:lpstr>Experience 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SHOPPING WEBSITE</dc:title>
  <dc:creator>Lk P</dc:creator>
  <cp:lastModifiedBy>Lk P</cp:lastModifiedBy>
  <cp:revision>5</cp:revision>
  <dcterms:created xsi:type="dcterms:W3CDTF">2022-06-28T05:50:19Z</dcterms:created>
  <dcterms:modified xsi:type="dcterms:W3CDTF">2022-06-30T11:09:35Z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