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0367-7640-4AC0-BB44-6F9031281CC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B162-4EF8-4EF5-9888-EDB34ED4C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44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0367-7640-4AC0-BB44-6F9031281CC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B162-4EF8-4EF5-9888-EDB34ED4C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93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0367-7640-4AC0-BB44-6F9031281CC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B162-4EF8-4EF5-9888-EDB34ED4C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419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0367-7640-4AC0-BB44-6F9031281CC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B162-4EF8-4EF5-9888-EDB34ED4CA0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4864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0367-7640-4AC0-BB44-6F9031281CC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B162-4EF8-4EF5-9888-EDB34ED4C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739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0367-7640-4AC0-BB44-6F9031281CC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B162-4EF8-4EF5-9888-EDB34ED4C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962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0367-7640-4AC0-BB44-6F9031281CC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B162-4EF8-4EF5-9888-EDB34ED4C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35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0367-7640-4AC0-BB44-6F9031281CC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B162-4EF8-4EF5-9888-EDB34ED4C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198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0367-7640-4AC0-BB44-6F9031281CC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B162-4EF8-4EF5-9888-EDB34ED4C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50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0367-7640-4AC0-BB44-6F9031281CC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B162-4EF8-4EF5-9888-EDB34ED4C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87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0367-7640-4AC0-BB44-6F9031281CC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B162-4EF8-4EF5-9888-EDB34ED4C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50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0367-7640-4AC0-BB44-6F9031281CC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B162-4EF8-4EF5-9888-EDB34ED4C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6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0367-7640-4AC0-BB44-6F9031281CC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B162-4EF8-4EF5-9888-EDB34ED4C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58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0367-7640-4AC0-BB44-6F9031281CC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B162-4EF8-4EF5-9888-EDB34ED4C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85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0367-7640-4AC0-BB44-6F9031281CC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B162-4EF8-4EF5-9888-EDB34ED4C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58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0367-7640-4AC0-BB44-6F9031281CC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B162-4EF8-4EF5-9888-EDB34ED4C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76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0367-7640-4AC0-BB44-6F9031281CC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B162-4EF8-4EF5-9888-EDB34ED4C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71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4080367-7640-4AC0-BB44-6F9031281CC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8B162-4EF8-4EF5-9888-EDB34ED4CA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786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7399-0504-7A8C-C20F-67868625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02384"/>
            <a:ext cx="9404723" cy="1400530"/>
          </a:xfrm>
        </p:spPr>
        <p:txBody>
          <a:bodyPr/>
          <a:lstStyle/>
          <a:p>
            <a:r>
              <a:rPr lang="en-IN" dirty="0"/>
              <a:t>                        </a:t>
            </a:r>
            <a:r>
              <a:rPr lang="en-IN" sz="4800" b="1" dirty="0"/>
              <a:t>TEAM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90108-C210-7D67-14AD-E8044C8B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9183" y="2078085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D.K.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Tamilini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(220701299)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Udhaya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Shankar (220701306)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Vedha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Vigneshwar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(220701312)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Vignesh (220701318)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Vishal (220701324)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Yuven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Senthil Kumar (220701330)</a:t>
            </a:r>
          </a:p>
        </p:txBody>
      </p:sp>
    </p:spTree>
    <p:extLst>
      <p:ext uri="{BB962C8B-B14F-4D97-AF65-F5344CB8AC3E}">
        <p14:creationId xmlns:p14="http://schemas.microsoft.com/office/powerpoint/2010/main" val="214889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B4E3-5FD6-55B2-4E9F-A9B36932F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23956"/>
            <a:ext cx="9960458" cy="3329581"/>
          </a:xfrm>
        </p:spPr>
        <p:txBody>
          <a:bodyPr/>
          <a:lstStyle/>
          <a:p>
            <a:r>
              <a:rPr lang="en-US" dirty="0"/>
              <a:t>      Online Software           				Management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64C2B-0D07-3A1E-F1C4-9614A97DB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727" y="4777380"/>
            <a:ext cx="10396686" cy="861420"/>
          </a:xfrm>
        </p:spPr>
        <p:txBody>
          <a:bodyPr/>
          <a:lstStyle/>
          <a:p>
            <a:r>
              <a:rPr lang="en-US" dirty="0"/>
              <a:t>           Identify =&gt; Categorize =&gt; Assign =&gt; Status =&gt; notify =&gt;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337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0505-33C2-397F-8773-A2412243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Online Software Management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F95D6C-B8FA-63D2-EF35-069467E08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607662"/>
            <a:ext cx="4396338" cy="5762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F2B99-09B4-5590-5F08-28DC5EAE8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10347660" cy="374173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Online software testing involves evaluating a software application for potential issues, and these problems are categorized based on their priority levels. </a:t>
            </a:r>
          </a:p>
          <a:p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High-priority problems are typically assigned to a dedicated team within the organization, which might include a team on the bench or specialists across the world. </a:t>
            </a:r>
          </a:p>
          <a:p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Conversely, lower-priority issues may be directed to the team responsible for handling such matters. </a:t>
            </a:r>
          </a:p>
          <a:p>
            <a:r>
              <a:rPr lang="en-US" b="0" i="0" dirty="0">
                <a:solidFill>
                  <a:srgbClr val="F9F9F9"/>
                </a:solidFill>
                <a:effectLst/>
                <a:latin typeface="Söhne"/>
              </a:rPr>
              <a:t>This systematic categorization and assignment process help ensure that critical issues receive prompt attention and are addressed efficiently.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054B163-D66C-9BC8-039B-A1F501CDD9A1}"/>
              </a:ext>
            </a:extLst>
          </p:cNvPr>
          <p:cNvSpPr txBox="1">
            <a:spLocks/>
          </p:cNvSpPr>
          <p:nvPr/>
        </p:nvSpPr>
        <p:spPr>
          <a:xfrm>
            <a:off x="2256617" y="2240676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435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F764FC2-E7D0-71BD-9B81-6AA88F0DE92D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        Online Software Management</a:t>
            </a:r>
            <a:endParaRPr lang="en-IN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C167175-C173-0015-E567-90E53640C31C}"/>
              </a:ext>
            </a:extLst>
          </p:cNvPr>
          <p:cNvSpPr txBox="1">
            <a:spLocks/>
          </p:cNvSpPr>
          <p:nvPr/>
        </p:nvSpPr>
        <p:spPr>
          <a:xfrm>
            <a:off x="646111" y="1635853"/>
            <a:ext cx="4546674" cy="6744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Problem Statement</a:t>
            </a:r>
            <a:endParaRPr lang="en-IN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0B90FC63-59E7-FA64-3DCD-76FAC88BE0FB}"/>
              </a:ext>
            </a:extLst>
          </p:cNvPr>
          <p:cNvSpPr txBox="1">
            <a:spLocks/>
          </p:cNvSpPr>
          <p:nvPr/>
        </p:nvSpPr>
        <p:spPr>
          <a:xfrm>
            <a:off x="646111" y="2310346"/>
            <a:ext cx="10941987" cy="37417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Despite the advancements in software testing methodologies, many organizations struggle with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	efficiently managing and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ECECEC"/>
                </a:solidFill>
                <a:latin typeface="Söhne"/>
              </a:rPr>
              <a:t>	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resolving the vast array of issues that can arise during testing phases.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The challenges include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ECECEC"/>
                </a:solidFill>
                <a:latin typeface="Söhne"/>
              </a:rPr>
              <a:t>	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prioritizing critical issues,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ECECEC"/>
                </a:solidFill>
                <a:latin typeface="Söhne"/>
              </a:rPr>
              <a:t>	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assigning the right resources, and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ECECEC"/>
                </a:solidFill>
                <a:latin typeface="Söhne"/>
              </a:rPr>
              <a:t>	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ensuring timely resolution without compromising software quality.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The need for a robust, scalable, and systematic testing management system is evident, one that can adapt to the dynamic nature of software development and ensure that all problems, regardless of their priority, are addressed effectively.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916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0102689-285F-D5A4-19E5-30F74876F425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        Online Software Management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DF8178-3AA5-CC48-75AD-290266130B46}"/>
              </a:ext>
            </a:extLst>
          </p:cNvPr>
          <p:cNvSpPr txBox="1">
            <a:spLocks/>
          </p:cNvSpPr>
          <p:nvPr/>
        </p:nvSpPr>
        <p:spPr>
          <a:xfrm>
            <a:off x="646111" y="1682332"/>
            <a:ext cx="4396339" cy="62801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Features</a:t>
            </a:r>
            <a:endParaRPr lang="en-IN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5836E39B-7159-E5F4-423F-A32CB488053E}"/>
              </a:ext>
            </a:extLst>
          </p:cNvPr>
          <p:cNvSpPr txBox="1">
            <a:spLocks/>
          </p:cNvSpPr>
          <p:nvPr/>
        </p:nvSpPr>
        <p:spPr>
          <a:xfrm>
            <a:off x="646110" y="2497509"/>
            <a:ext cx="10941987" cy="37417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Prioritization Algorithm: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Utilizes a sophisticated algorithm to categorize issues based on severity, impact, and urgency, ensuring high-priority problems are identified and escalated promptly. 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Global Team Collaboration: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Facilitates real-time communication and collaboration among global teams, enabling efficient problem-solving and knowledge sharing.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Dynamic Resource Assignment: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Automatically assigns issues to the most suitable personnel or team based on expertise, availability, and current workload, optimizing resource use.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Comprehensive Dashboard: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Offers a centralized platform for tracking and managing issues, providing visibility into the status, trends, and metrics of testing efforts to stakeholders at all levels.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Scalable Architecture: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Designed to accommodate the evolving needs of software projects, easily integrating with other tools and scaling to handle an increasing number of issues.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892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05BD-4BCA-2B68-540B-BAA1C76A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Online Software Management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7BB055-5F01-0941-3821-A4E180287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111" y="1635853"/>
            <a:ext cx="4546674" cy="674493"/>
          </a:xfrm>
        </p:spPr>
        <p:txBody>
          <a:bodyPr/>
          <a:lstStyle/>
          <a:p>
            <a:r>
              <a:rPr lang="en-US" dirty="0"/>
              <a:t>Constraints</a:t>
            </a:r>
            <a:endParaRPr lang="en-IN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324089-9121-034E-4F1F-95B2D0CCD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110" y="2497509"/>
            <a:ext cx="10941987" cy="3741738"/>
          </a:xfrm>
        </p:spPr>
        <p:txBody>
          <a:bodyPr/>
          <a:lstStyle/>
          <a:p>
            <a:r>
              <a:rPr lang="en-IN" b="1" i="0" dirty="0">
                <a:solidFill>
                  <a:srgbClr val="F9F9F9"/>
                </a:solidFill>
                <a:effectLst/>
                <a:latin typeface="Söhne"/>
              </a:rPr>
              <a:t>Communication Barriers: </a:t>
            </a:r>
            <a:r>
              <a:rPr lang="en-IN" i="0" dirty="0">
                <a:solidFill>
                  <a:srgbClr val="F9F9F9"/>
                </a:solidFill>
                <a:effectLst/>
                <a:latin typeface="Söhne"/>
              </a:rPr>
              <a:t>There will be a communication barriers between developer</a:t>
            </a:r>
            <a:r>
              <a:rPr lang="en-IN" dirty="0">
                <a:solidFill>
                  <a:srgbClr val="F9F9F9"/>
                </a:solidFill>
                <a:latin typeface="Söhne"/>
              </a:rPr>
              <a:t>, </a:t>
            </a:r>
            <a:r>
              <a:rPr lang="en-IN" i="0" dirty="0">
                <a:solidFill>
                  <a:srgbClr val="F9F9F9"/>
                </a:solidFill>
                <a:effectLst/>
                <a:latin typeface="Söhne"/>
              </a:rPr>
              <a:t>testing and resolving team.</a:t>
            </a:r>
          </a:p>
          <a:p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Global Collaboration Challenges: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Coordinating across teams in different time zones and with varying levels of expertise.</a:t>
            </a:r>
            <a:endParaRPr lang="en-IN" i="0" dirty="0">
              <a:solidFill>
                <a:srgbClr val="F9F9F9"/>
              </a:solidFill>
              <a:effectLst/>
              <a:latin typeface="Söhne"/>
            </a:endParaRPr>
          </a:p>
          <a:p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Resource Allocation: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Limited availability of specialized personnel to address high-priority issues.</a:t>
            </a:r>
          </a:p>
          <a:p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Scalability: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Adapting the system to handle the increasing complexity and volume of issues as software projects grow.</a:t>
            </a:r>
          </a:p>
          <a:p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Integration: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Seamlessly incorporating the management system with existing tools and workflows without disrupting development processes.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4768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</TotalTime>
  <Words>487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Century Gothic</vt:lpstr>
      <vt:lpstr>Söhne</vt:lpstr>
      <vt:lpstr>Times New Roman</vt:lpstr>
      <vt:lpstr>Wingdings</vt:lpstr>
      <vt:lpstr>Wingdings 3</vt:lpstr>
      <vt:lpstr>Ion</vt:lpstr>
      <vt:lpstr>                        TEAM 10</vt:lpstr>
      <vt:lpstr>      Online Software               Management</vt:lpstr>
      <vt:lpstr>        Online Software Management</vt:lpstr>
      <vt:lpstr>PowerPoint Presentation</vt:lpstr>
      <vt:lpstr>PowerPoint Presentation</vt:lpstr>
      <vt:lpstr>        Online Software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Online Software                    Testing</dc:title>
  <dc:creator>Udhaya</dc:creator>
  <cp:lastModifiedBy>Udhaya</cp:lastModifiedBy>
  <cp:revision>2</cp:revision>
  <dcterms:created xsi:type="dcterms:W3CDTF">2024-02-14T18:38:42Z</dcterms:created>
  <dcterms:modified xsi:type="dcterms:W3CDTF">2024-02-21T21:06:57Z</dcterms:modified>
</cp:coreProperties>
</file>