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lsamiq Sans" charset="1" panose="02000603000000000000"/>
      <p:regular r:id="rId10"/>
    </p:embeddedFont>
    <p:embeddedFont>
      <p:font typeface="Balsamiq Sans Bold" charset="1" panose="02000603000000000000"/>
      <p:regular r:id="rId11"/>
    </p:embeddedFont>
    <p:embeddedFont>
      <p:font typeface="Balsamiq Sans Italics" charset="1" panose="02000603000000000000"/>
      <p:regular r:id="rId12"/>
    </p:embeddedFont>
    <p:embeddedFont>
      <p:font typeface="Balsamiq Sans Bold Italics" charset="1" panose="02000603000000000000"/>
      <p:regular r:id="rId13"/>
    </p:embeddedFont>
    <p:embeddedFont>
      <p:font typeface="More Sugar" charset="1" panose="00000000000000000000"/>
      <p:regular r:id="rId14"/>
    </p:embeddedFont>
    <p:embeddedFont>
      <p:font typeface="More Sugar Thin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37" Target="slides/slide22.xml" Type="http://schemas.openxmlformats.org/officeDocument/2006/relationships/slide"/><Relationship Id="rId38" Target="slides/slide23.xml" Type="http://schemas.openxmlformats.org/officeDocument/2006/relationships/slide"/><Relationship Id="rId39" Target="slides/slide24.xml" Type="http://schemas.openxmlformats.org/officeDocument/2006/relationships/slide"/><Relationship Id="rId4" Target="theme/theme1.xml" Type="http://schemas.openxmlformats.org/officeDocument/2006/relationships/theme"/><Relationship Id="rId40" Target="slides/slide25.xml" Type="http://schemas.openxmlformats.org/officeDocument/2006/relationships/slide"/><Relationship Id="rId41" Target="slides/slide26.xml" Type="http://schemas.openxmlformats.org/officeDocument/2006/relationships/slide"/><Relationship Id="rId42" Target="slides/slide2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3.png" Type="http://schemas.openxmlformats.org/officeDocument/2006/relationships/image"/><Relationship Id="rId15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8.png" Type="http://schemas.openxmlformats.org/officeDocument/2006/relationships/image"/><Relationship Id="rId15" Target="../media/image2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0.png" Type="http://schemas.openxmlformats.org/officeDocument/2006/relationships/image"/><Relationship Id="rId15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3.png" Type="http://schemas.openxmlformats.org/officeDocument/2006/relationships/image"/><Relationship Id="rId15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5.png" Type="http://schemas.openxmlformats.org/officeDocument/2006/relationships/image"/><Relationship Id="rId15" Target="../media/image3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41.png" Type="http://schemas.openxmlformats.org/officeDocument/2006/relationships/image"/><Relationship Id="rId15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8.png" Type="http://schemas.openxmlformats.org/officeDocument/2006/relationships/image"/><Relationship Id="rId15" Target="../media/image19.png" Type="http://schemas.openxmlformats.org/officeDocument/2006/relationships/image"/><Relationship Id="rId16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5034" y="559180"/>
            <a:ext cx="16997931" cy="9167728"/>
            <a:chOff x="0" y="0"/>
            <a:chExt cx="4476821" cy="24145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6821" cy="2414546"/>
            </a:xfrm>
            <a:custGeom>
              <a:avLst/>
              <a:gdLst/>
              <a:ahLst/>
              <a:cxnLst/>
              <a:rect r="r" b="b" t="t" l="l"/>
              <a:pathLst>
                <a:path h="2414546" w="4476821">
                  <a:moveTo>
                    <a:pt x="0" y="0"/>
                  </a:moveTo>
                  <a:lnTo>
                    <a:pt x="4476821" y="0"/>
                  </a:lnTo>
                  <a:lnTo>
                    <a:pt x="4476821" y="2414546"/>
                  </a:lnTo>
                  <a:lnTo>
                    <a:pt x="0" y="2414546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76821" cy="2462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35786" y="2029696"/>
            <a:ext cx="12016428" cy="6226694"/>
          </a:xfrm>
          <a:custGeom>
            <a:avLst/>
            <a:gdLst/>
            <a:ahLst/>
            <a:cxnLst/>
            <a:rect r="r" b="b" t="t" l="l"/>
            <a:pathLst>
              <a:path h="6226694" w="12016428">
                <a:moveTo>
                  <a:pt x="0" y="0"/>
                </a:moveTo>
                <a:lnTo>
                  <a:pt x="12016428" y="0"/>
                </a:lnTo>
                <a:lnTo>
                  <a:pt x="12016428" y="6226695"/>
                </a:lnTo>
                <a:lnTo>
                  <a:pt x="0" y="6226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78151" y="2155286"/>
            <a:ext cx="11531697" cy="5975516"/>
          </a:xfrm>
          <a:custGeom>
            <a:avLst/>
            <a:gdLst/>
            <a:ahLst/>
            <a:cxnLst/>
            <a:rect r="r" b="b" t="t" l="l"/>
            <a:pathLst>
              <a:path h="5975516" w="11531697">
                <a:moveTo>
                  <a:pt x="0" y="0"/>
                </a:moveTo>
                <a:lnTo>
                  <a:pt x="11531698" y="0"/>
                </a:lnTo>
                <a:lnTo>
                  <a:pt x="11531698" y="5975516"/>
                </a:lnTo>
                <a:lnTo>
                  <a:pt x="0" y="5975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6316925">
            <a:off x="2140658" y="1134211"/>
            <a:ext cx="2349051" cy="2790449"/>
          </a:xfrm>
          <a:custGeom>
            <a:avLst/>
            <a:gdLst/>
            <a:ahLst/>
            <a:cxnLst/>
            <a:rect r="r" b="b" t="t" l="l"/>
            <a:pathLst>
              <a:path h="2790449" w="2349051">
                <a:moveTo>
                  <a:pt x="2349051" y="2790449"/>
                </a:moveTo>
                <a:lnTo>
                  <a:pt x="0" y="2790449"/>
                </a:lnTo>
                <a:lnTo>
                  <a:pt x="0" y="0"/>
                </a:lnTo>
                <a:lnTo>
                  <a:pt x="2349051" y="0"/>
                </a:lnTo>
                <a:lnTo>
                  <a:pt x="2349051" y="279044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67933" y="3444086"/>
            <a:ext cx="10152134" cy="3702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46"/>
              </a:lnSpc>
            </a:pPr>
            <a:r>
              <a:rPr lang="en-US" sz="15435">
                <a:solidFill>
                  <a:srgbClr val="495324"/>
                </a:solidFill>
                <a:latin typeface="More Sugar"/>
              </a:rPr>
              <a:t>ANALISIS</a:t>
            </a:r>
          </a:p>
          <a:p>
            <a:pPr algn="ctr">
              <a:lnSpc>
                <a:spcPts val="14046"/>
              </a:lnSpc>
            </a:pPr>
            <a:r>
              <a:rPr lang="en-US" sz="15435">
                <a:solidFill>
                  <a:srgbClr val="495324"/>
                </a:solidFill>
                <a:latin typeface="More Sugar"/>
              </a:rPr>
              <a:t>DE DATOS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272741" y="7532516"/>
            <a:ext cx="7742519" cy="1196571"/>
          </a:xfrm>
          <a:custGeom>
            <a:avLst/>
            <a:gdLst/>
            <a:ahLst/>
            <a:cxnLst/>
            <a:rect r="r" b="b" t="t" l="l"/>
            <a:pathLst>
              <a:path h="1196571" w="7742519">
                <a:moveTo>
                  <a:pt x="0" y="0"/>
                </a:moveTo>
                <a:lnTo>
                  <a:pt x="7742518" y="0"/>
                </a:lnTo>
                <a:lnTo>
                  <a:pt x="7742518" y="1196571"/>
                </a:lnTo>
                <a:lnTo>
                  <a:pt x="0" y="11965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314694" y="1028700"/>
            <a:ext cx="1944606" cy="1966054"/>
          </a:xfrm>
          <a:custGeom>
            <a:avLst/>
            <a:gdLst/>
            <a:ahLst/>
            <a:cxnLst/>
            <a:rect r="r" b="b" t="t" l="l"/>
            <a:pathLst>
              <a:path h="1966054" w="1944606">
                <a:moveTo>
                  <a:pt x="0" y="0"/>
                </a:moveTo>
                <a:lnTo>
                  <a:pt x="1944606" y="0"/>
                </a:lnTo>
                <a:lnTo>
                  <a:pt x="1944606" y="1966054"/>
                </a:lnTo>
                <a:lnTo>
                  <a:pt x="0" y="1966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78692" y="5143500"/>
            <a:ext cx="1558039" cy="617550"/>
          </a:xfrm>
          <a:custGeom>
            <a:avLst/>
            <a:gdLst/>
            <a:ahLst/>
            <a:cxnLst/>
            <a:rect r="r" b="b" t="t" l="l"/>
            <a:pathLst>
              <a:path h="617550" w="1558039">
                <a:moveTo>
                  <a:pt x="0" y="0"/>
                </a:moveTo>
                <a:lnTo>
                  <a:pt x="1558039" y="0"/>
                </a:lnTo>
                <a:lnTo>
                  <a:pt x="1558039" y="617550"/>
                </a:lnTo>
                <a:lnTo>
                  <a:pt x="0" y="6175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316925">
            <a:off x="13735323" y="6001613"/>
            <a:ext cx="2349051" cy="2790449"/>
          </a:xfrm>
          <a:custGeom>
            <a:avLst/>
            <a:gdLst/>
            <a:ahLst/>
            <a:cxnLst/>
            <a:rect r="r" b="b" t="t" l="l"/>
            <a:pathLst>
              <a:path h="2790449" w="2349051">
                <a:moveTo>
                  <a:pt x="0" y="0"/>
                </a:moveTo>
                <a:lnTo>
                  <a:pt x="2349051" y="0"/>
                </a:lnTo>
                <a:lnTo>
                  <a:pt x="2349051" y="2790449"/>
                </a:lnTo>
                <a:lnTo>
                  <a:pt x="0" y="2790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75368" y="1394177"/>
            <a:ext cx="1558039" cy="617550"/>
          </a:xfrm>
          <a:custGeom>
            <a:avLst/>
            <a:gdLst/>
            <a:ahLst/>
            <a:cxnLst/>
            <a:rect r="r" b="b" t="t" l="l"/>
            <a:pathLst>
              <a:path h="617550" w="1558039">
                <a:moveTo>
                  <a:pt x="0" y="0"/>
                </a:moveTo>
                <a:lnTo>
                  <a:pt x="1558039" y="0"/>
                </a:lnTo>
                <a:lnTo>
                  <a:pt x="1558039" y="617550"/>
                </a:lnTo>
                <a:lnTo>
                  <a:pt x="0" y="6175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333878">
            <a:off x="15822144" y="4386711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049909" y="7785957"/>
            <a:ext cx="4286990" cy="64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3794">
                <a:solidFill>
                  <a:srgbClr val="FEF3C6"/>
                </a:solidFill>
                <a:latin typeface="Balsamiq Sans"/>
              </a:rPr>
              <a:t>Borcelle Team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1333878">
            <a:off x="1960985" y="7723609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333878">
            <a:off x="6938485" y="1103185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7"/>
                </a:lnTo>
                <a:lnTo>
                  <a:pt x="0" y="80552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1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84570" y="3334424"/>
            <a:ext cx="5908911" cy="4161758"/>
          </a:xfrm>
          <a:custGeom>
            <a:avLst/>
            <a:gdLst/>
            <a:ahLst/>
            <a:cxnLst/>
            <a:rect r="r" b="b" t="t" l="l"/>
            <a:pathLst>
              <a:path h="4161758" w="5908911">
                <a:moveTo>
                  <a:pt x="0" y="0"/>
                </a:moveTo>
                <a:lnTo>
                  <a:pt x="5908912" y="0"/>
                </a:lnTo>
                <a:lnTo>
                  <a:pt x="5908912" y="4161758"/>
                </a:lnTo>
                <a:lnTo>
                  <a:pt x="0" y="41617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144000" y="3382970"/>
            <a:ext cx="6707434" cy="3988806"/>
          </a:xfrm>
          <a:custGeom>
            <a:avLst/>
            <a:gdLst/>
            <a:ahLst/>
            <a:cxnLst/>
            <a:rect r="r" b="b" t="t" l="l"/>
            <a:pathLst>
              <a:path h="3988806" w="6707434">
                <a:moveTo>
                  <a:pt x="0" y="0"/>
                </a:moveTo>
                <a:lnTo>
                  <a:pt x="6707434" y="0"/>
                </a:lnTo>
                <a:lnTo>
                  <a:pt x="6707434" y="3988807"/>
                </a:lnTo>
                <a:lnTo>
                  <a:pt x="0" y="398880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80035" y="3466249"/>
            <a:ext cx="5362637" cy="3809434"/>
          </a:xfrm>
          <a:custGeom>
            <a:avLst/>
            <a:gdLst/>
            <a:ahLst/>
            <a:cxnLst/>
            <a:rect r="r" b="b" t="t" l="l"/>
            <a:pathLst>
              <a:path h="3809434" w="5362637">
                <a:moveTo>
                  <a:pt x="0" y="0"/>
                </a:moveTo>
                <a:lnTo>
                  <a:pt x="5362637" y="0"/>
                </a:lnTo>
                <a:lnTo>
                  <a:pt x="5362637" y="3809435"/>
                </a:lnTo>
                <a:lnTo>
                  <a:pt x="0" y="3809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17836" y="3466249"/>
            <a:ext cx="5512691" cy="3809434"/>
          </a:xfrm>
          <a:custGeom>
            <a:avLst/>
            <a:gdLst/>
            <a:ahLst/>
            <a:cxnLst/>
            <a:rect r="r" b="b" t="t" l="l"/>
            <a:pathLst>
              <a:path h="3809434" w="5512691">
                <a:moveTo>
                  <a:pt x="0" y="0"/>
                </a:moveTo>
                <a:lnTo>
                  <a:pt x="5512691" y="0"/>
                </a:lnTo>
                <a:lnTo>
                  <a:pt x="5512691" y="3809435"/>
                </a:lnTo>
                <a:lnTo>
                  <a:pt x="0" y="380943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15199" y="3137587"/>
            <a:ext cx="10576240" cy="5080429"/>
          </a:xfrm>
          <a:custGeom>
            <a:avLst/>
            <a:gdLst/>
            <a:ahLst/>
            <a:cxnLst/>
            <a:rect r="r" b="b" t="t" l="l"/>
            <a:pathLst>
              <a:path h="5080429" w="10576240">
                <a:moveTo>
                  <a:pt x="0" y="0"/>
                </a:moveTo>
                <a:lnTo>
                  <a:pt x="10576240" y="0"/>
                </a:lnTo>
                <a:lnTo>
                  <a:pt x="10576240" y="5080429"/>
                </a:lnTo>
                <a:lnTo>
                  <a:pt x="0" y="508042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80393" y="3137587"/>
            <a:ext cx="10127213" cy="5080429"/>
          </a:xfrm>
          <a:custGeom>
            <a:avLst/>
            <a:gdLst/>
            <a:ahLst/>
            <a:cxnLst/>
            <a:rect r="r" b="b" t="t" l="l"/>
            <a:pathLst>
              <a:path h="5080429" w="10127213">
                <a:moveTo>
                  <a:pt x="0" y="0"/>
                </a:moveTo>
                <a:lnTo>
                  <a:pt x="10127214" y="0"/>
                </a:lnTo>
                <a:lnTo>
                  <a:pt x="10127214" y="5080429"/>
                </a:lnTo>
                <a:lnTo>
                  <a:pt x="0" y="508042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315060" y="3082217"/>
            <a:ext cx="11623124" cy="5135799"/>
          </a:xfrm>
          <a:custGeom>
            <a:avLst/>
            <a:gdLst/>
            <a:ahLst/>
            <a:cxnLst/>
            <a:rect r="r" b="b" t="t" l="l"/>
            <a:pathLst>
              <a:path h="5135799" w="11623124">
                <a:moveTo>
                  <a:pt x="0" y="0"/>
                </a:moveTo>
                <a:lnTo>
                  <a:pt x="11623123" y="0"/>
                </a:lnTo>
                <a:lnTo>
                  <a:pt x="11623123" y="5135799"/>
                </a:lnTo>
                <a:lnTo>
                  <a:pt x="0" y="513579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3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89159" y="3137587"/>
            <a:ext cx="7455078" cy="4953540"/>
          </a:xfrm>
          <a:custGeom>
            <a:avLst/>
            <a:gdLst/>
            <a:ahLst/>
            <a:cxnLst/>
            <a:rect r="r" b="b" t="t" l="l"/>
            <a:pathLst>
              <a:path h="4953540" w="7455078">
                <a:moveTo>
                  <a:pt x="0" y="0"/>
                </a:moveTo>
                <a:lnTo>
                  <a:pt x="7455079" y="0"/>
                </a:lnTo>
                <a:lnTo>
                  <a:pt x="7455079" y="4953540"/>
                </a:lnTo>
                <a:lnTo>
                  <a:pt x="0" y="495354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63567" y="3122273"/>
            <a:ext cx="6106359" cy="4158816"/>
          </a:xfrm>
          <a:custGeom>
            <a:avLst/>
            <a:gdLst/>
            <a:ahLst/>
            <a:cxnLst/>
            <a:rect r="r" b="b" t="t" l="l"/>
            <a:pathLst>
              <a:path h="4158816" w="6106359">
                <a:moveTo>
                  <a:pt x="0" y="0"/>
                </a:moveTo>
                <a:lnTo>
                  <a:pt x="6106359" y="0"/>
                </a:lnTo>
                <a:lnTo>
                  <a:pt x="6106359" y="4158815"/>
                </a:lnTo>
                <a:lnTo>
                  <a:pt x="0" y="415881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3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16181" y="3267054"/>
            <a:ext cx="7206640" cy="3752892"/>
          </a:xfrm>
          <a:custGeom>
            <a:avLst/>
            <a:gdLst/>
            <a:ahLst/>
            <a:cxnLst/>
            <a:rect r="r" b="b" t="t" l="l"/>
            <a:pathLst>
              <a:path h="3752892" w="7206640">
                <a:moveTo>
                  <a:pt x="0" y="0"/>
                </a:moveTo>
                <a:lnTo>
                  <a:pt x="7206640" y="0"/>
                </a:lnTo>
                <a:lnTo>
                  <a:pt x="7206640" y="3752892"/>
                </a:lnTo>
                <a:lnTo>
                  <a:pt x="0" y="37528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064383" y="3267054"/>
            <a:ext cx="5585124" cy="3896598"/>
          </a:xfrm>
          <a:custGeom>
            <a:avLst/>
            <a:gdLst/>
            <a:ahLst/>
            <a:cxnLst/>
            <a:rect r="r" b="b" t="t" l="l"/>
            <a:pathLst>
              <a:path h="3896598" w="5585124">
                <a:moveTo>
                  <a:pt x="0" y="0"/>
                </a:moveTo>
                <a:lnTo>
                  <a:pt x="5585124" y="0"/>
                </a:lnTo>
                <a:lnTo>
                  <a:pt x="5585124" y="3896598"/>
                </a:lnTo>
                <a:lnTo>
                  <a:pt x="0" y="389659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3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48303" y="3137587"/>
            <a:ext cx="7908642" cy="4913342"/>
          </a:xfrm>
          <a:custGeom>
            <a:avLst/>
            <a:gdLst/>
            <a:ahLst/>
            <a:cxnLst/>
            <a:rect r="r" b="b" t="t" l="l"/>
            <a:pathLst>
              <a:path h="4913342" w="7908642">
                <a:moveTo>
                  <a:pt x="0" y="0"/>
                </a:moveTo>
                <a:lnTo>
                  <a:pt x="7908642" y="0"/>
                </a:lnTo>
                <a:lnTo>
                  <a:pt x="7908642" y="4913342"/>
                </a:lnTo>
                <a:lnTo>
                  <a:pt x="0" y="49133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253184" y="3137587"/>
            <a:ext cx="7727029" cy="4928869"/>
          </a:xfrm>
          <a:custGeom>
            <a:avLst/>
            <a:gdLst/>
            <a:ahLst/>
            <a:cxnLst/>
            <a:rect r="r" b="b" t="t" l="l"/>
            <a:pathLst>
              <a:path h="4928869" w="7727029">
                <a:moveTo>
                  <a:pt x="0" y="0"/>
                </a:moveTo>
                <a:lnTo>
                  <a:pt x="7727029" y="0"/>
                </a:lnTo>
                <a:lnTo>
                  <a:pt x="7727029" y="4928869"/>
                </a:lnTo>
                <a:lnTo>
                  <a:pt x="0" y="492886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441525" y="3537267"/>
            <a:ext cx="5266872" cy="4129508"/>
          </a:xfrm>
          <a:custGeom>
            <a:avLst/>
            <a:gdLst/>
            <a:ahLst/>
            <a:cxnLst/>
            <a:rect r="r" b="b" t="t" l="l"/>
            <a:pathLst>
              <a:path h="4129508" w="5266872">
                <a:moveTo>
                  <a:pt x="0" y="0"/>
                </a:moveTo>
                <a:lnTo>
                  <a:pt x="5266872" y="0"/>
                </a:lnTo>
                <a:lnTo>
                  <a:pt x="5266872" y="4129508"/>
                </a:lnTo>
                <a:lnTo>
                  <a:pt x="0" y="412950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23509" y="3537267"/>
            <a:ext cx="5266872" cy="4129508"/>
          </a:xfrm>
          <a:custGeom>
            <a:avLst/>
            <a:gdLst/>
            <a:ahLst/>
            <a:cxnLst/>
            <a:rect r="r" b="b" t="t" l="l"/>
            <a:pathLst>
              <a:path h="4129508" w="5266872">
                <a:moveTo>
                  <a:pt x="0" y="0"/>
                </a:moveTo>
                <a:lnTo>
                  <a:pt x="5266872" y="0"/>
                </a:lnTo>
                <a:lnTo>
                  <a:pt x="5266872" y="4129508"/>
                </a:lnTo>
                <a:lnTo>
                  <a:pt x="0" y="412950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68664" y="3137587"/>
            <a:ext cx="6340725" cy="5076793"/>
          </a:xfrm>
          <a:custGeom>
            <a:avLst/>
            <a:gdLst/>
            <a:ahLst/>
            <a:cxnLst/>
            <a:rect r="r" b="b" t="t" l="l"/>
            <a:pathLst>
              <a:path h="5076793" w="6340725">
                <a:moveTo>
                  <a:pt x="0" y="0"/>
                </a:moveTo>
                <a:lnTo>
                  <a:pt x="6340724" y="0"/>
                </a:lnTo>
                <a:lnTo>
                  <a:pt x="6340724" y="5076793"/>
                </a:lnTo>
                <a:lnTo>
                  <a:pt x="0" y="507679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144000" y="3334231"/>
            <a:ext cx="6705377" cy="3965306"/>
          </a:xfrm>
          <a:custGeom>
            <a:avLst/>
            <a:gdLst/>
            <a:ahLst/>
            <a:cxnLst/>
            <a:rect r="r" b="b" t="t" l="l"/>
            <a:pathLst>
              <a:path h="3965306" w="6705377">
                <a:moveTo>
                  <a:pt x="0" y="0"/>
                </a:moveTo>
                <a:lnTo>
                  <a:pt x="6705377" y="0"/>
                </a:lnTo>
                <a:lnTo>
                  <a:pt x="6705377" y="3965306"/>
                </a:lnTo>
                <a:lnTo>
                  <a:pt x="0" y="396530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67317" y="2383751"/>
            <a:ext cx="13266674" cy="6874549"/>
          </a:xfrm>
          <a:custGeom>
            <a:avLst/>
            <a:gdLst/>
            <a:ahLst/>
            <a:cxnLst/>
            <a:rect r="r" b="b" t="t" l="l"/>
            <a:pathLst>
              <a:path h="6874549" w="13266674">
                <a:moveTo>
                  <a:pt x="0" y="0"/>
                </a:moveTo>
                <a:lnTo>
                  <a:pt x="13266674" y="0"/>
                </a:lnTo>
                <a:lnTo>
                  <a:pt x="13266674" y="6874549"/>
                </a:lnTo>
                <a:lnTo>
                  <a:pt x="0" y="6874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21461" y="2526443"/>
            <a:ext cx="11991267" cy="6213657"/>
          </a:xfrm>
          <a:custGeom>
            <a:avLst/>
            <a:gdLst/>
            <a:ahLst/>
            <a:cxnLst/>
            <a:rect r="r" b="b" t="t" l="l"/>
            <a:pathLst>
              <a:path h="6213657" w="11991267">
                <a:moveTo>
                  <a:pt x="0" y="0"/>
                </a:moveTo>
                <a:lnTo>
                  <a:pt x="11991268" y="0"/>
                </a:lnTo>
                <a:lnTo>
                  <a:pt x="11991268" y="6213657"/>
                </a:lnTo>
                <a:lnTo>
                  <a:pt x="0" y="6213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69604" y="2985115"/>
            <a:ext cx="10852995" cy="560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comprender y abordar los impactos negativos del consumo habitual de comida rápida en la salud, identificando específicamente los establecimientos que ofrecen alimentos con alto contenido calórico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Utilizando estos hallazgos, se busca fomentar la adopción de hábitos alimenticios más saludables en la población. Además, se pretende analizar las ganancias generadas por jugadores, equipos y videojuegos a nivel global para identificar patrones y oportunidades en el mercado de los videojuegos..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11975" y="1725073"/>
            <a:ext cx="4464050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FEF3C6"/>
                </a:solidFill>
                <a:latin typeface="More Sugar Bold"/>
              </a:rPr>
              <a:t>OBJETIVO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388099" y="122585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6316925">
            <a:off x="15987375" y="8143939"/>
            <a:ext cx="1622831" cy="1927769"/>
          </a:xfrm>
          <a:custGeom>
            <a:avLst/>
            <a:gdLst/>
            <a:ahLst/>
            <a:cxnLst/>
            <a:rect r="r" b="b" t="t" l="l"/>
            <a:pathLst>
              <a:path h="1927769" w="1622831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6316925">
            <a:off x="1231141" y="2457919"/>
            <a:ext cx="1516158" cy="1801052"/>
          </a:xfrm>
          <a:custGeom>
            <a:avLst/>
            <a:gdLst/>
            <a:ahLst/>
            <a:cxnLst/>
            <a:rect r="r" b="b" t="t" l="l"/>
            <a:pathLst>
              <a:path h="1801052" w="1516158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15652112" y="5067984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1524368" y="7538265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333878">
            <a:off x="4900095" y="1328867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7"/>
                </a:lnTo>
                <a:lnTo>
                  <a:pt x="0" y="805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959456" y="2974313"/>
            <a:ext cx="6577060" cy="5418973"/>
          </a:xfrm>
          <a:custGeom>
            <a:avLst/>
            <a:gdLst/>
            <a:ahLst/>
            <a:cxnLst/>
            <a:rect r="r" b="b" t="t" l="l"/>
            <a:pathLst>
              <a:path h="5418973" w="6577060">
                <a:moveTo>
                  <a:pt x="0" y="0"/>
                </a:moveTo>
                <a:lnTo>
                  <a:pt x="6577060" y="0"/>
                </a:lnTo>
                <a:lnTo>
                  <a:pt x="6577060" y="5418973"/>
                </a:lnTo>
                <a:lnTo>
                  <a:pt x="0" y="541897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158177" y="3137587"/>
            <a:ext cx="8179618" cy="4891466"/>
          </a:xfrm>
          <a:custGeom>
            <a:avLst/>
            <a:gdLst/>
            <a:ahLst/>
            <a:cxnLst/>
            <a:rect r="r" b="b" t="t" l="l"/>
            <a:pathLst>
              <a:path h="4891466" w="8179618">
                <a:moveTo>
                  <a:pt x="0" y="0"/>
                </a:moveTo>
                <a:lnTo>
                  <a:pt x="8179618" y="0"/>
                </a:lnTo>
                <a:lnTo>
                  <a:pt x="8179618" y="4891466"/>
                </a:lnTo>
                <a:lnTo>
                  <a:pt x="0" y="489146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074180" y="2974313"/>
            <a:ext cx="8139640" cy="4894601"/>
          </a:xfrm>
          <a:custGeom>
            <a:avLst/>
            <a:gdLst/>
            <a:ahLst/>
            <a:cxnLst/>
            <a:rect r="r" b="b" t="t" l="l"/>
            <a:pathLst>
              <a:path h="4894601" w="8139640">
                <a:moveTo>
                  <a:pt x="0" y="0"/>
                </a:moveTo>
                <a:lnTo>
                  <a:pt x="8139640" y="0"/>
                </a:lnTo>
                <a:lnTo>
                  <a:pt x="8139640" y="4894601"/>
                </a:lnTo>
                <a:lnTo>
                  <a:pt x="0" y="489460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746216" y="3694482"/>
            <a:ext cx="13003540" cy="3801699"/>
          </a:xfrm>
          <a:custGeom>
            <a:avLst/>
            <a:gdLst/>
            <a:ahLst/>
            <a:cxnLst/>
            <a:rect r="r" b="b" t="t" l="l"/>
            <a:pathLst>
              <a:path h="3801699" w="13003540">
                <a:moveTo>
                  <a:pt x="0" y="0"/>
                </a:moveTo>
                <a:lnTo>
                  <a:pt x="13003540" y="0"/>
                </a:lnTo>
                <a:lnTo>
                  <a:pt x="13003540" y="3801700"/>
                </a:lnTo>
                <a:lnTo>
                  <a:pt x="0" y="38017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59356" y="2974313"/>
            <a:ext cx="6033481" cy="4713657"/>
          </a:xfrm>
          <a:custGeom>
            <a:avLst/>
            <a:gdLst/>
            <a:ahLst/>
            <a:cxnLst/>
            <a:rect r="r" b="b" t="t" l="l"/>
            <a:pathLst>
              <a:path h="4713657" w="6033481">
                <a:moveTo>
                  <a:pt x="0" y="0"/>
                </a:moveTo>
                <a:lnTo>
                  <a:pt x="6033481" y="0"/>
                </a:lnTo>
                <a:lnTo>
                  <a:pt x="6033481" y="4713657"/>
                </a:lnTo>
                <a:lnTo>
                  <a:pt x="0" y="471365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787064" y="3238226"/>
            <a:ext cx="7282861" cy="4185831"/>
          </a:xfrm>
          <a:custGeom>
            <a:avLst/>
            <a:gdLst/>
            <a:ahLst/>
            <a:cxnLst/>
            <a:rect r="r" b="b" t="t" l="l"/>
            <a:pathLst>
              <a:path h="4185831" w="7282861">
                <a:moveTo>
                  <a:pt x="0" y="0"/>
                </a:moveTo>
                <a:lnTo>
                  <a:pt x="7282862" y="0"/>
                </a:lnTo>
                <a:lnTo>
                  <a:pt x="7282862" y="4185831"/>
                </a:lnTo>
                <a:lnTo>
                  <a:pt x="0" y="418583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418513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05130" y="2651026"/>
            <a:ext cx="8844261" cy="4984947"/>
          </a:xfrm>
          <a:custGeom>
            <a:avLst/>
            <a:gdLst/>
            <a:ahLst/>
            <a:cxnLst/>
            <a:rect r="r" b="b" t="t" l="l"/>
            <a:pathLst>
              <a:path h="4984947" w="8844261">
                <a:moveTo>
                  <a:pt x="0" y="0"/>
                </a:moveTo>
                <a:lnTo>
                  <a:pt x="8844261" y="0"/>
                </a:lnTo>
                <a:lnTo>
                  <a:pt x="8844261" y="4984948"/>
                </a:lnTo>
                <a:lnTo>
                  <a:pt x="0" y="4984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97959" y="3925126"/>
            <a:ext cx="8458601" cy="222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27"/>
              </a:lnSpc>
            </a:pPr>
            <a:r>
              <a:rPr lang="en-US" sz="8156">
                <a:solidFill>
                  <a:srgbClr val="495324"/>
                </a:solidFill>
                <a:latin typeface="More Sugar Bold"/>
              </a:rPr>
              <a:t>PROBLEMAS ENCONTRADOS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388099" y="122585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316925">
            <a:off x="15987375" y="8143939"/>
            <a:ext cx="1622831" cy="1927769"/>
          </a:xfrm>
          <a:custGeom>
            <a:avLst/>
            <a:gdLst/>
            <a:ahLst/>
            <a:cxnLst/>
            <a:rect r="r" b="b" t="t" l="l"/>
            <a:pathLst>
              <a:path h="1927769" w="1622831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6316925">
            <a:off x="152410" y="830507"/>
            <a:ext cx="1516158" cy="1801052"/>
          </a:xfrm>
          <a:custGeom>
            <a:avLst/>
            <a:gdLst/>
            <a:ahLst/>
            <a:cxnLst/>
            <a:rect r="r" b="b" t="t" l="l"/>
            <a:pathLst>
              <a:path h="1801052" w="1516158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33878">
            <a:off x="15652112" y="5067984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3676046" y="159624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75489" y="1476074"/>
            <a:ext cx="6537023" cy="1305809"/>
            <a:chOff x="0" y="0"/>
            <a:chExt cx="1721685" cy="3439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1685" cy="343917"/>
            </a:xfrm>
            <a:custGeom>
              <a:avLst/>
              <a:gdLst/>
              <a:ahLst/>
              <a:cxnLst/>
              <a:rect r="r" b="b" t="t" l="l"/>
              <a:pathLst>
                <a:path h="343917" w="1721685">
                  <a:moveTo>
                    <a:pt x="60400" y="0"/>
                  </a:moveTo>
                  <a:lnTo>
                    <a:pt x="1661285" y="0"/>
                  </a:lnTo>
                  <a:cubicBezTo>
                    <a:pt x="1694643" y="0"/>
                    <a:pt x="1721685" y="27042"/>
                    <a:pt x="1721685" y="60400"/>
                  </a:cubicBezTo>
                  <a:lnTo>
                    <a:pt x="1721685" y="283516"/>
                  </a:lnTo>
                  <a:cubicBezTo>
                    <a:pt x="1721685" y="316875"/>
                    <a:pt x="1694643" y="343917"/>
                    <a:pt x="1661285" y="343917"/>
                  </a:cubicBezTo>
                  <a:lnTo>
                    <a:pt x="60400" y="343917"/>
                  </a:lnTo>
                  <a:cubicBezTo>
                    <a:pt x="27042" y="343917"/>
                    <a:pt x="0" y="316875"/>
                    <a:pt x="0" y="28351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FEF3C6"/>
            </a:solidFill>
            <a:ln w="38100" cap="rnd">
              <a:solidFill>
                <a:srgbClr val="49532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721685" cy="391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415029" y="1912008"/>
            <a:ext cx="7457943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CONCLUSION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4524" y="3002693"/>
            <a:ext cx="13813575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EF3C6"/>
                </a:solidFill>
                <a:latin typeface="Balsamiq Sans"/>
              </a:rPr>
              <a:t>En general, estos análisis destacan la diversidad de impactos y desafíos que enfrentamos en un mundo globalizado. Desde la salud pública hasta el entretenimiento y los deportes, cada aspecto tiene implicaciones únicas y complejas en la sociedad. Es crucial reconocer la importancia de abordar estas cuestiones de manera integral y colaborativa a nivel internacional.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388099" y="122585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316925">
            <a:off x="15987375" y="8143939"/>
            <a:ext cx="1622831" cy="1927769"/>
          </a:xfrm>
          <a:custGeom>
            <a:avLst/>
            <a:gdLst/>
            <a:ahLst/>
            <a:cxnLst/>
            <a:rect r="r" b="b" t="t" l="l"/>
            <a:pathLst>
              <a:path h="1927769" w="1622831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6316925">
            <a:off x="152410" y="830507"/>
            <a:ext cx="1516158" cy="1801052"/>
          </a:xfrm>
          <a:custGeom>
            <a:avLst/>
            <a:gdLst/>
            <a:ahLst/>
            <a:cxnLst/>
            <a:rect r="r" b="b" t="t" l="l"/>
            <a:pathLst>
              <a:path h="1801052" w="1516158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15652112" y="5067984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333878">
            <a:off x="3676046" y="159624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978980" y="6017038"/>
            <a:ext cx="13409119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EF3C6"/>
                </a:solidFill>
                <a:latin typeface="Balsamiq Sans"/>
              </a:rPr>
              <a:t>En conjunto, estos análisis subrayan la interconexión de diferentes aspectos de la sociedad global y la importancia de abordarlos de manera colaborativa y multifacética para abordar los desafíos y aprovechar las oportunidades que enfrentamos como comunidad global.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-6316925">
            <a:off x="1124285" y="1352834"/>
            <a:ext cx="2827062" cy="3358280"/>
          </a:xfrm>
          <a:custGeom>
            <a:avLst/>
            <a:gdLst/>
            <a:ahLst/>
            <a:cxnLst/>
            <a:rect r="r" b="b" t="t" l="l"/>
            <a:pathLst>
              <a:path h="3358280" w="2827062">
                <a:moveTo>
                  <a:pt x="2827062" y="3358280"/>
                </a:moveTo>
                <a:lnTo>
                  <a:pt x="0" y="3358280"/>
                </a:lnTo>
                <a:lnTo>
                  <a:pt x="0" y="0"/>
                </a:lnTo>
                <a:lnTo>
                  <a:pt x="2827062" y="0"/>
                </a:lnTo>
                <a:lnTo>
                  <a:pt x="2827062" y="33582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49785" y="2670027"/>
            <a:ext cx="11268903" cy="5839340"/>
          </a:xfrm>
          <a:custGeom>
            <a:avLst/>
            <a:gdLst/>
            <a:ahLst/>
            <a:cxnLst/>
            <a:rect r="r" b="b" t="t" l="l"/>
            <a:pathLst>
              <a:path h="5839340" w="11268903">
                <a:moveTo>
                  <a:pt x="0" y="0"/>
                </a:moveTo>
                <a:lnTo>
                  <a:pt x="11268902" y="0"/>
                </a:lnTo>
                <a:lnTo>
                  <a:pt x="11268902" y="5839340"/>
                </a:lnTo>
                <a:lnTo>
                  <a:pt x="0" y="5839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26662" y="2813500"/>
            <a:ext cx="10715148" cy="5552395"/>
          </a:xfrm>
          <a:custGeom>
            <a:avLst/>
            <a:gdLst/>
            <a:ahLst/>
            <a:cxnLst/>
            <a:rect r="r" b="b" t="t" l="l"/>
            <a:pathLst>
              <a:path h="5552395" w="10715148">
                <a:moveTo>
                  <a:pt x="0" y="0"/>
                </a:moveTo>
                <a:lnTo>
                  <a:pt x="10715148" y="0"/>
                </a:lnTo>
                <a:lnTo>
                  <a:pt x="10715148" y="5552395"/>
                </a:lnTo>
                <a:lnTo>
                  <a:pt x="0" y="55523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88099" y="122585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3889133" y="6556475"/>
            <a:ext cx="2797432" cy="3323083"/>
          </a:xfrm>
          <a:custGeom>
            <a:avLst/>
            <a:gdLst/>
            <a:ahLst/>
            <a:cxnLst/>
            <a:rect r="r" b="b" t="t" l="l"/>
            <a:pathLst>
              <a:path h="3323083" w="2797432">
                <a:moveTo>
                  <a:pt x="0" y="0"/>
                </a:moveTo>
                <a:lnTo>
                  <a:pt x="2797432" y="0"/>
                </a:lnTo>
                <a:lnTo>
                  <a:pt x="2797432" y="3323083"/>
                </a:lnTo>
                <a:lnTo>
                  <a:pt x="0" y="332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33878">
            <a:off x="16138233" y="4305313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5330773" y="1328867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1" y="0"/>
                </a:lnTo>
                <a:lnTo>
                  <a:pt x="702821" y="805527"/>
                </a:lnTo>
                <a:lnTo>
                  <a:pt x="0" y="805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682183" y="3840996"/>
            <a:ext cx="6923633" cy="371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40"/>
              </a:lnSpc>
            </a:pPr>
            <a:r>
              <a:rPr lang="en-US" sz="13752">
                <a:solidFill>
                  <a:srgbClr val="495324"/>
                </a:solidFill>
                <a:latin typeface="More Sugar"/>
              </a:rPr>
              <a:t>THANK </a:t>
            </a:r>
          </a:p>
          <a:p>
            <a:pPr algn="ctr">
              <a:lnSpc>
                <a:spcPts val="14440"/>
              </a:lnSpc>
            </a:pPr>
            <a:r>
              <a:rPr lang="en-US" sz="13752">
                <a:solidFill>
                  <a:srgbClr val="495324"/>
                </a:solidFill>
                <a:latin typeface="More Sugar"/>
              </a:rPr>
              <a:t>YOU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527274" y="5589697"/>
            <a:ext cx="2002874" cy="793866"/>
          </a:xfrm>
          <a:custGeom>
            <a:avLst/>
            <a:gdLst/>
            <a:ahLst/>
            <a:cxnLst/>
            <a:rect r="r" b="b" t="t" l="l"/>
            <a:pathLst>
              <a:path h="793866" w="2002874">
                <a:moveTo>
                  <a:pt x="0" y="0"/>
                </a:moveTo>
                <a:lnTo>
                  <a:pt x="2002874" y="0"/>
                </a:lnTo>
                <a:lnTo>
                  <a:pt x="2002874" y="793866"/>
                </a:lnTo>
                <a:lnTo>
                  <a:pt x="0" y="7938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65456" y="1731631"/>
            <a:ext cx="1640360" cy="650179"/>
          </a:xfrm>
          <a:custGeom>
            <a:avLst/>
            <a:gdLst/>
            <a:ahLst/>
            <a:cxnLst/>
            <a:rect r="r" b="b" t="t" l="l"/>
            <a:pathLst>
              <a:path h="650179" w="1640360">
                <a:moveTo>
                  <a:pt x="0" y="0"/>
                </a:moveTo>
                <a:lnTo>
                  <a:pt x="1640361" y="0"/>
                </a:lnTo>
                <a:lnTo>
                  <a:pt x="1640361" y="650179"/>
                </a:lnTo>
                <a:lnTo>
                  <a:pt x="0" y="6501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09549" y="2699659"/>
            <a:ext cx="11268903" cy="5839340"/>
          </a:xfrm>
          <a:custGeom>
            <a:avLst/>
            <a:gdLst/>
            <a:ahLst/>
            <a:cxnLst/>
            <a:rect r="r" b="b" t="t" l="l"/>
            <a:pathLst>
              <a:path h="5839340" w="11268903">
                <a:moveTo>
                  <a:pt x="0" y="0"/>
                </a:moveTo>
                <a:lnTo>
                  <a:pt x="11268902" y="0"/>
                </a:lnTo>
                <a:lnTo>
                  <a:pt x="11268902" y="5839341"/>
                </a:lnTo>
                <a:lnTo>
                  <a:pt x="0" y="5839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86426" y="2843132"/>
            <a:ext cx="10715148" cy="5552395"/>
          </a:xfrm>
          <a:custGeom>
            <a:avLst/>
            <a:gdLst/>
            <a:ahLst/>
            <a:cxnLst/>
            <a:rect r="r" b="b" t="t" l="l"/>
            <a:pathLst>
              <a:path h="5552395" w="10715148">
                <a:moveTo>
                  <a:pt x="0" y="0"/>
                </a:moveTo>
                <a:lnTo>
                  <a:pt x="10715148" y="0"/>
                </a:lnTo>
                <a:lnTo>
                  <a:pt x="10715148" y="5552395"/>
                </a:lnTo>
                <a:lnTo>
                  <a:pt x="0" y="5552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24126" y="3626382"/>
            <a:ext cx="9439748" cy="39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También se busca analizar exhaustivamente las giras de Taylor Swift para obtener una visión de sus ventas en diferentes ciudades del mundo y comprender las tasas de mortalidad asociadas a enfermedades prevalentes a nivel internacional, con el fin de identificar áreas de intervención prioritaria en salud pública.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11975" y="1725073"/>
            <a:ext cx="4464050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FEF3C6"/>
                </a:solidFill>
                <a:latin typeface="More Sugar Bold"/>
              </a:rPr>
              <a:t>OBJETIVO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388099" y="122585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6316925">
            <a:off x="15987375" y="8143939"/>
            <a:ext cx="1622831" cy="1927769"/>
          </a:xfrm>
          <a:custGeom>
            <a:avLst/>
            <a:gdLst/>
            <a:ahLst/>
            <a:cxnLst/>
            <a:rect r="r" b="b" t="t" l="l"/>
            <a:pathLst>
              <a:path h="1927769" w="1622831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6316925">
            <a:off x="1231141" y="2457919"/>
            <a:ext cx="1516158" cy="1801052"/>
          </a:xfrm>
          <a:custGeom>
            <a:avLst/>
            <a:gdLst/>
            <a:ahLst/>
            <a:cxnLst/>
            <a:rect r="r" b="b" t="t" l="l"/>
            <a:pathLst>
              <a:path h="1801052" w="1516158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15652112" y="5067984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1524368" y="7538265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333878">
            <a:off x="4900095" y="1328867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7"/>
                </a:lnTo>
                <a:lnTo>
                  <a:pt x="0" y="805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21426" y="2183520"/>
            <a:ext cx="14045491" cy="7278118"/>
          </a:xfrm>
          <a:custGeom>
            <a:avLst/>
            <a:gdLst/>
            <a:ahLst/>
            <a:cxnLst/>
            <a:rect r="r" b="b" t="t" l="l"/>
            <a:pathLst>
              <a:path h="7278118" w="14045491">
                <a:moveTo>
                  <a:pt x="0" y="0"/>
                </a:moveTo>
                <a:lnTo>
                  <a:pt x="14045491" y="0"/>
                </a:lnTo>
                <a:lnTo>
                  <a:pt x="14045491" y="7278118"/>
                </a:lnTo>
                <a:lnTo>
                  <a:pt x="0" y="7278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11820" y="2511948"/>
            <a:ext cx="12728881" cy="6595875"/>
          </a:xfrm>
          <a:custGeom>
            <a:avLst/>
            <a:gdLst/>
            <a:ahLst/>
            <a:cxnLst/>
            <a:rect r="r" b="b" t="t" l="l"/>
            <a:pathLst>
              <a:path h="6595875" w="12728881">
                <a:moveTo>
                  <a:pt x="0" y="0"/>
                </a:moveTo>
                <a:lnTo>
                  <a:pt x="12728881" y="0"/>
                </a:lnTo>
                <a:lnTo>
                  <a:pt x="12728881" y="6595875"/>
                </a:lnTo>
                <a:lnTo>
                  <a:pt x="0" y="6595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57711" y="1298812"/>
            <a:ext cx="13059253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FEF3C6"/>
                </a:solidFill>
                <a:latin typeface="More Sugar Bold"/>
              </a:rPr>
              <a:t>ARQUITECTURA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801571" y="76360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987375" y="8143939"/>
            <a:ext cx="1622831" cy="1927769"/>
          </a:xfrm>
          <a:custGeom>
            <a:avLst/>
            <a:gdLst/>
            <a:ahLst/>
            <a:cxnLst/>
            <a:rect r="r" b="b" t="t" l="l"/>
            <a:pathLst>
              <a:path h="1927769" w="1622831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855896" y="642796"/>
            <a:ext cx="1516158" cy="1801052"/>
          </a:xfrm>
          <a:custGeom>
            <a:avLst/>
            <a:gdLst/>
            <a:ahLst/>
            <a:cxnLst/>
            <a:rect r="r" b="b" t="t" l="l"/>
            <a:pathLst>
              <a:path h="1801052" w="1516158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6333938" y="5703353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1149123" y="843479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4900095" y="1328867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7"/>
                </a:lnTo>
                <a:lnTo>
                  <a:pt x="0" y="805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09557" y="3948398"/>
            <a:ext cx="11933407" cy="3237370"/>
          </a:xfrm>
          <a:custGeom>
            <a:avLst/>
            <a:gdLst/>
            <a:ahLst/>
            <a:cxnLst/>
            <a:rect r="r" b="b" t="t" l="l"/>
            <a:pathLst>
              <a:path h="3237370" w="11933407">
                <a:moveTo>
                  <a:pt x="0" y="0"/>
                </a:moveTo>
                <a:lnTo>
                  <a:pt x="11933407" y="0"/>
                </a:lnTo>
                <a:lnTo>
                  <a:pt x="11933407" y="3237370"/>
                </a:lnTo>
                <a:lnTo>
                  <a:pt x="0" y="323737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089" r="0" b="-208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35040" y="1674201"/>
            <a:ext cx="7217919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FEF3C6"/>
                </a:solidFill>
                <a:latin typeface="More Sugar Bold"/>
              </a:rPr>
              <a:t>TOPICOS SELECCIONADOS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978980" y="3393486"/>
            <a:ext cx="1821941" cy="182194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3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230117" y="3994258"/>
            <a:ext cx="1319668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7457" y="3727558"/>
            <a:ext cx="12576450" cy="203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EF3C6"/>
                </a:solidFill>
                <a:latin typeface="Balsamiq Sans"/>
              </a:rPr>
              <a:t>Análisis de Ganancias: Jugadores, Equipos y Videojuegos a Nivel Global</a:t>
            </a:r>
          </a:p>
          <a:p>
            <a:pPr>
              <a:lnSpc>
                <a:spcPts val="4480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978980" y="6396076"/>
            <a:ext cx="1821941" cy="182194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3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30117" y="6996848"/>
            <a:ext cx="1319668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 Bold"/>
              </a:rPr>
              <a:t>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388099" y="122585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316925">
            <a:off x="15987375" y="8143939"/>
            <a:ext cx="1622831" cy="1927769"/>
          </a:xfrm>
          <a:custGeom>
            <a:avLst/>
            <a:gdLst/>
            <a:ahLst/>
            <a:cxnLst/>
            <a:rect r="r" b="b" t="t" l="l"/>
            <a:pathLst>
              <a:path h="1927769" w="1622831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-6316925">
            <a:off x="152410" y="830507"/>
            <a:ext cx="1516158" cy="1801052"/>
          </a:xfrm>
          <a:custGeom>
            <a:avLst/>
            <a:gdLst/>
            <a:ahLst/>
            <a:cxnLst/>
            <a:rect r="r" b="b" t="t" l="l"/>
            <a:pathLst>
              <a:path h="1801052" w="1516158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333878">
            <a:off x="15652112" y="5067984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333878">
            <a:off x="3676046" y="159624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172388" y="6310351"/>
            <a:ext cx="12576450" cy="203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EF3C6"/>
                </a:solidFill>
                <a:latin typeface="Balsamiq Sans"/>
              </a:rPr>
              <a:t>Evaluación del Valor: Clasificación de Eventos Deportivos a Escala Mundial</a:t>
            </a:r>
          </a:p>
          <a:p>
            <a:pPr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35040" y="167420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FEF3C6"/>
                </a:solidFill>
                <a:latin typeface="More Sugar Bold"/>
              </a:rPr>
              <a:t>PROJECT GOALS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27457" y="3453130"/>
            <a:ext cx="12576450" cy="196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EF3C6"/>
                </a:solidFill>
                <a:latin typeface="Balsamiq Sans"/>
              </a:rPr>
              <a:t>Estudio de Mortalidad: Tasas de Enfermedades Prevalentes a Nivel Internacional</a:t>
            </a:r>
          </a:p>
          <a:p>
            <a:pPr>
              <a:lnSpc>
                <a:spcPts val="448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978980" y="3393486"/>
            <a:ext cx="1821941" cy="182194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3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30117" y="3994258"/>
            <a:ext cx="1319668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3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978980" y="6396076"/>
            <a:ext cx="1821941" cy="182194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3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30117" y="6996848"/>
            <a:ext cx="1319668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 Bold"/>
              </a:rPr>
              <a:t>4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388099" y="122585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316925">
            <a:off x="15987375" y="8143939"/>
            <a:ext cx="1622831" cy="1927769"/>
          </a:xfrm>
          <a:custGeom>
            <a:avLst/>
            <a:gdLst/>
            <a:ahLst/>
            <a:cxnLst/>
            <a:rect r="r" b="b" t="t" l="l"/>
            <a:pathLst>
              <a:path h="1927769" w="1622831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-6316925">
            <a:off x="152410" y="830507"/>
            <a:ext cx="1516158" cy="1801052"/>
          </a:xfrm>
          <a:custGeom>
            <a:avLst/>
            <a:gdLst/>
            <a:ahLst/>
            <a:cxnLst/>
            <a:rect r="r" b="b" t="t" l="l"/>
            <a:pathLst>
              <a:path h="1801052" w="1516158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333878">
            <a:off x="15652112" y="5067984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333878">
            <a:off x="3676046" y="159624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048571" y="6310351"/>
            <a:ext cx="12576450" cy="196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EF3C6"/>
                </a:solidFill>
                <a:latin typeface="Balsamiq Sans"/>
              </a:rPr>
              <a:t>Impacto del Consumo de Comida Rápida en la Salud: Un Análisis Profundo</a:t>
            </a:r>
          </a:p>
          <a:p>
            <a:pPr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35040" y="167420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FEF3C6"/>
                </a:solidFill>
                <a:latin typeface="More Sugar Bold"/>
              </a:rPr>
              <a:t>PROJECT GOALS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27457" y="4999480"/>
            <a:ext cx="12576450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EF3C6"/>
                </a:solidFill>
                <a:latin typeface="Balsamiq Sans"/>
              </a:rPr>
              <a:t>Exploración de los World Tours de Taylor Swift: Un Estudio Exhaustivo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448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978980" y="5143500"/>
            <a:ext cx="1821941" cy="182194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3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30117" y="5781741"/>
            <a:ext cx="1319668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388099" y="122585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316925">
            <a:off x="15987375" y="8143939"/>
            <a:ext cx="1622831" cy="1927769"/>
          </a:xfrm>
          <a:custGeom>
            <a:avLst/>
            <a:gdLst/>
            <a:ahLst/>
            <a:cxnLst/>
            <a:rect r="r" b="b" t="t" l="l"/>
            <a:pathLst>
              <a:path h="1927769" w="1622831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-6316925">
            <a:off x="152410" y="830507"/>
            <a:ext cx="1516158" cy="1801052"/>
          </a:xfrm>
          <a:custGeom>
            <a:avLst/>
            <a:gdLst/>
            <a:ahLst/>
            <a:cxnLst/>
            <a:rect r="r" b="b" t="t" l="l"/>
            <a:pathLst>
              <a:path h="1801052" w="1516158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333878">
            <a:off x="15652112" y="5067984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333878">
            <a:off x="3676046" y="159624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717902" y="1223475"/>
            <a:ext cx="6537023" cy="1305809"/>
            <a:chOff x="0" y="0"/>
            <a:chExt cx="1721685" cy="3439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1685" cy="343917"/>
            </a:xfrm>
            <a:custGeom>
              <a:avLst/>
              <a:gdLst/>
              <a:ahLst/>
              <a:cxnLst/>
              <a:rect r="r" b="b" t="t" l="l"/>
              <a:pathLst>
                <a:path h="343917" w="1721685">
                  <a:moveTo>
                    <a:pt x="60400" y="0"/>
                  </a:moveTo>
                  <a:lnTo>
                    <a:pt x="1661285" y="0"/>
                  </a:lnTo>
                  <a:cubicBezTo>
                    <a:pt x="1694643" y="0"/>
                    <a:pt x="1721685" y="27042"/>
                    <a:pt x="1721685" y="60400"/>
                  </a:cubicBezTo>
                  <a:lnTo>
                    <a:pt x="1721685" y="283516"/>
                  </a:lnTo>
                  <a:cubicBezTo>
                    <a:pt x="1721685" y="316875"/>
                    <a:pt x="1694643" y="343917"/>
                    <a:pt x="1661285" y="343917"/>
                  </a:cubicBezTo>
                  <a:lnTo>
                    <a:pt x="60400" y="343917"/>
                  </a:lnTo>
                  <a:cubicBezTo>
                    <a:pt x="27042" y="343917"/>
                    <a:pt x="0" y="316875"/>
                    <a:pt x="0" y="283516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FEF3C6"/>
            </a:solidFill>
            <a:ln w="38100" cap="rnd">
              <a:solidFill>
                <a:srgbClr val="49532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721685" cy="391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509549" y="2900759"/>
            <a:ext cx="11268903" cy="5839340"/>
          </a:xfrm>
          <a:custGeom>
            <a:avLst/>
            <a:gdLst/>
            <a:ahLst/>
            <a:cxnLst/>
            <a:rect r="r" b="b" t="t" l="l"/>
            <a:pathLst>
              <a:path h="5839340" w="11268903">
                <a:moveTo>
                  <a:pt x="0" y="0"/>
                </a:moveTo>
                <a:lnTo>
                  <a:pt x="11268902" y="0"/>
                </a:lnTo>
                <a:lnTo>
                  <a:pt x="11268902" y="5839341"/>
                </a:lnTo>
                <a:lnTo>
                  <a:pt x="0" y="5839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86426" y="3044232"/>
            <a:ext cx="10715148" cy="5552395"/>
          </a:xfrm>
          <a:custGeom>
            <a:avLst/>
            <a:gdLst/>
            <a:ahLst/>
            <a:cxnLst/>
            <a:rect r="r" b="b" t="t" l="l"/>
            <a:pathLst>
              <a:path h="5552395" w="10715148">
                <a:moveTo>
                  <a:pt x="0" y="0"/>
                </a:moveTo>
                <a:lnTo>
                  <a:pt x="10715148" y="0"/>
                </a:lnTo>
                <a:lnTo>
                  <a:pt x="10715148" y="5552395"/>
                </a:lnTo>
                <a:lnTo>
                  <a:pt x="0" y="5552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54388" y="1558493"/>
            <a:ext cx="4464050" cy="84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3600">
                <a:solidFill>
                  <a:srgbClr val="495324"/>
                </a:solidFill>
                <a:latin typeface="More Sugar"/>
              </a:rPr>
              <a:t>PROCESO DE ANALISIS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754388" y="3821832"/>
            <a:ext cx="5087364" cy="999150"/>
            <a:chOff x="0" y="0"/>
            <a:chExt cx="1339882" cy="2631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39882" cy="263151"/>
            </a:xfrm>
            <a:custGeom>
              <a:avLst/>
              <a:gdLst/>
              <a:ahLst/>
              <a:cxnLst/>
              <a:rect r="r" b="b" t="t" l="l"/>
              <a:pathLst>
                <a:path h="263151" w="1339882">
                  <a:moveTo>
                    <a:pt x="77611" y="0"/>
                  </a:moveTo>
                  <a:lnTo>
                    <a:pt x="1262270" y="0"/>
                  </a:lnTo>
                  <a:cubicBezTo>
                    <a:pt x="1282854" y="0"/>
                    <a:pt x="1302595" y="8177"/>
                    <a:pt x="1317150" y="22732"/>
                  </a:cubicBezTo>
                  <a:cubicBezTo>
                    <a:pt x="1331705" y="37287"/>
                    <a:pt x="1339882" y="57028"/>
                    <a:pt x="1339882" y="77611"/>
                  </a:cubicBezTo>
                  <a:lnTo>
                    <a:pt x="1339882" y="185539"/>
                  </a:lnTo>
                  <a:cubicBezTo>
                    <a:pt x="1339882" y="206123"/>
                    <a:pt x="1331705" y="225864"/>
                    <a:pt x="1317150" y="240419"/>
                  </a:cubicBezTo>
                  <a:cubicBezTo>
                    <a:pt x="1302595" y="254974"/>
                    <a:pt x="1282854" y="263151"/>
                    <a:pt x="1262270" y="263151"/>
                  </a:cubicBezTo>
                  <a:lnTo>
                    <a:pt x="77611" y="263151"/>
                  </a:lnTo>
                  <a:cubicBezTo>
                    <a:pt x="57028" y="263151"/>
                    <a:pt x="37287" y="254974"/>
                    <a:pt x="22732" y="240419"/>
                  </a:cubicBezTo>
                  <a:cubicBezTo>
                    <a:pt x="8177" y="225864"/>
                    <a:pt x="0" y="206123"/>
                    <a:pt x="0" y="185539"/>
                  </a:cubicBezTo>
                  <a:lnTo>
                    <a:pt x="0" y="77611"/>
                  </a:lnTo>
                  <a:cubicBezTo>
                    <a:pt x="0" y="57028"/>
                    <a:pt x="8177" y="37287"/>
                    <a:pt x="22732" y="22732"/>
                  </a:cubicBezTo>
                  <a:cubicBezTo>
                    <a:pt x="37287" y="8177"/>
                    <a:pt x="57028" y="0"/>
                    <a:pt x="77611" y="0"/>
                  </a:cubicBezTo>
                  <a:close/>
                </a:path>
              </a:pathLst>
            </a:custGeom>
            <a:solidFill>
              <a:srgbClr val="768732"/>
            </a:solidFill>
            <a:ln w="38100" cap="rnd">
              <a:solidFill>
                <a:srgbClr val="495324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339882" cy="310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318979" y="4011484"/>
            <a:ext cx="395818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EF3C6"/>
                </a:solidFill>
                <a:latin typeface="Balsamiq Sans"/>
              </a:rPr>
              <a:t>Descarga de los csv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754388" y="5320854"/>
            <a:ext cx="5087364" cy="999150"/>
            <a:chOff x="0" y="0"/>
            <a:chExt cx="1339882" cy="26315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39882" cy="263151"/>
            </a:xfrm>
            <a:custGeom>
              <a:avLst/>
              <a:gdLst/>
              <a:ahLst/>
              <a:cxnLst/>
              <a:rect r="r" b="b" t="t" l="l"/>
              <a:pathLst>
                <a:path h="263151" w="1339882">
                  <a:moveTo>
                    <a:pt x="77611" y="0"/>
                  </a:moveTo>
                  <a:lnTo>
                    <a:pt x="1262270" y="0"/>
                  </a:lnTo>
                  <a:cubicBezTo>
                    <a:pt x="1282854" y="0"/>
                    <a:pt x="1302595" y="8177"/>
                    <a:pt x="1317150" y="22732"/>
                  </a:cubicBezTo>
                  <a:cubicBezTo>
                    <a:pt x="1331705" y="37287"/>
                    <a:pt x="1339882" y="57028"/>
                    <a:pt x="1339882" y="77611"/>
                  </a:cubicBezTo>
                  <a:lnTo>
                    <a:pt x="1339882" y="185539"/>
                  </a:lnTo>
                  <a:cubicBezTo>
                    <a:pt x="1339882" y="206123"/>
                    <a:pt x="1331705" y="225864"/>
                    <a:pt x="1317150" y="240419"/>
                  </a:cubicBezTo>
                  <a:cubicBezTo>
                    <a:pt x="1302595" y="254974"/>
                    <a:pt x="1282854" y="263151"/>
                    <a:pt x="1262270" y="263151"/>
                  </a:cubicBezTo>
                  <a:lnTo>
                    <a:pt x="77611" y="263151"/>
                  </a:lnTo>
                  <a:cubicBezTo>
                    <a:pt x="57028" y="263151"/>
                    <a:pt x="37287" y="254974"/>
                    <a:pt x="22732" y="240419"/>
                  </a:cubicBezTo>
                  <a:cubicBezTo>
                    <a:pt x="8177" y="225864"/>
                    <a:pt x="0" y="206123"/>
                    <a:pt x="0" y="185539"/>
                  </a:cubicBezTo>
                  <a:lnTo>
                    <a:pt x="0" y="77611"/>
                  </a:lnTo>
                  <a:cubicBezTo>
                    <a:pt x="0" y="57028"/>
                    <a:pt x="8177" y="37287"/>
                    <a:pt x="22732" y="22732"/>
                  </a:cubicBezTo>
                  <a:cubicBezTo>
                    <a:pt x="37287" y="8177"/>
                    <a:pt x="57028" y="0"/>
                    <a:pt x="77611" y="0"/>
                  </a:cubicBezTo>
                  <a:close/>
                </a:path>
              </a:pathLst>
            </a:custGeom>
            <a:solidFill>
              <a:srgbClr val="768732"/>
            </a:solidFill>
            <a:ln w="38100" cap="rnd">
              <a:solidFill>
                <a:srgbClr val="495324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339882" cy="310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112393" y="5513407"/>
            <a:ext cx="437135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EF3C6"/>
                </a:solidFill>
                <a:latin typeface="Balsamiq Sans"/>
              </a:rPr>
              <a:t>Limpieza en Notebook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754388" y="6819877"/>
            <a:ext cx="5087364" cy="999150"/>
            <a:chOff x="0" y="0"/>
            <a:chExt cx="1339882" cy="26315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39882" cy="263151"/>
            </a:xfrm>
            <a:custGeom>
              <a:avLst/>
              <a:gdLst/>
              <a:ahLst/>
              <a:cxnLst/>
              <a:rect r="r" b="b" t="t" l="l"/>
              <a:pathLst>
                <a:path h="263151" w="1339882">
                  <a:moveTo>
                    <a:pt x="77611" y="0"/>
                  </a:moveTo>
                  <a:lnTo>
                    <a:pt x="1262270" y="0"/>
                  </a:lnTo>
                  <a:cubicBezTo>
                    <a:pt x="1282854" y="0"/>
                    <a:pt x="1302595" y="8177"/>
                    <a:pt x="1317150" y="22732"/>
                  </a:cubicBezTo>
                  <a:cubicBezTo>
                    <a:pt x="1331705" y="37287"/>
                    <a:pt x="1339882" y="57028"/>
                    <a:pt x="1339882" y="77611"/>
                  </a:cubicBezTo>
                  <a:lnTo>
                    <a:pt x="1339882" y="185539"/>
                  </a:lnTo>
                  <a:cubicBezTo>
                    <a:pt x="1339882" y="206123"/>
                    <a:pt x="1331705" y="225864"/>
                    <a:pt x="1317150" y="240419"/>
                  </a:cubicBezTo>
                  <a:cubicBezTo>
                    <a:pt x="1302595" y="254974"/>
                    <a:pt x="1282854" y="263151"/>
                    <a:pt x="1262270" y="263151"/>
                  </a:cubicBezTo>
                  <a:lnTo>
                    <a:pt x="77611" y="263151"/>
                  </a:lnTo>
                  <a:cubicBezTo>
                    <a:pt x="57028" y="263151"/>
                    <a:pt x="37287" y="254974"/>
                    <a:pt x="22732" y="240419"/>
                  </a:cubicBezTo>
                  <a:cubicBezTo>
                    <a:pt x="8177" y="225864"/>
                    <a:pt x="0" y="206123"/>
                    <a:pt x="0" y="185539"/>
                  </a:cubicBezTo>
                  <a:lnTo>
                    <a:pt x="0" y="77611"/>
                  </a:lnTo>
                  <a:cubicBezTo>
                    <a:pt x="0" y="57028"/>
                    <a:pt x="8177" y="37287"/>
                    <a:pt x="22732" y="22732"/>
                  </a:cubicBezTo>
                  <a:cubicBezTo>
                    <a:pt x="37287" y="8177"/>
                    <a:pt x="57028" y="0"/>
                    <a:pt x="77611" y="0"/>
                  </a:cubicBezTo>
                  <a:close/>
                </a:path>
              </a:pathLst>
            </a:custGeom>
            <a:solidFill>
              <a:srgbClr val="768732"/>
            </a:solidFill>
            <a:ln w="38100" cap="rnd">
              <a:solidFill>
                <a:srgbClr val="495324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339882" cy="310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164908" y="7015330"/>
            <a:ext cx="395818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EF3C6"/>
                </a:solidFill>
                <a:latin typeface="Balsamiq Sans"/>
              </a:rPr>
              <a:t>Analisis en Power BI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5388099" y="1225852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6316925">
            <a:off x="15987375" y="8143939"/>
            <a:ext cx="1622831" cy="1927769"/>
          </a:xfrm>
          <a:custGeom>
            <a:avLst/>
            <a:gdLst/>
            <a:ahLst/>
            <a:cxnLst/>
            <a:rect r="r" b="b" t="t" l="l"/>
            <a:pathLst>
              <a:path h="1927769" w="1622831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-6316925">
            <a:off x="152410" y="830507"/>
            <a:ext cx="1516158" cy="1801052"/>
          </a:xfrm>
          <a:custGeom>
            <a:avLst/>
            <a:gdLst/>
            <a:ahLst/>
            <a:cxnLst/>
            <a:rect r="r" b="b" t="t" l="l"/>
            <a:pathLst>
              <a:path h="1801052" w="1516158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333878">
            <a:off x="15652112" y="5067984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333878">
            <a:off x="3676046" y="159624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484" y="574696"/>
            <a:ext cx="17197032" cy="9137608"/>
            <a:chOff x="0" y="0"/>
            <a:chExt cx="4529259" cy="2406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9259" cy="2406613"/>
            </a:xfrm>
            <a:custGeom>
              <a:avLst/>
              <a:gdLst/>
              <a:ahLst/>
              <a:cxnLst/>
              <a:rect r="r" b="b" t="t" l="l"/>
              <a:pathLst>
                <a:path h="2406613" w="4529259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0143" y="1233695"/>
            <a:ext cx="15195686" cy="7874128"/>
          </a:xfrm>
          <a:custGeom>
            <a:avLst/>
            <a:gdLst/>
            <a:ahLst/>
            <a:cxnLst/>
            <a:rect r="r" b="b" t="t" l="l"/>
            <a:pathLst>
              <a:path h="7874128" w="15195686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3501" y="1427162"/>
            <a:ext cx="14448969" cy="7487193"/>
          </a:xfrm>
          <a:custGeom>
            <a:avLst/>
            <a:gdLst/>
            <a:ahLst/>
            <a:cxnLst/>
            <a:rect r="r" b="b" t="t" l="l"/>
            <a:pathLst>
              <a:path h="7487193" w="14448969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9026" y="2143731"/>
            <a:ext cx="7217919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"/>
              </a:rPr>
              <a:t>TOPICO 1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69926" y="762407"/>
            <a:ext cx="1457729" cy="1473807"/>
          </a:xfrm>
          <a:custGeom>
            <a:avLst/>
            <a:gdLst/>
            <a:ahLst/>
            <a:cxnLst/>
            <a:rect r="r" b="b" t="t" l="l"/>
            <a:pathLst>
              <a:path h="1473807" w="1457729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16925">
            <a:off x="15383916" y="7593970"/>
            <a:ext cx="2177109" cy="2586199"/>
          </a:xfrm>
          <a:custGeom>
            <a:avLst/>
            <a:gdLst/>
            <a:ahLst/>
            <a:cxnLst/>
            <a:rect r="r" b="b" t="t" l="l"/>
            <a:pathLst>
              <a:path h="2586199" w="217710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6316925">
            <a:off x="435591" y="95563"/>
            <a:ext cx="2127575" cy="2527357"/>
          </a:xfrm>
          <a:custGeom>
            <a:avLst/>
            <a:gdLst/>
            <a:ahLst/>
            <a:cxnLst/>
            <a:rect r="r" b="b" t="t" l="l"/>
            <a:pathLst>
              <a:path h="2527357" w="2127575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33878">
            <a:off x="11477456" y="1935752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33878">
            <a:off x="882255" y="8354287"/>
            <a:ext cx="929705" cy="1065564"/>
          </a:xfrm>
          <a:custGeom>
            <a:avLst/>
            <a:gdLst/>
            <a:ahLst/>
            <a:cxnLst/>
            <a:rect r="r" b="b" t="t" l="l"/>
            <a:pathLst>
              <a:path h="1065564" w="929705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33878">
            <a:off x="5287615" y="2065771"/>
            <a:ext cx="702822" cy="805526"/>
          </a:xfrm>
          <a:custGeom>
            <a:avLst/>
            <a:gdLst/>
            <a:ahLst/>
            <a:cxnLst/>
            <a:rect r="r" b="b" t="t" l="l"/>
            <a:pathLst>
              <a:path h="805526" w="702822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25067" y="3703019"/>
            <a:ext cx="4417896" cy="2935479"/>
          </a:xfrm>
          <a:custGeom>
            <a:avLst/>
            <a:gdLst/>
            <a:ahLst/>
            <a:cxnLst/>
            <a:rect r="r" b="b" t="t" l="l"/>
            <a:pathLst>
              <a:path h="2935479" w="4417896">
                <a:moveTo>
                  <a:pt x="0" y="0"/>
                </a:moveTo>
                <a:lnTo>
                  <a:pt x="4417896" y="0"/>
                </a:lnTo>
                <a:lnTo>
                  <a:pt x="4417896" y="2935479"/>
                </a:lnTo>
                <a:lnTo>
                  <a:pt x="0" y="293547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185863" y="3625153"/>
            <a:ext cx="3194292" cy="3529879"/>
          </a:xfrm>
          <a:custGeom>
            <a:avLst/>
            <a:gdLst/>
            <a:ahLst/>
            <a:cxnLst/>
            <a:rect r="r" b="b" t="t" l="l"/>
            <a:pathLst>
              <a:path h="3529879" w="3194292">
                <a:moveTo>
                  <a:pt x="0" y="0"/>
                </a:moveTo>
                <a:lnTo>
                  <a:pt x="3194291" y="0"/>
                </a:lnTo>
                <a:lnTo>
                  <a:pt x="3194291" y="3529879"/>
                </a:lnTo>
                <a:lnTo>
                  <a:pt x="0" y="352987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22486" y="3625153"/>
            <a:ext cx="5347439" cy="3091211"/>
          </a:xfrm>
          <a:custGeom>
            <a:avLst/>
            <a:gdLst/>
            <a:ahLst/>
            <a:cxnLst/>
            <a:rect r="r" b="b" t="t" l="l"/>
            <a:pathLst>
              <a:path h="3091211" w="5347439">
                <a:moveTo>
                  <a:pt x="0" y="0"/>
                </a:moveTo>
                <a:lnTo>
                  <a:pt x="5347440" y="0"/>
                </a:lnTo>
                <a:lnTo>
                  <a:pt x="5347440" y="3091211"/>
                </a:lnTo>
                <a:lnTo>
                  <a:pt x="0" y="309121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DAF-kNl5BJk</dc:identifier>
  <dcterms:modified xsi:type="dcterms:W3CDTF">2011-08-01T06:04:30Z</dcterms:modified>
  <cp:revision>1</cp:revision>
  <dc:title>Yellow Green Cute Playful Group Project Presentation </dc:title>
</cp:coreProperties>
</file>