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{0410373F-4DB7-4373-8C50-62AFDD143DEB}tf78438558_win32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Yuvraj Singh Rathore</dc:creator>
  <cp:lastModifiedBy>Yuvraj Singh Rathore</cp:lastModifiedBy>
  <cp:revision>1</cp:revision>
  <dcterms:created xsi:type="dcterms:W3CDTF">2025-04-28T09:15:10Z</dcterms:created>
  <dcterms:modified xsi:type="dcterms:W3CDTF">2025-04-28T09:15:34Z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