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D8B0-38B7-CCBA-A6CA-DEC9D6FC0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99EB7-530C-FF50-0D0A-5AD6E0B2A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91486-9013-38C5-343A-92544A7F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A9653-7F91-B9AC-8AD7-6DAA2D58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C312F-1E30-E043-3D88-DDD9E3D5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7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9EFE-3A0B-9670-9647-D0075EDA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8E32A-12BA-4D51-FB65-BA78C4E9A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D5117-61FA-075D-1FA7-859786B4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B796-94EB-ADF0-CEBB-9F2E5D02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322F8-B061-ED97-DBE2-D21314F8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BD282-7971-FFF2-AD1E-DA9542DB5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07F3D-03D7-6193-3E70-F53A9EC25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1CDB8-4A38-758B-AC4D-946C2D52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F4397-7DF9-2713-B683-81078AF0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17090-79DE-3D9A-4BEB-B74D0265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3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52FC-7425-66EB-CEB1-C73E881B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129E-0265-DE03-7735-6B944C7E1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A23EB-AE60-C35D-CDCA-F738FEDA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37EA2-F588-31BC-7B9C-63D90CD1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6A04-EAC3-D779-6AD1-BF27AA58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3A2B-C1ED-3D1A-E675-C7FE80D4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98DAF-1793-DDB1-F366-920B3D88B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15FE2-39A0-B64D-239A-FA09227A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82972-BD18-EA0C-BEA7-25DDB1BA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8C37-3941-FDFE-DEA7-B9DB84D3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3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2677-0D6E-67C1-CD2A-E75BFB5A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EC1A-F978-6C0D-0BC9-3B9C8EB83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82CD3-C159-1265-4E82-46CFBD4E1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B95F1-197A-EBB1-EDC6-41B4A8D5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DFA85-06D4-ED51-D843-449320D7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ED0EB-A6A5-F2B3-09D2-1A9B21C3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BE82-D2B0-F8E2-6DF0-CD4FA4D6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F2525-F675-9336-E074-82F632811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2902A-F99E-6CD5-2821-7CA1DE80F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57106-B512-055E-4FDE-D20E58FD8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CAD26-A437-3FA1-5E3C-ECEBEC617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489D8-7052-A1F4-1D8E-9661EEDE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4F7B5-D227-D5D0-18C7-CFEAB003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5F5FA-0AC6-4BD7-EFC4-AEB1CF49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0A87-F97D-4664-D6E4-77FC0FA9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F01B1-E25B-1DE5-3A5D-7C8D4E4E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7EAA1-A07A-171D-93AD-3A7DCA79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0C88D-24D2-60DB-A7EE-3F86BBF8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914A5-5753-7BDD-D16C-819B1EAB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94472-3711-ACAF-9E46-FEDAEF5B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652B8-447D-5C6C-C9AE-53D4263B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3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74D3-9A3E-3CE7-878B-43152307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52D77-30EA-0C11-9EA2-2A8D1B36C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7AD06-27BA-30C2-4488-453B1347E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21AA0-A87F-27B7-67A5-F72A4D74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942B1-A2D7-975D-ADB2-9D333D43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63B9E-4832-3136-E37F-F30F4DB3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C641-C4B1-CC7E-EB7A-580EBDC0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ABDA0-CA0B-6600-3CC3-F0DD48143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F82D9-489C-20BD-C82F-32807D12D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7EF54-0795-C22E-85CE-9A1FE2DA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9567C-C019-FB56-134C-FD8730F0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B141-E1B3-02A3-64AD-3D92248D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6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4BCDB-1D07-0953-A0BD-12BBE91D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E6233-2275-79BE-04EA-F763AA622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C5196-D0A3-0D34-4BF8-2675E0A26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2799D-6D87-4028-B0C0-7781D0746D4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6F22E-98CF-A428-F71A-B4EDBE019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B6978-E525-70E6-7F4A-277069D8C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EECC1-00D2-844C-ECCB-93B13707E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Journey Scrapbook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780F1-B654-F895-2CC7-6E3D7B664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Autofit/>
          </a:bodyPr>
          <a:lstStyle/>
          <a:p>
            <a:r>
              <a:rPr lang="en-US" sz="1500" dirty="0"/>
              <a:t>Week 1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Yuvraj Singh</a:t>
            </a:r>
          </a:p>
          <a:p>
            <a:r>
              <a:rPr lang="en-US" sz="1500" dirty="0"/>
              <a:t>Emp ID - 655486</a:t>
            </a:r>
          </a:p>
        </p:txBody>
      </p:sp>
      <p:sp>
        <p:nvSpPr>
          <p:cNvPr id="22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7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BA197-FF93-F188-872A-4840EE16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Aug 2023	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EE13-C7A8-3D7E-43EA-D166FE62B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DevOps</a:t>
            </a:r>
          </a:p>
          <a:p>
            <a:r>
              <a:rPr lang="en-US" dirty="0"/>
              <a:t>DevOps Lifecycle</a:t>
            </a:r>
          </a:p>
          <a:p>
            <a:r>
              <a:rPr lang="en-US" dirty="0"/>
              <a:t>DevOps Tools</a:t>
            </a:r>
          </a:p>
          <a:p>
            <a:r>
              <a:rPr lang="en-US" dirty="0"/>
              <a:t>DevOps Principles</a:t>
            </a:r>
          </a:p>
          <a:p>
            <a:r>
              <a:rPr lang="en-US" dirty="0"/>
              <a:t>CI/CD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Benefits of GitHub Actions</a:t>
            </a:r>
          </a:p>
          <a:p>
            <a:r>
              <a:rPr lang="en-US" dirty="0"/>
              <a:t>Components of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401263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DEC8E5-8BC6-5D1D-6535-EBFA0FF6E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46" y="995422"/>
            <a:ext cx="4903467" cy="29988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A1B3BB-FABD-1C98-BE41-909CB17E2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491" y="1049118"/>
            <a:ext cx="3215645" cy="21412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90259F-C235-75FF-D1F1-060AD6B8F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516" y="3844792"/>
            <a:ext cx="5819497" cy="14878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A8905B-9395-9FF0-7AE0-3DEAB017A8AB}"/>
              </a:ext>
            </a:extLst>
          </p:cNvPr>
          <p:cNvSpPr txBox="1"/>
          <p:nvPr/>
        </p:nvSpPr>
        <p:spPr>
          <a:xfrm>
            <a:off x="7571419" y="5715339"/>
            <a:ext cx="283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Actions Workflow</a:t>
            </a:r>
          </a:p>
        </p:txBody>
      </p:sp>
    </p:spTree>
    <p:extLst>
      <p:ext uri="{BB962C8B-B14F-4D97-AF65-F5344CB8AC3E}">
        <p14:creationId xmlns:p14="http://schemas.microsoft.com/office/powerpoint/2010/main" val="332827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58D8D6-3607-4238-FBBF-97A5FE97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397278"/>
            <a:ext cx="5426764" cy="2754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B5BF67-F797-236E-6F1A-E8ACFE6F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702170"/>
            <a:ext cx="5426764" cy="26184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2B2A5-55F0-BAD1-D47A-B6EB5B690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819683"/>
            <a:ext cx="5426764" cy="50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9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B23F1-1F82-EA9B-C065-9DD0A389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25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Aug 2023	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0E56-2FBB-5019-A260-79536D74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Introduction to Cloud Computing</a:t>
            </a:r>
          </a:p>
          <a:p>
            <a:r>
              <a:rPr lang="en-US" dirty="0"/>
              <a:t>Cloud services Models</a:t>
            </a:r>
          </a:p>
          <a:p>
            <a:pPr lvl="1"/>
            <a:r>
              <a:rPr lang="en-US" dirty="0"/>
              <a:t>Software as a service</a:t>
            </a:r>
          </a:p>
          <a:p>
            <a:pPr lvl="1"/>
            <a:r>
              <a:rPr lang="en-US" dirty="0"/>
              <a:t>Platform as a service</a:t>
            </a:r>
          </a:p>
          <a:p>
            <a:pPr lvl="1"/>
            <a:r>
              <a:rPr lang="en-US" dirty="0"/>
              <a:t>Infrastructure as a service</a:t>
            </a:r>
          </a:p>
          <a:p>
            <a:r>
              <a:rPr lang="en-US" dirty="0"/>
              <a:t>Cloud Computing Service layers</a:t>
            </a:r>
          </a:p>
          <a:p>
            <a:r>
              <a:rPr lang="en-US" dirty="0"/>
              <a:t>Virtualization</a:t>
            </a:r>
          </a:p>
          <a:p>
            <a:r>
              <a:rPr lang="en-US" dirty="0"/>
              <a:t>Microsoft Azure virtual machines</a:t>
            </a:r>
          </a:p>
          <a:p>
            <a:r>
              <a:rPr lang="en-US" dirty="0"/>
              <a:t>Cloud Sourcing</a:t>
            </a:r>
          </a:p>
          <a:p>
            <a:r>
              <a:rPr lang="en-US" dirty="0"/>
              <a:t>Cloud Storage</a:t>
            </a:r>
          </a:p>
          <a:p>
            <a:r>
              <a:rPr lang="en-US" dirty="0"/>
              <a:t>Advantages/Disadvantages of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388112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62CCB95-97C5-86BD-C465-9A31437CD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19" y="208972"/>
            <a:ext cx="884296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979A3-144D-EC9D-989C-910443E7A4F1}"/>
              </a:ext>
            </a:extLst>
          </p:cNvPr>
          <p:cNvSpPr txBox="1"/>
          <p:nvPr/>
        </p:nvSpPr>
        <p:spPr>
          <a:xfrm>
            <a:off x="4557422" y="5989009"/>
            <a:ext cx="333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Machine on Azure</a:t>
            </a:r>
          </a:p>
        </p:txBody>
      </p:sp>
    </p:spTree>
    <p:extLst>
      <p:ext uri="{BB962C8B-B14F-4D97-AF65-F5344CB8AC3E}">
        <p14:creationId xmlns:p14="http://schemas.microsoft.com/office/powerpoint/2010/main" val="379351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A2984-07F1-D9A8-7908-C11E24C3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28</a:t>
            </a:r>
            <a:r>
              <a:rPr lang="en-US" baseline="30000">
                <a:solidFill>
                  <a:srgbClr val="FFFFFF"/>
                </a:solidFill>
              </a:rPr>
              <a:t>th</a:t>
            </a:r>
            <a:r>
              <a:rPr lang="en-US">
                <a:solidFill>
                  <a:srgbClr val="FFFFFF"/>
                </a:solidFill>
              </a:rPr>
              <a:t> Aug 2023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9FE7-0FE9-6409-7DAF-24DE4CB01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Foundational Bootcamp Final case study</a:t>
            </a:r>
          </a:p>
          <a:p>
            <a:r>
              <a:rPr lang="en-US" dirty="0"/>
              <a:t>Problem Statement - Implementing a Seamless CI/CD Workflow for a Spring Boot Application using Azure Boards, Azure, Git, Maven, Docker,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 Action</a:t>
            </a:r>
          </a:p>
        </p:txBody>
      </p:sp>
    </p:spTree>
    <p:extLst>
      <p:ext uri="{BB962C8B-B14F-4D97-AF65-F5344CB8AC3E}">
        <p14:creationId xmlns:p14="http://schemas.microsoft.com/office/powerpoint/2010/main" val="2346511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E9994D-8478-E29D-736E-3DC674117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54" y="643467"/>
            <a:ext cx="3577206" cy="4657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47ACF1-4CA0-DD76-DF45-5073415AC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86" y="1749323"/>
            <a:ext cx="5812959" cy="37510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AD1D74-2691-A683-446B-49E2EB311314}"/>
              </a:ext>
            </a:extLst>
          </p:cNvPr>
          <p:cNvSpPr txBox="1"/>
          <p:nvPr/>
        </p:nvSpPr>
        <p:spPr>
          <a:xfrm>
            <a:off x="1237443" y="5672711"/>
            <a:ext cx="2336723" cy="36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Management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A2D24-3328-EBA8-5581-C4017E81AE87}"/>
              </a:ext>
            </a:extLst>
          </p:cNvPr>
          <p:cNvSpPr txBox="1"/>
          <p:nvPr/>
        </p:nvSpPr>
        <p:spPr>
          <a:xfrm>
            <a:off x="7779682" y="5853318"/>
            <a:ext cx="3242815" cy="36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Azure VM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39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DAB92-97F0-7266-B8CE-F02B66767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91" y="643467"/>
            <a:ext cx="5487054" cy="2523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859DEE-1B66-0346-AA93-75443DFC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591" y="4004469"/>
            <a:ext cx="5487054" cy="2210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0686AA-1837-BFF5-A490-C27573FA3C18}"/>
              </a:ext>
            </a:extLst>
          </p:cNvPr>
          <p:cNvSpPr txBox="1"/>
          <p:nvPr/>
        </p:nvSpPr>
        <p:spPr>
          <a:xfrm>
            <a:off x="7871691" y="1508194"/>
            <a:ext cx="2232945" cy="3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 Images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68ABD-67D7-D903-17BD-EAF167C10B8F}"/>
              </a:ext>
            </a:extLst>
          </p:cNvPr>
          <p:cNvSpPr txBox="1"/>
          <p:nvPr/>
        </p:nvSpPr>
        <p:spPr>
          <a:xfrm>
            <a:off x="7871691" y="4582994"/>
            <a:ext cx="2677718" cy="3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Deployed Web App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5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9A03D-945E-BA0D-BDE0-D9923EC9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18</a:t>
            </a:r>
            <a:r>
              <a:rPr lang="en-US" baseline="30000">
                <a:solidFill>
                  <a:srgbClr val="FFFFFF"/>
                </a:solidFill>
              </a:rPr>
              <a:t>th</a:t>
            </a:r>
            <a:r>
              <a:rPr lang="en-US">
                <a:solidFill>
                  <a:srgbClr val="FFFFFF"/>
                </a:solidFill>
              </a:rPr>
              <a:t> Aug 2023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E84F-3A36-3E20-AB4A-42C19DF9C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Business Analysis</a:t>
            </a:r>
          </a:p>
          <a:p>
            <a:r>
              <a:rPr lang="en-US" dirty="0"/>
              <a:t>SDLC Model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Use case Diagram</a:t>
            </a:r>
          </a:p>
          <a:p>
            <a:r>
              <a:rPr lang="en-US" dirty="0"/>
              <a:t>Management Techniques</a:t>
            </a:r>
          </a:p>
          <a:p>
            <a:r>
              <a:rPr lang="en-US" dirty="0"/>
              <a:t>Waterfall Model</a:t>
            </a:r>
          </a:p>
          <a:p>
            <a:r>
              <a:rPr lang="en-US" dirty="0"/>
              <a:t>Agile and Scrum</a:t>
            </a:r>
          </a:p>
          <a:p>
            <a:r>
              <a:rPr lang="en-US" dirty="0"/>
              <a:t>Team activity - Roleplay</a:t>
            </a:r>
          </a:p>
        </p:txBody>
      </p:sp>
    </p:spTree>
    <p:extLst>
      <p:ext uri="{BB962C8B-B14F-4D97-AF65-F5344CB8AC3E}">
        <p14:creationId xmlns:p14="http://schemas.microsoft.com/office/powerpoint/2010/main" val="129963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DLC-model - Find and Fix Your Vulnerabilities. Discretely. Now">
            <a:extLst>
              <a:ext uri="{FF2B5EF4-FFF2-40B4-BE49-F238E27FC236}">
                <a16:creationId xmlns:a16="http://schemas.microsoft.com/office/drawing/2014/main" id="{D115D560-37D5-EAC6-B1B2-7EB6F5EF4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20" y="1704779"/>
            <a:ext cx="4973522" cy="411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gile Vs Waterfall Methodology Diagram Stock Illustration - Download ...">
            <a:extLst>
              <a:ext uri="{FF2B5EF4-FFF2-40B4-BE49-F238E27FC236}">
                <a16:creationId xmlns:a16="http://schemas.microsoft.com/office/drawing/2014/main" id="{4D27E678-4685-52C0-DB84-1B6CD2741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14" y="2066510"/>
            <a:ext cx="6772757" cy="339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7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E471A-A9C8-1F45-C894-B16238E1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21</a:t>
            </a:r>
            <a:r>
              <a:rPr lang="en-US" baseline="30000">
                <a:solidFill>
                  <a:srgbClr val="FFFFFF"/>
                </a:solidFill>
              </a:rPr>
              <a:t>st</a:t>
            </a:r>
            <a:r>
              <a:rPr lang="en-US">
                <a:solidFill>
                  <a:srgbClr val="FFFFFF"/>
                </a:solidFill>
              </a:rPr>
              <a:t> Aug 2023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D555-F63E-F118-F37F-92161A376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Epic, User Story, Task, Sub Task</a:t>
            </a:r>
          </a:p>
          <a:p>
            <a:r>
              <a:rPr lang="en-US" dirty="0"/>
              <a:t>Story point Estimation</a:t>
            </a:r>
          </a:p>
          <a:p>
            <a:r>
              <a:rPr lang="en-US" dirty="0"/>
              <a:t>Definition of Ready</a:t>
            </a:r>
          </a:p>
          <a:p>
            <a:r>
              <a:rPr lang="en-US" dirty="0"/>
              <a:t>Definition of Done</a:t>
            </a:r>
          </a:p>
          <a:p>
            <a:r>
              <a:rPr lang="en-US" dirty="0"/>
              <a:t>Scrum and Kanban Board</a:t>
            </a:r>
          </a:p>
          <a:p>
            <a:r>
              <a:rPr lang="en-US" dirty="0"/>
              <a:t>Project Failures</a:t>
            </a:r>
          </a:p>
          <a:p>
            <a:r>
              <a:rPr lang="en-US" dirty="0"/>
              <a:t>Sprint Backlog</a:t>
            </a:r>
          </a:p>
          <a:p>
            <a:r>
              <a:rPr lang="en-US" dirty="0"/>
              <a:t>Values and Principles of agile</a:t>
            </a:r>
          </a:p>
        </p:txBody>
      </p:sp>
    </p:spTree>
    <p:extLst>
      <p:ext uri="{BB962C8B-B14F-4D97-AF65-F5344CB8AC3E}">
        <p14:creationId xmlns:p14="http://schemas.microsoft.com/office/powerpoint/2010/main" val="55325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ight Triangle 2056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gile vs. Waterfall: Which Methodology to Choose?">
            <a:extLst>
              <a:ext uri="{FF2B5EF4-FFF2-40B4-BE49-F238E27FC236}">
                <a16:creationId xmlns:a16="http://schemas.microsoft.com/office/drawing/2014/main" id="{5151D665-119E-66AD-E5BD-25041B37B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" r="1" b="1"/>
          <a:stretch/>
        </p:blipFill>
        <p:spPr bwMode="auto">
          <a:xfrm>
            <a:off x="962164" y="1371829"/>
            <a:ext cx="6249052" cy="40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B2A68A-120D-22EB-E1EB-283A4B90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481" y="1690123"/>
            <a:ext cx="2205297" cy="3291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078CEB-1F3E-1C72-154E-7A8A3C921773}"/>
              </a:ext>
            </a:extLst>
          </p:cNvPr>
          <p:cNvSpPr txBox="1"/>
          <p:nvPr/>
        </p:nvSpPr>
        <p:spPr>
          <a:xfrm>
            <a:off x="9130372" y="5052386"/>
            <a:ext cx="263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Scrum Board</a:t>
            </a:r>
          </a:p>
        </p:txBody>
      </p:sp>
    </p:spTree>
    <p:extLst>
      <p:ext uri="{BB962C8B-B14F-4D97-AF65-F5344CB8AC3E}">
        <p14:creationId xmlns:p14="http://schemas.microsoft.com/office/powerpoint/2010/main" val="387821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FE653-2EA5-A710-3879-53BB0A6E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22</a:t>
            </a:r>
            <a:r>
              <a:rPr lang="en-US" baseline="30000">
                <a:solidFill>
                  <a:srgbClr val="FFFFFF"/>
                </a:solidFill>
              </a:rPr>
              <a:t>nd</a:t>
            </a:r>
            <a:r>
              <a:rPr lang="en-US">
                <a:solidFill>
                  <a:srgbClr val="FFFFFF"/>
                </a:solidFill>
              </a:rPr>
              <a:t> Aug 2023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A176-96B2-C350-3692-52D8A2C86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DBMS</a:t>
            </a:r>
          </a:p>
          <a:p>
            <a:r>
              <a:rPr lang="en-US" dirty="0"/>
              <a:t>Tasks of a DBMS</a:t>
            </a:r>
          </a:p>
          <a:p>
            <a:r>
              <a:rPr lang="en-US" dirty="0"/>
              <a:t>Types of DBMS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Normalization and its Types</a:t>
            </a:r>
          </a:p>
          <a:p>
            <a:r>
              <a:rPr lang="en-US" dirty="0"/>
              <a:t>Different types of Joins</a:t>
            </a:r>
          </a:p>
          <a:p>
            <a:r>
              <a:rPr lang="en-US" dirty="0"/>
              <a:t>EXISTS, DISTINCT , etc. Operators</a:t>
            </a:r>
          </a:p>
          <a:p>
            <a:r>
              <a:rPr lang="en-US" dirty="0"/>
              <a:t>Team Activity – Schema planning</a:t>
            </a:r>
          </a:p>
        </p:txBody>
      </p:sp>
    </p:spTree>
    <p:extLst>
      <p:ext uri="{BB962C8B-B14F-4D97-AF65-F5344CB8AC3E}">
        <p14:creationId xmlns:p14="http://schemas.microsoft.com/office/powerpoint/2010/main" val="28143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ormalization in DBMS | 4 Useful Types of Normalization In DBMS">
            <a:extLst>
              <a:ext uri="{FF2B5EF4-FFF2-40B4-BE49-F238E27FC236}">
                <a16:creationId xmlns:a16="http://schemas.microsoft.com/office/drawing/2014/main" id="{41215AAE-98C3-4C80-2985-978B0D658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" y="424411"/>
            <a:ext cx="5426764" cy="269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gresql command line tutorial">
            <a:extLst>
              <a:ext uri="{FF2B5EF4-FFF2-40B4-BE49-F238E27FC236}">
                <a16:creationId xmlns:a16="http://schemas.microsoft.com/office/drawing/2014/main" id="{1B41A085-591B-E01E-A392-26D6E954A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1" y="4054117"/>
            <a:ext cx="5426764" cy="191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1036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1038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SQL for Business: Joins">
            <a:extLst>
              <a:ext uri="{FF2B5EF4-FFF2-40B4-BE49-F238E27FC236}">
                <a16:creationId xmlns:a16="http://schemas.microsoft.com/office/drawing/2014/main" id="{99D61F70-2950-857E-195B-E2BA8BFB4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8034" y="1409843"/>
            <a:ext cx="5426764" cy="38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4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C7CB34-60DF-50CC-6479-339465EB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23</a:t>
            </a:r>
            <a:r>
              <a:rPr lang="en-US" baseline="30000">
                <a:solidFill>
                  <a:srgbClr val="FFFFFF"/>
                </a:solidFill>
              </a:rPr>
              <a:t>rd</a:t>
            </a:r>
            <a:r>
              <a:rPr lang="en-US">
                <a:solidFill>
                  <a:srgbClr val="FFFFFF"/>
                </a:solidFill>
              </a:rPr>
              <a:t> Aug 2023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B3571A-8936-3454-67A3-42AB055D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Software Testing</a:t>
            </a:r>
          </a:p>
          <a:p>
            <a:r>
              <a:rPr lang="en-US" dirty="0"/>
              <a:t>Software Failures</a:t>
            </a:r>
          </a:p>
          <a:p>
            <a:r>
              <a:rPr lang="en-US" dirty="0"/>
              <a:t>Importance of software testing</a:t>
            </a:r>
          </a:p>
          <a:p>
            <a:r>
              <a:rPr lang="en-US" dirty="0"/>
              <a:t>Software Test Life Cycle and its phases</a:t>
            </a:r>
          </a:p>
          <a:p>
            <a:r>
              <a:rPr lang="en-US" dirty="0"/>
              <a:t>STLC vs SDLC</a:t>
            </a:r>
          </a:p>
          <a:p>
            <a:r>
              <a:rPr lang="en-US" dirty="0"/>
              <a:t>Testing Triangle</a:t>
            </a:r>
          </a:p>
          <a:p>
            <a:r>
              <a:rPr lang="en-US" dirty="0"/>
              <a:t>Types of Software Testing</a:t>
            </a:r>
          </a:p>
          <a:p>
            <a:r>
              <a:rPr lang="en-US" dirty="0"/>
              <a:t>Test Driven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0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4F6751DD-5726-62B6-0B51-B67923B2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8" y="643467"/>
            <a:ext cx="8949503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8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261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Journey Scrapbook</vt:lpstr>
      <vt:lpstr>18th Aug 2023</vt:lpstr>
      <vt:lpstr>PowerPoint Presentation</vt:lpstr>
      <vt:lpstr>21st Aug 2023</vt:lpstr>
      <vt:lpstr>PowerPoint Presentation</vt:lpstr>
      <vt:lpstr>22nd Aug 2023</vt:lpstr>
      <vt:lpstr>PowerPoint Presentation</vt:lpstr>
      <vt:lpstr>23rd Aug 2023</vt:lpstr>
      <vt:lpstr>PowerPoint Presentation</vt:lpstr>
      <vt:lpstr>24th Aug 2023 </vt:lpstr>
      <vt:lpstr>PowerPoint Presentation</vt:lpstr>
      <vt:lpstr>PowerPoint Presentation</vt:lpstr>
      <vt:lpstr>25th Aug 2023 </vt:lpstr>
      <vt:lpstr>PowerPoint Presentation</vt:lpstr>
      <vt:lpstr>28th Aug 2023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Scrapbook</dc:title>
  <dc:creator>Singh, Yuvraj SBOBNG-PTIY/FPD</dc:creator>
  <cp:lastModifiedBy>Singh, Yuvraj SBOBNG-PTIY/FPD</cp:lastModifiedBy>
  <cp:revision>41</cp:revision>
  <dcterms:created xsi:type="dcterms:W3CDTF">2023-08-23T03:42:27Z</dcterms:created>
  <dcterms:modified xsi:type="dcterms:W3CDTF">2023-08-31T06:09:45Z</dcterms:modified>
</cp:coreProperties>
</file>