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5E2F-9291-530D-EB79-D8808AF36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5676-DDB2-E875-867C-07D90DFA9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723A-2084-517D-FDC9-2541BCE3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3C85-28A3-17AA-7096-150085E7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FB70-B15F-CB5D-A52B-DB2006AB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E2E6-4BBE-BA67-CA2D-E71BEE88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75657-DDB6-8DED-24F1-D0BF3E0B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9C5E-8644-F12E-689D-A62AB04D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A7AC-6B9F-681B-3909-6391617F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FD3B-805D-C601-8FA5-0534FEE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B603C-3584-055B-8E59-FB92368C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BBBBD-5024-2CAE-F406-7392278C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8159-6975-DF10-7027-61C3BFAE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80AC-CA63-0731-485E-4618F97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FF55F-8DF8-CB17-D70E-64E00E99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9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2B8A-E24A-DDE8-E556-B9C4BDF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83D-2650-17FF-442B-B4281E9D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BFE3-126A-DFEA-17A1-A293C16B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3ACB-1B49-15E1-6EB3-1CEF9117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30D2-7714-96F6-3BF0-FBB391A0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9BC2-F340-C01C-F5D6-FEA1BEF9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929C-984A-6E3C-8865-56F4F8186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5239-71B5-93D4-5182-D6C33440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DC56-D34D-A555-7A68-53688EA5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1778-8692-555C-8F18-1BFB55A5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6F20-80B1-F309-861A-FE2CEA7A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9B9A-A633-B3A3-F34E-455590EA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73283-6FCA-95EA-310B-699BB274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190F-5029-400F-FCE0-122D1E9C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5C295-B4E3-E3B2-2A97-B5F2526E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394BE-0045-6647-33C5-4AEC9DC2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11CD-00EA-41DD-9928-0421A875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8DB-058B-B612-0B39-5372E950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2069-2479-16B7-0823-F47AA7176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1EE99-BBE7-07D1-71F4-36AC7DFAD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7F624-44DF-8417-9E55-55831DE3A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A9E28-9BBB-7C15-6E54-07F62B97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60C0D-246E-A82E-DDEA-881E4B31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5B098-F8DD-C0F2-55C9-EE174CD3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2214-DF7C-6479-9238-E7480268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0CC4-AA63-867C-65B9-D5BF83A2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4C4AB-7ECE-49F1-9AAD-3A4EEAC3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02FA-F5DA-5457-0DE0-2BD5B382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E505A-4CD4-95BD-A242-76067EF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E9A72-68F1-54C8-63BA-D888ED86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858E4-50C0-1E41-865A-0468FA4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16B3-BFB3-7016-65D7-B8B8F676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4563-9112-AB1F-513D-8AF6F05A5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CA8BE-AB2F-20EE-F0AF-67EB2550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FEC2-75C1-C25D-B6F0-32CBBAB5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FD969-959B-A4BD-4297-768749C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6BF22-24BF-AC99-FC31-D1495CD3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5ED8-E43C-568F-91E7-E2EAF03C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D09E6-C2F8-62BB-96F2-A104C974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59F8D-DA05-E4C6-30A7-2458B043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80B7-D1A2-D625-FD9F-36517725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12211-433C-A4A2-4A8B-0BF26A7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71A7-7C69-64CF-0934-369EE07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0A18F-8827-D277-4CB1-4653C40C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A7A96-759B-B2FA-3E19-C19A3B2D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88BB-A8FE-7B64-1E13-FE935B15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6B5A-0686-49B1-8FB7-6838205AA5F7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A166-8EE1-0867-E751-3B8EFE312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CD6D-8B03-40B2-E754-05F4A65F3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944F-8ACB-472F-8091-AF1ACEBD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1F7AB-FE71-91F0-30D0-CBF3CE63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4th Sep 2023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AAB66-22A3-E46A-E21C-782933D3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Azure Storage Account</a:t>
            </a:r>
          </a:p>
          <a:p>
            <a:r>
              <a:rPr lang="en-US" sz="1100" dirty="0"/>
              <a:t>Redundancy</a:t>
            </a:r>
          </a:p>
          <a:p>
            <a:pPr lvl="1"/>
            <a:r>
              <a:rPr lang="en-US" sz="1100" dirty="0"/>
              <a:t>Locally Redundant Storage</a:t>
            </a:r>
          </a:p>
          <a:p>
            <a:pPr lvl="1"/>
            <a:r>
              <a:rPr lang="en-US" sz="1100" dirty="0"/>
              <a:t>Geo Redundant storage</a:t>
            </a:r>
          </a:p>
          <a:p>
            <a:pPr lvl="1"/>
            <a:r>
              <a:rPr lang="en-US" sz="1100" dirty="0"/>
              <a:t>Zone redundant storage</a:t>
            </a:r>
          </a:p>
          <a:p>
            <a:pPr lvl="1"/>
            <a:r>
              <a:rPr lang="en-US" sz="1100" dirty="0"/>
              <a:t>Geo-zone redundant storage</a:t>
            </a:r>
          </a:p>
          <a:p>
            <a:r>
              <a:rPr lang="en-US" sz="1100" dirty="0"/>
              <a:t>Service level agreement</a:t>
            </a:r>
          </a:p>
          <a:p>
            <a:r>
              <a:rPr lang="en-US" sz="1100" dirty="0"/>
              <a:t>Cross tenant replication</a:t>
            </a:r>
          </a:p>
          <a:p>
            <a:r>
              <a:rPr lang="en-US" sz="1100" dirty="0"/>
              <a:t>Access tiers</a:t>
            </a:r>
          </a:p>
          <a:p>
            <a:pPr lvl="1"/>
            <a:r>
              <a:rPr lang="en-US" sz="1100" dirty="0"/>
              <a:t>Hot</a:t>
            </a:r>
          </a:p>
          <a:p>
            <a:pPr lvl="1"/>
            <a:r>
              <a:rPr lang="en-US" sz="1100" dirty="0"/>
              <a:t>Cool</a:t>
            </a:r>
          </a:p>
          <a:p>
            <a:r>
              <a:rPr lang="en-US" sz="1100" dirty="0"/>
              <a:t>ADLS Gen2</a:t>
            </a:r>
          </a:p>
          <a:p>
            <a:r>
              <a:rPr lang="en-US" sz="1100" dirty="0"/>
              <a:t>Azure file sharing</a:t>
            </a:r>
          </a:p>
          <a:p>
            <a:r>
              <a:rPr lang="en-US" sz="1100" dirty="0"/>
              <a:t>Tables</a:t>
            </a:r>
          </a:p>
          <a:p>
            <a:r>
              <a:rPr lang="en-US" sz="1100" dirty="0"/>
              <a:t>Queues</a:t>
            </a:r>
          </a:p>
          <a:p>
            <a:r>
              <a:rPr lang="en-US" sz="1100" dirty="0"/>
              <a:t>Azure pricing calculator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05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30716-1E03-A6FC-7634-F220D0988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8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3A1AF-E9CE-DEB0-39F8-D540055C0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7" b="-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9975-4880-5222-DA80-57875F35B7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19884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E4C5B-14D0-1962-FC18-023277ACB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719" b="1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8D11B-A870-F935-8D36-621EF49E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8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61A8-53CB-4094-563F-C7C12E0E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SQL database + sample data</a:t>
            </a:r>
          </a:p>
          <a:p>
            <a:r>
              <a:rPr lang="en-US" dirty="0"/>
              <a:t>Creating Gen2 storage account</a:t>
            </a:r>
          </a:p>
          <a:p>
            <a:r>
              <a:rPr lang="en-US" dirty="0"/>
              <a:t>Linked service for azure SQL DB</a:t>
            </a:r>
          </a:p>
          <a:p>
            <a:r>
              <a:rPr lang="en-US" dirty="0"/>
              <a:t>Look up activity</a:t>
            </a:r>
          </a:p>
          <a:p>
            <a:r>
              <a:rPr lang="en-US" dirty="0"/>
              <a:t>Copying data from azure SQL DB to block storage</a:t>
            </a:r>
          </a:p>
          <a:p>
            <a:r>
              <a:rPr lang="en-US" dirty="0"/>
              <a:t>Change data capture</a:t>
            </a:r>
          </a:p>
          <a:p>
            <a:r>
              <a:rPr lang="en-US" dirty="0"/>
              <a:t>Schema drift</a:t>
            </a:r>
          </a:p>
          <a:p>
            <a:r>
              <a:rPr lang="en-US" dirty="0"/>
              <a:t>Automation Runbooks</a:t>
            </a:r>
          </a:p>
          <a:p>
            <a:pPr lvl="1"/>
            <a:r>
              <a:rPr lang="en-US" dirty="0" err="1"/>
              <a:t>Powershell</a:t>
            </a:r>
            <a:endParaRPr lang="en-US" dirty="0"/>
          </a:p>
          <a:p>
            <a:pPr lvl="1"/>
            <a:r>
              <a:rPr lang="en-US" dirty="0" err="1"/>
              <a:t>Powershell</a:t>
            </a:r>
            <a:r>
              <a:rPr lang="en-US" dirty="0"/>
              <a:t> workflow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Graphical</a:t>
            </a:r>
          </a:p>
          <a:p>
            <a:pPr lvl="1"/>
            <a:r>
              <a:rPr lang="en-US" dirty="0"/>
              <a:t>Graphical </a:t>
            </a:r>
            <a:r>
              <a:rPr lang="en-US" dirty="0" err="1"/>
              <a:t>powershell</a:t>
            </a:r>
            <a:r>
              <a:rPr lang="en-US" dirty="0"/>
              <a:t> workflow</a:t>
            </a:r>
          </a:p>
          <a:p>
            <a:r>
              <a:rPr lang="en-US" dirty="0"/>
              <a:t>Monitor</a:t>
            </a:r>
          </a:p>
          <a:p>
            <a:pPr lvl="1"/>
            <a:r>
              <a:rPr lang="en-US" dirty="0"/>
              <a:t>Metrics</a:t>
            </a:r>
          </a:p>
          <a:p>
            <a:pPr lvl="1"/>
            <a:r>
              <a:rPr lang="en-US" dirty="0"/>
              <a:t>Alerts</a:t>
            </a:r>
          </a:p>
        </p:txBody>
      </p:sp>
    </p:spTree>
    <p:extLst>
      <p:ext uri="{BB962C8B-B14F-4D97-AF65-F5344CB8AC3E}">
        <p14:creationId xmlns:p14="http://schemas.microsoft.com/office/powerpoint/2010/main" val="358490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4CADFD-2E56-3ECB-7694-ED4AC2E9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46513"/>
            <a:ext cx="5426764" cy="245561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F6FFC7-E6B8-B0C7-0418-A6581D54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98890"/>
            <a:ext cx="5426764" cy="22249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1D552FB4-AE1B-ECBA-16AF-5647C344E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16851"/>
            <a:ext cx="5426764" cy="307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396C8-E0F8-BE2D-676D-644DEF72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84741"/>
            <a:ext cx="5294716" cy="24885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91D8FE-E19D-436B-9651-25EB13687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78123"/>
            <a:ext cx="5294715" cy="25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11CC0-31B1-0D7B-C4A4-A6935307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7058"/>
            <a:ext cx="5294716" cy="312388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D4B646-C10F-9C7E-85FC-F8AC18EF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07493"/>
            <a:ext cx="5294715" cy="32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1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786DC-90DF-4285-91EC-CBD93BB8C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9" b="1"/>
          <a:stretch/>
        </p:blipFill>
        <p:spPr>
          <a:xfrm>
            <a:off x="192526" y="550518"/>
            <a:ext cx="5799477" cy="27834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CB522-7463-A0A2-4878-DE48A7D9C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00" r="-3" b="22537"/>
          <a:stretch/>
        </p:blipFill>
        <p:spPr>
          <a:xfrm>
            <a:off x="6191622" y="550517"/>
            <a:ext cx="5796945" cy="2783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8EA299-DDDE-CA6D-E913-41B5DCEB4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4175"/>
          <a:stretch/>
        </p:blipFill>
        <p:spPr>
          <a:xfrm>
            <a:off x="196714" y="3514856"/>
            <a:ext cx="5799477" cy="27926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C4A66-CC9E-01B4-EF9A-FFC20B3C2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34" b="-2"/>
          <a:stretch/>
        </p:blipFill>
        <p:spPr>
          <a:xfrm>
            <a:off x="6195810" y="3514855"/>
            <a:ext cx="5796945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E3992-53A0-9D75-78CE-FFFF0C51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5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A05B-4505-1F5F-D4CE-9CE8EF80B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500"/>
              <a:t>Data Factory</a:t>
            </a:r>
          </a:p>
          <a:p>
            <a:pPr lvl="1"/>
            <a:r>
              <a:rPr lang="en-US" sz="1500"/>
              <a:t>Shared access signature</a:t>
            </a:r>
          </a:p>
          <a:p>
            <a:pPr lvl="1"/>
            <a:r>
              <a:rPr lang="en-US" sz="1500"/>
              <a:t>Access keys</a:t>
            </a:r>
          </a:p>
          <a:p>
            <a:r>
              <a:rPr lang="en-US" sz="1500"/>
              <a:t>Key Vault</a:t>
            </a:r>
          </a:p>
          <a:p>
            <a:pPr lvl="1"/>
            <a:r>
              <a:rPr lang="en-US" sz="1500"/>
              <a:t>Secrets</a:t>
            </a:r>
          </a:p>
          <a:p>
            <a:pPr lvl="1"/>
            <a:r>
              <a:rPr lang="en-US" sz="1500"/>
              <a:t>IAM</a:t>
            </a:r>
          </a:p>
          <a:p>
            <a:pPr lvl="1"/>
            <a:r>
              <a:rPr lang="en-US" sz="1500"/>
              <a:t>RBAC</a:t>
            </a:r>
          </a:p>
          <a:p>
            <a:r>
              <a:rPr lang="en-US" sz="1500"/>
              <a:t>Azure data factory</a:t>
            </a:r>
          </a:p>
          <a:p>
            <a:pPr lvl="1"/>
            <a:r>
              <a:rPr lang="en-US" sz="1500"/>
              <a:t>ETL, ELT</a:t>
            </a:r>
          </a:p>
          <a:p>
            <a:r>
              <a:rPr lang="en-US" sz="1500"/>
              <a:t>Activities</a:t>
            </a:r>
          </a:p>
          <a:p>
            <a:r>
              <a:rPr lang="en-US" sz="1500"/>
              <a:t>Integration runtimes</a:t>
            </a:r>
          </a:p>
          <a:p>
            <a:pPr lvl="1"/>
            <a:r>
              <a:rPr lang="en-US" sz="1500"/>
              <a:t>Auto resolved</a:t>
            </a:r>
          </a:p>
          <a:p>
            <a:pPr lvl="1"/>
            <a:r>
              <a:rPr lang="en-US" sz="1500"/>
              <a:t>Self hosted</a:t>
            </a:r>
          </a:p>
          <a:p>
            <a:pPr lvl="1"/>
            <a:r>
              <a:rPr lang="en-US" sz="1500"/>
              <a:t>Azure SSIS</a:t>
            </a:r>
          </a:p>
        </p:txBody>
      </p:sp>
    </p:spTree>
    <p:extLst>
      <p:ext uri="{BB962C8B-B14F-4D97-AF65-F5344CB8AC3E}">
        <p14:creationId xmlns:p14="http://schemas.microsoft.com/office/powerpoint/2010/main" val="290047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F5B9E2-F6C3-A15E-C277-6E09F3A4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1052842"/>
            <a:ext cx="4724569" cy="172446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2B828F-A56D-3505-7907-F75DF2A7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193302"/>
            <a:ext cx="4732940" cy="144354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774BD62-593A-650B-4AA2-9390C242B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57596"/>
            <a:ext cx="4724569" cy="2173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7DBCD-8755-A1D2-3800-8367B5F8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699738"/>
            <a:ext cx="4732940" cy="249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55E58-2680-6DF0-8B8E-823489E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6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7660-6620-D8DA-4DE9-51296E79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400" dirty="0"/>
              <a:t>Azure data factory pipelines</a:t>
            </a:r>
          </a:p>
          <a:p>
            <a:pPr lvl="1"/>
            <a:r>
              <a:rPr lang="en-US" sz="1400" dirty="0"/>
              <a:t>Variables</a:t>
            </a:r>
          </a:p>
          <a:p>
            <a:pPr lvl="1"/>
            <a:r>
              <a:rPr lang="en-US" sz="1400" dirty="0"/>
              <a:t>Activities</a:t>
            </a:r>
          </a:p>
          <a:p>
            <a:pPr lvl="2"/>
            <a:r>
              <a:rPr lang="en-US" sz="1400" dirty="0"/>
              <a:t>Delete</a:t>
            </a:r>
          </a:p>
          <a:p>
            <a:pPr lvl="2"/>
            <a:r>
              <a:rPr lang="en-US" sz="1400" dirty="0"/>
              <a:t>Execute pipeline</a:t>
            </a:r>
          </a:p>
          <a:p>
            <a:pPr lvl="2"/>
            <a:r>
              <a:rPr lang="en-US" sz="1400" dirty="0"/>
              <a:t>Fail</a:t>
            </a:r>
          </a:p>
          <a:p>
            <a:pPr lvl="2"/>
            <a:r>
              <a:rPr lang="en-US" sz="1400" dirty="0"/>
              <a:t>Get metadata</a:t>
            </a:r>
          </a:p>
          <a:p>
            <a:pPr lvl="2"/>
            <a:r>
              <a:rPr lang="en-US" sz="1400" dirty="0"/>
              <a:t>Lookup</a:t>
            </a:r>
          </a:p>
          <a:p>
            <a:pPr lvl="2"/>
            <a:r>
              <a:rPr lang="en-US" sz="1400" dirty="0"/>
              <a:t>Stored procedures</a:t>
            </a:r>
          </a:p>
          <a:p>
            <a:pPr lvl="2"/>
            <a:r>
              <a:rPr lang="en-US" sz="1400" dirty="0"/>
              <a:t>Script</a:t>
            </a:r>
          </a:p>
          <a:p>
            <a:pPr lvl="2"/>
            <a:r>
              <a:rPr lang="en-US" sz="1400" dirty="0" err="1"/>
              <a:t>WebHook</a:t>
            </a:r>
            <a:endParaRPr lang="en-US" sz="1400" dirty="0"/>
          </a:p>
          <a:p>
            <a:r>
              <a:rPr lang="en-US" sz="1400" dirty="0"/>
              <a:t>Pipelines to copy data</a:t>
            </a:r>
          </a:p>
          <a:p>
            <a:r>
              <a:rPr lang="en-US" sz="1400" dirty="0"/>
              <a:t>Monitoring pipeline runs</a:t>
            </a:r>
          </a:p>
          <a:p>
            <a:r>
              <a:rPr lang="en-US" sz="1400" dirty="0"/>
              <a:t>Triggers</a:t>
            </a:r>
          </a:p>
          <a:p>
            <a:pPr lvl="1"/>
            <a:r>
              <a:rPr lang="en-US" sz="1400" dirty="0"/>
              <a:t>Schedule trigger</a:t>
            </a:r>
          </a:p>
          <a:p>
            <a:pPr lvl="1"/>
            <a:r>
              <a:rPr lang="en-US" sz="1400" dirty="0"/>
              <a:t>tumbling window trigger</a:t>
            </a:r>
          </a:p>
          <a:p>
            <a:pPr lvl="1"/>
            <a:r>
              <a:rPr lang="en-US" sz="1400" dirty="0"/>
              <a:t>Event based trigger</a:t>
            </a:r>
          </a:p>
        </p:txBody>
      </p:sp>
    </p:spTree>
    <p:extLst>
      <p:ext uri="{BB962C8B-B14F-4D97-AF65-F5344CB8AC3E}">
        <p14:creationId xmlns:p14="http://schemas.microsoft.com/office/powerpoint/2010/main" val="416695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39D6A0-A80A-5A0C-825A-1D71DB2D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32947"/>
            <a:ext cx="5426764" cy="2482744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4F686-EC5E-5718-8FBD-0BD7A44A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400309"/>
            <a:ext cx="5112595" cy="2748019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0F193-534D-6DE2-5657-3C03AF8A8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24271"/>
            <a:ext cx="5426764" cy="2374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9DDBB-A929-C2D1-FEB0-9A6FF06DD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643757"/>
            <a:ext cx="5112595" cy="27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9C88CA-B74F-7601-1DAE-53D13305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9425"/>
            <a:ext cx="5294716" cy="28591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3B6B753-E758-ACD9-DC0D-AF2CF2DC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79571"/>
            <a:ext cx="5294715" cy="28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5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01341-27C4-36DE-34E5-5955BBB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7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 Sep 2023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1981-87EE-1363-0D0C-C3D7F4D2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300"/>
              <a:t>Blob storage accounts</a:t>
            </a:r>
          </a:p>
          <a:p>
            <a:r>
              <a:rPr lang="en-US" sz="1300"/>
              <a:t>ADLS Gen2 storage accounts</a:t>
            </a:r>
          </a:p>
          <a:p>
            <a:r>
              <a:rPr lang="en-US" sz="1300"/>
              <a:t>Data factories</a:t>
            </a:r>
          </a:p>
          <a:p>
            <a:r>
              <a:rPr lang="en-US" sz="1300"/>
              <a:t>For each activity</a:t>
            </a:r>
          </a:p>
          <a:p>
            <a:r>
              <a:rPr lang="en-US" sz="1300"/>
              <a:t>Data flow activity</a:t>
            </a:r>
          </a:p>
          <a:p>
            <a:r>
              <a:rPr lang="en-US" sz="1300"/>
              <a:t>Get metadata activity</a:t>
            </a:r>
          </a:p>
          <a:p>
            <a:r>
              <a:rPr lang="en-US" sz="1300" err="1"/>
              <a:t>WebHook</a:t>
            </a:r>
            <a:r>
              <a:rPr lang="en-US" sz="1300"/>
              <a:t> activity</a:t>
            </a:r>
          </a:p>
          <a:p>
            <a:r>
              <a:rPr lang="en-US" sz="1300"/>
              <a:t>Basic transformations</a:t>
            </a:r>
          </a:p>
          <a:p>
            <a:pPr lvl="1"/>
            <a:r>
              <a:rPr lang="en-US" sz="1300"/>
              <a:t>Join</a:t>
            </a:r>
          </a:p>
          <a:p>
            <a:pPr lvl="1"/>
            <a:r>
              <a:rPr lang="en-US" sz="1300"/>
              <a:t>Split</a:t>
            </a:r>
          </a:p>
          <a:p>
            <a:pPr lvl="1"/>
            <a:r>
              <a:rPr lang="en-US" sz="1300"/>
              <a:t>Exists</a:t>
            </a:r>
          </a:p>
          <a:p>
            <a:pPr lvl="1"/>
            <a:r>
              <a:rPr lang="en-US" sz="1300"/>
              <a:t>Lookup</a:t>
            </a:r>
          </a:p>
          <a:p>
            <a:pPr lvl="1"/>
            <a:r>
              <a:rPr lang="en-US" sz="1300"/>
              <a:t>Derived column</a:t>
            </a:r>
          </a:p>
          <a:p>
            <a:pPr lvl="1"/>
            <a:r>
              <a:rPr lang="en-US" sz="1300"/>
              <a:t>Aggregate</a:t>
            </a:r>
          </a:p>
          <a:p>
            <a:pPr lvl="1"/>
            <a:r>
              <a:rPr lang="en-US" sz="1300"/>
              <a:t>Filter</a:t>
            </a:r>
          </a:p>
          <a:p>
            <a:pPr lvl="1"/>
            <a:r>
              <a:rPr lang="en-US" sz="130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143868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4th Sep 2023</vt:lpstr>
      <vt:lpstr>PowerPoint Presentation</vt:lpstr>
      <vt:lpstr>PowerPoint Presentation</vt:lpstr>
      <vt:lpstr>5th Sep 2023</vt:lpstr>
      <vt:lpstr>PowerPoint Presentation</vt:lpstr>
      <vt:lpstr>6th Sep 2023</vt:lpstr>
      <vt:lpstr>PowerPoint Presentation</vt:lpstr>
      <vt:lpstr>PowerPoint Presentation</vt:lpstr>
      <vt:lpstr>7th Sep 2023</vt:lpstr>
      <vt:lpstr>PowerPoint Presentation</vt:lpstr>
      <vt:lpstr>8th Sep 2023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Sep 2023</dc:title>
  <dc:creator>Singh, Yuvraj SBOBNG-PTIY/FPD</dc:creator>
  <cp:lastModifiedBy>Singh, Yuvraj SBOBNG-PTIY/FPD</cp:lastModifiedBy>
  <cp:revision>17</cp:revision>
  <dcterms:created xsi:type="dcterms:W3CDTF">2023-09-08T05:33:53Z</dcterms:created>
  <dcterms:modified xsi:type="dcterms:W3CDTF">2023-09-08T11:11:14Z</dcterms:modified>
</cp:coreProperties>
</file>