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3273-690E-68D5-DEE6-1DFF544C1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A53E-9BDA-0C59-5DF7-7F738B68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31FD-596F-BA10-9EDC-1B19FE4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2B2C-2842-007D-D644-5FD903CE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3DFB-CF45-0220-FE79-E89A081F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2B02-2CC6-0DE4-C468-425BB614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25C7B-45EB-93B9-A1DE-A4785C2DB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BEFB-302E-E9E4-7461-EFC43220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C80-AB6D-400B-54B2-87E1E22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E1D3-1FBF-A171-E783-677D866F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9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AB321-99EB-BC30-05CE-B1D15395D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1D3A4-D618-65A9-6576-60CDAC156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D4E4-B05B-8CAE-2780-0CA86816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9BC6-8AF0-EC3F-ACDE-2CDDFF3E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B593-02C2-9EA4-0C0C-9C60520F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4C38-9AC8-506F-ABA1-A135A7E9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9155-1297-E1B7-55C4-623D96F7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F16C7-D398-F866-83DD-037AD8D5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698B-4504-F967-8E87-1D50077D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9898-BDA5-33E5-D7F6-1945C1F4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CD4A-9DA0-B9E5-5D6E-EC733119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AB400-1407-C075-38FA-BD0F818F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7E9D-A954-E242-3CD9-6F2E0052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AA03-EECA-3565-6069-D45F631F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F0AF-4DE9-D3C8-92E2-CCC119C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00D4-57B1-D825-3819-20B9B608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83A9-1E6C-A0B3-3F09-4B9F7222E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C3213-87B2-51FD-14C1-5FA47518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CA3C-14C3-03C9-2773-7E063CEF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5D57-206E-E554-3065-70987879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603A-364F-8110-C227-D6889D64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67BB-3F48-A9E1-471F-9748CC0A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8786-5CA6-BFE5-672C-35740D31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88819-8ED5-EE2C-A8CC-576FE909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A650-6168-DF7A-4918-56D355E89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49444-9DA8-0E4D-87EC-53406A22C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41A9A-E98C-08AC-4C30-38BF3C19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AFE87-7DC3-D172-C0CE-4BB711BE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29088-4EBD-C9A2-9623-C0FA2CE4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DA5C-6254-0551-6CBC-C353CBCF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69211-0DF2-76B6-9F9C-8E7F7A5B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5BEF7-E4C1-B4DD-713C-102C0A6D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09F07-EE10-9954-64B1-A14BD520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9C5BA-861F-47DE-A492-21AF5CB8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92144-EDAC-0D1B-2729-C687BCC9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B88EA-77FA-C1E8-C9A8-6258C76B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9A08-7AA5-FCB0-7982-12082CF2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748-B4E6-3A71-EB56-1550966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08E5-1761-8AB2-918A-D053AEA3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8A95-67D1-F31F-A95B-A24F47DF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FDBC9-625D-1F11-753B-88B7A3B4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6B858-FDBC-1F14-30A4-5ED2636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69A3-D886-CD7C-0B46-A3A7F3EF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24275-4E7B-736A-25BB-901714F85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3E74A-41F4-9E07-380C-1D45A1859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AB87-DDB1-3646-3C30-B82B4FEA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F1973-FC0A-CB6C-35C0-1C2CC722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86932-8840-7117-A654-EBC83E6D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D49DF-8FBF-7B9A-19C9-140FF5A2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813C-070C-F51D-FD21-6ECA01B97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2CEC-0DE3-1525-4D82-BAF69977B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A599-4291-4BBD-B112-89BB9F8483EE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25E5-2969-747C-1136-69371CDA8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E640-6D2D-3A6C-10F9-53684B632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CFCA-80FE-410F-9BE2-9DC4CD38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FB58B3-8B04-7431-6000-1DDEA181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12</a:t>
            </a:r>
            <a:r>
              <a:rPr lang="en-US" baseline="30000">
                <a:solidFill>
                  <a:srgbClr val="FFFFFF"/>
                </a:solidFill>
              </a:rPr>
              <a:t>th Sep 2023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88EFD-3427-BE37-BB05-6D8AB2B4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Azure Synapse analytics</a:t>
            </a:r>
          </a:p>
          <a:p>
            <a:r>
              <a:rPr lang="en-US" sz="1500" dirty="0"/>
              <a:t>SQL Pools</a:t>
            </a:r>
          </a:p>
          <a:p>
            <a:pPr lvl="1"/>
            <a:r>
              <a:rPr lang="en-US" sz="1500" dirty="0"/>
              <a:t>Serverless</a:t>
            </a:r>
          </a:p>
          <a:p>
            <a:pPr lvl="1"/>
            <a:r>
              <a:rPr lang="en-US" sz="1500" dirty="0"/>
              <a:t>Dedicated Pools</a:t>
            </a:r>
          </a:p>
          <a:p>
            <a:r>
              <a:rPr lang="en-US" sz="1500" dirty="0"/>
              <a:t>Collate in SQL</a:t>
            </a:r>
          </a:p>
          <a:p>
            <a:r>
              <a:rPr lang="en-US" sz="1500" dirty="0"/>
              <a:t>Common Table Expression</a:t>
            </a:r>
          </a:p>
          <a:p>
            <a:r>
              <a:rPr lang="en-US" sz="1500" dirty="0"/>
              <a:t>Global Temporary table</a:t>
            </a:r>
          </a:p>
          <a:p>
            <a:r>
              <a:rPr lang="en-US" sz="1500" dirty="0"/>
              <a:t>Data distribution</a:t>
            </a:r>
          </a:p>
          <a:p>
            <a:pPr lvl="1"/>
            <a:r>
              <a:rPr lang="en-US" sz="1500" dirty="0"/>
              <a:t>Replicated</a:t>
            </a:r>
          </a:p>
          <a:p>
            <a:pPr lvl="1"/>
            <a:r>
              <a:rPr lang="en-US" sz="1500" dirty="0"/>
              <a:t>Round-Robin</a:t>
            </a:r>
          </a:p>
          <a:p>
            <a:pPr lvl="1"/>
            <a:r>
              <a:rPr lang="en-US" sz="1500" dirty="0"/>
              <a:t>Hash Distributed</a:t>
            </a:r>
          </a:p>
          <a:p>
            <a:r>
              <a:rPr lang="en-US" sz="1500" dirty="0"/>
              <a:t>Indexing</a:t>
            </a:r>
          </a:p>
          <a:p>
            <a:r>
              <a:rPr lang="en-US" sz="1500" dirty="0"/>
              <a:t>Notebooks</a:t>
            </a:r>
          </a:p>
        </p:txBody>
      </p:sp>
    </p:spTree>
    <p:extLst>
      <p:ext uri="{BB962C8B-B14F-4D97-AF65-F5344CB8AC3E}">
        <p14:creationId xmlns:p14="http://schemas.microsoft.com/office/powerpoint/2010/main" val="108864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A6E89-E923-9B6A-1747-02102FC2F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044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26902-A45D-3975-E778-F588F5C38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24" b="-1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CA9B0F-85A5-3CCE-543F-35E8FE9EF3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9" r="1" b="1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7ED69E-B1AE-381C-705E-234253EFC7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" b="2182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4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BFA1E-1967-B5E2-778D-327C9D41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13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Sep 2023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B027D-53F5-FC21-9F6D-FFD6B159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dirty="0" err="1"/>
              <a:t>PowerBI</a:t>
            </a:r>
            <a:r>
              <a:rPr lang="en-US" sz="1500" dirty="0"/>
              <a:t> Desktop</a:t>
            </a:r>
          </a:p>
          <a:p>
            <a:r>
              <a:rPr lang="en-US" sz="1500" dirty="0"/>
              <a:t>Power Query</a:t>
            </a:r>
          </a:p>
          <a:p>
            <a:r>
              <a:rPr lang="en-US" sz="1500" dirty="0"/>
              <a:t>Loading in data</a:t>
            </a:r>
          </a:p>
          <a:p>
            <a:r>
              <a:rPr lang="en-US" sz="1500" dirty="0"/>
              <a:t>Reports</a:t>
            </a:r>
          </a:p>
          <a:p>
            <a:r>
              <a:rPr lang="en-US" sz="1500" dirty="0"/>
              <a:t>Dashboards</a:t>
            </a:r>
          </a:p>
          <a:p>
            <a:r>
              <a:rPr lang="en-US" sz="1500" dirty="0"/>
              <a:t>Parameters in </a:t>
            </a:r>
            <a:r>
              <a:rPr lang="en-US" sz="1500" dirty="0" err="1"/>
              <a:t>PowerBI</a:t>
            </a:r>
            <a:endParaRPr lang="en-US" sz="1500" dirty="0"/>
          </a:p>
          <a:p>
            <a:r>
              <a:rPr lang="en-US" sz="1500" dirty="0"/>
              <a:t>Filtration</a:t>
            </a:r>
          </a:p>
          <a:p>
            <a:pPr lvl="1"/>
            <a:r>
              <a:rPr lang="en-US" sz="1500" dirty="0"/>
              <a:t>Visual level</a:t>
            </a:r>
          </a:p>
          <a:p>
            <a:pPr lvl="1"/>
            <a:r>
              <a:rPr lang="en-US" sz="1500" dirty="0"/>
              <a:t>Report level</a:t>
            </a:r>
          </a:p>
          <a:p>
            <a:pPr lvl="1"/>
            <a:r>
              <a:rPr lang="en-US" sz="1500" dirty="0"/>
              <a:t>Page level</a:t>
            </a:r>
          </a:p>
          <a:p>
            <a:r>
              <a:rPr lang="en-US" sz="1500" dirty="0"/>
              <a:t>Calculated columns and measures</a:t>
            </a:r>
          </a:p>
          <a:p>
            <a:r>
              <a:rPr lang="en-US" sz="1500" dirty="0"/>
              <a:t>DAX – Data analytics expression</a:t>
            </a:r>
          </a:p>
          <a:p>
            <a:r>
              <a:rPr lang="en-US" sz="1500" dirty="0"/>
              <a:t>RBAC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392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CCFDB4-64BF-C292-9F64-A98816F1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376927"/>
            <a:ext cx="5426764" cy="2794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8B9699-44FC-D89B-7831-9EC8DC6A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66724"/>
            <a:ext cx="5426764" cy="2089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426E8-A4B4-A776-E8C2-7DDAF6DF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959303"/>
            <a:ext cx="5426764" cy="27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7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C63B8-9789-41BD-56F2-96812B8E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14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Sep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0A37-1B2F-9572-3772-B197ADED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Loading csv files in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Relationship between entities</a:t>
            </a:r>
          </a:p>
          <a:p>
            <a:r>
              <a:rPr lang="en-US" dirty="0"/>
              <a:t>Univariant, Bivariant, multivariant</a:t>
            </a:r>
          </a:p>
          <a:p>
            <a:r>
              <a:rPr lang="en-US" dirty="0"/>
              <a:t>Hands on activities</a:t>
            </a:r>
          </a:p>
          <a:p>
            <a:pPr lvl="1"/>
            <a:r>
              <a:rPr lang="en-US" dirty="0"/>
              <a:t>Parameter</a:t>
            </a:r>
          </a:p>
          <a:p>
            <a:pPr lvl="1"/>
            <a:r>
              <a:rPr lang="en-US" dirty="0"/>
              <a:t>Power query editor</a:t>
            </a:r>
          </a:p>
          <a:p>
            <a:pPr lvl="1"/>
            <a:r>
              <a:rPr lang="en-US" dirty="0"/>
              <a:t>DAX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Slicer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Beautification</a:t>
            </a:r>
          </a:p>
          <a:p>
            <a:pPr lvl="1"/>
            <a:r>
              <a:rPr lang="en-US" dirty="0"/>
              <a:t>Connecting to SQL Management server</a:t>
            </a:r>
          </a:p>
        </p:txBody>
      </p:sp>
    </p:spTree>
    <p:extLst>
      <p:ext uri="{BB962C8B-B14F-4D97-AF65-F5344CB8AC3E}">
        <p14:creationId xmlns:p14="http://schemas.microsoft.com/office/powerpoint/2010/main" val="33901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82A63-E054-2B51-3395-B9F6617C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37978"/>
            <a:ext cx="5426764" cy="2672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D2D78-5F1B-4A5B-C6E5-CD00D15E2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46373"/>
            <a:ext cx="5426764" cy="21300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09F55-E843-4968-3533-F9A420BB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77902"/>
            <a:ext cx="5426764" cy="29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06A44-7199-36A9-5BE1-6A445311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15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Sep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54A7-FB6A-863B-2DDF-C15B9706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Case study –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Introduction to python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Enumerations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7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42EDD-FA51-026A-6DED-464B84765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5" r="-2" b="-2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1494C-432E-4D3A-0E3A-72C6AC6CA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87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A8852-B739-C50B-6BB8-77A2B7F963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1" r="-2" b="29237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289A37-A9EF-66C0-A62F-C8EC43B6BC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21116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0175B-0196-EBC0-76A9-2B5CF65E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649219"/>
            <a:ext cx="6410084" cy="35736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2806A-F7CF-A5F8-AEDD-0A0554D50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840458"/>
            <a:ext cx="3854945" cy="20816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1BBF3-0DC3-8308-B1A2-AB10236DE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020273"/>
            <a:ext cx="3854945" cy="19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12th Sep 2023</vt:lpstr>
      <vt:lpstr>PowerPoint Presentation</vt:lpstr>
      <vt:lpstr>13th Sep 2023</vt:lpstr>
      <vt:lpstr>PowerPoint Presentation</vt:lpstr>
      <vt:lpstr>14th Sep 2023</vt:lpstr>
      <vt:lpstr>PowerPoint Presentation</vt:lpstr>
      <vt:lpstr>15th Sep 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12th Sep 2023</dc:title>
  <dc:creator>Singh, Yuvraj SBOBNG-PTIY/FPD</dc:creator>
  <cp:lastModifiedBy>Singh, Yuvraj SBOBNG-PTIY/FPD</cp:lastModifiedBy>
  <cp:revision>5</cp:revision>
  <dcterms:created xsi:type="dcterms:W3CDTF">2023-09-15T08:55:27Z</dcterms:created>
  <dcterms:modified xsi:type="dcterms:W3CDTF">2023-09-15T10:53:08Z</dcterms:modified>
</cp:coreProperties>
</file>